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1"/>
  </p:notesMasterIdLst>
  <p:sldIdLst>
    <p:sldId id="256" r:id="rId2"/>
    <p:sldId id="299" r:id="rId3"/>
    <p:sldId id="310" r:id="rId4"/>
    <p:sldId id="311" r:id="rId5"/>
    <p:sldId id="312" r:id="rId6"/>
    <p:sldId id="313" r:id="rId7"/>
    <p:sldId id="321" r:id="rId8"/>
    <p:sldId id="314" r:id="rId9"/>
    <p:sldId id="315" r:id="rId10"/>
    <p:sldId id="316" r:id="rId11"/>
    <p:sldId id="317" r:id="rId12"/>
    <p:sldId id="318" r:id="rId13"/>
    <p:sldId id="319" r:id="rId14"/>
    <p:sldId id="320" r:id="rId15"/>
    <p:sldId id="294" r:id="rId16"/>
    <p:sldId id="295" r:id="rId17"/>
    <p:sldId id="296" r:id="rId18"/>
    <p:sldId id="297" r:id="rId19"/>
    <p:sldId id="301" r:id="rId20"/>
  </p:sldIdLst>
  <p:sldSz cx="12190413" cy="6858000"/>
  <p:notesSz cx="6858000" cy="9144000"/>
  <p:defaultTextStyle>
    <a:defPPr>
      <a:defRPr lang="en-GB"/>
    </a:defPPr>
    <a:lvl1pPr algn="l" defTabSz="449580" rtl="0" eaLnBrk="0" fontAlgn="base" hangingPunct="0">
      <a:spcBef>
        <a:spcPct val="0"/>
      </a:spcBef>
      <a:spcAft>
        <a:spcPct val="0"/>
      </a:spcAft>
      <a:defRPr kern="1200">
        <a:solidFill>
          <a:schemeClr val="bg1"/>
        </a:solidFill>
        <a:latin typeface="Arial" panose="020B0604020202020204" pitchFamily="34" charset="0"/>
        <a:ea typeface="WenQuanYi Micro Hei" charset="0"/>
        <a:cs typeface="WenQuanYi Micro Hei" charset="0"/>
      </a:defRPr>
    </a:lvl1pPr>
    <a:lvl2pPr marL="742950" indent="-285750" algn="l" defTabSz="449580" rtl="0" eaLnBrk="0" fontAlgn="base" hangingPunct="0">
      <a:spcBef>
        <a:spcPct val="0"/>
      </a:spcBef>
      <a:spcAft>
        <a:spcPct val="0"/>
      </a:spcAft>
      <a:defRPr kern="1200">
        <a:solidFill>
          <a:schemeClr val="bg1"/>
        </a:solidFill>
        <a:latin typeface="Arial" panose="020B0604020202020204" pitchFamily="34" charset="0"/>
        <a:ea typeface="WenQuanYi Micro Hei" charset="0"/>
        <a:cs typeface="WenQuanYi Micro Hei" charset="0"/>
      </a:defRPr>
    </a:lvl2pPr>
    <a:lvl3pPr marL="1143000" indent="-228600" algn="l" defTabSz="449580" rtl="0" eaLnBrk="0" fontAlgn="base" hangingPunct="0">
      <a:spcBef>
        <a:spcPct val="0"/>
      </a:spcBef>
      <a:spcAft>
        <a:spcPct val="0"/>
      </a:spcAft>
      <a:defRPr kern="1200">
        <a:solidFill>
          <a:schemeClr val="bg1"/>
        </a:solidFill>
        <a:latin typeface="Arial" panose="020B0604020202020204" pitchFamily="34" charset="0"/>
        <a:ea typeface="WenQuanYi Micro Hei" charset="0"/>
        <a:cs typeface="WenQuanYi Micro Hei" charset="0"/>
      </a:defRPr>
    </a:lvl3pPr>
    <a:lvl4pPr marL="1600200" indent="-228600" algn="l" defTabSz="449580" rtl="0" eaLnBrk="0" fontAlgn="base" hangingPunct="0">
      <a:spcBef>
        <a:spcPct val="0"/>
      </a:spcBef>
      <a:spcAft>
        <a:spcPct val="0"/>
      </a:spcAft>
      <a:defRPr kern="1200">
        <a:solidFill>
          <a:schemeClr val="bg1"/>
        </a:solidFill>
        <a:latin typeface="Arial" panose="020B0604020202020204" pitchFamily="34" charset="0"/>
        <a:ea typeface="WenQuanYi Micro Hei" charset="0"/>
        <a:cs typeface="WenQuanYi Micro Hei" charset="0"/>
      </a:defRPr>
    </a:lvl4pPr>
    <a:lvl5pPr marL="2057400" indent="-228600" algn="l" defTabSz="449580" rtl="0" eaLnBrk="0" fontAlgn="base" hangingPunct="0">
      <a:spcBef>
        <a:spcPct val="0"/>
      </a:spcBef>
      <a:spcAft>
        <a:spcPct val="0"/>
      </a:spcAft>
      <a:defRPr kern="1200">
        <a:solidFill>
          <a:schemeClr val="bg1"/>
        </a:solidFill>
        <a:latin typeface="Arial" panose="020B0604020202020204" pitchFamily="34" charset="0"/>
        <a:ea typeface="WenQuanYi Micro Hei" charset="0"/>
        <a:cs typeface="WenQuanYi Micro Hei" charset="0"/>
      </a:defRPr>
    </a:lvl5pPr>
    <a:lvl6pPr marL="2286000" algn="l" defTabSz="914400" rtl="0" eaLnBrk="1" latinLnBrk="0" hangingPunct="1">
      <a:defRPr kern="1200">
        <a:solidFill>
          <a:schemeClr val="bg1"/>
        </a:solidFill>
        <a:latin typeface="Arial" panose="020B0604020202020204" pitchFamily="34" charset="0"/>
        <a:ea typeface="WenQuanYi Micro Hei" charset="0"/>
        <a:cs typeface="WenQuanYi Micro Hei" charset="0"/>
      </a:defRPr>
    </a:lvl6pPr>
    <a:lvl7pPr marL="2743200" algn="l" defTabSz="914400" rtl="0" eaLnBrk="1" latinLnBrk="0" hangingPunct="1">
      <a:defRPr kern="1200">
        <a:solidFill>
          <a:schemeClr val="bg1"/>
        </a:solidFill>
        <a:latin typeface="Arial" panose="020B0604020202020204" pitchFamily="34" charset="0"/>
        <a:ea typeface="WenQuanYi Micro Hei" charset="0"/>
        <a:cs typeface="WenQuanYi Micro Hei" charset="0"/>
      </a:defRPr>
    </a:lvl7pPr>
    <a:lvl8pPr marL="3200400" algn="l" defTabSz="914400" rtl="0" eaLnBrk="1" latinLnBrk="0" hangingPunct="1">
      <a:defRPr kern="1200">
        <a:solidFill>
          <a:schemeClr val="bg1"/>
        </a:solidFill>
        <a:latin typeface="Arial" panose="020B0604020202020204" pitchFamily="34" charset="0"/>
        <a:ea typeface="WenQuanYi Micro Hei" charset="0"/>
        <a:cs typeface="WenQuanYi Micro Hei" charset="0"/>
      </a:defRPr>
    </a:lvl8pPr>
    <a:lvl9pPr marL="3657600" algn="l" defTabSz="914400" rtl="0" eaLnBrk="1" latinLnBrk="0" hangingPunct="1">
      <a:defRPr kern="1200">
        <a:solidFill>
          <a:schemeClr val="bg1"/>
        </a:solidFill>
        <a:latin typeface="Arial" panose="020B0604020202020204" pitchFamily="34" charset="0"/>
        <a:ea typeface="WenQuanYi Micro Hei" charset="0"/>
        <a:cs typeface="WenQuanYi Micro Hei"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160"/>
        <p:guide pos="3839"/>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Grp="1" noRot="1" noChangeAspect="1" noChangeArrowheads="1"/>
          </p:cNvSpPr>
          <p:nvPr>
            <p:ph type="sldImg"/>
          </p:nvPr>
        </p:nvSpPr>
        <p:spPr bwMode="auto">
          <a:xfrm>
            <a:off x="0" y="695325"/>
            <a:ext cx="0" cy="0"/>
          </a:xfrm>
          <a:prstGeom prst="rect">
            <a:avLst/>
          </a:prstGeom>
          <a:noFill/>
          <a:ln w="9525">
            <a:noFill/>
            <a:round/>
          </a:ln>
        </p:spPr>
      </p:sp>
      <p:sp>
        <p:nvSpPr>
          <p:cNvPr id="2" name="Rectangle 2"/>
          <p:cNvSpPr>
            <a:spLocks noGrp="1" noChangeArrowheads="1"/>
          </p:cNvSpPr>
          <p:nvPr>
            <p:ph type="body"/>
          </p:nvPr>
        </p:nvSpPr>
        <p:spPr bwMode="auto">
          <a:xfrm>
            <a:off x="685800" y="4343400"/>
            <a:ext cx="5484813" cy="4113213"/>
          </a:xfrm>
          <a:prstGeom prst="rect">
            <a:avLst/>
          </a:prstGeom>
          <a:noFill/>
          <a:ln>
            <a:noFill/>
          </a:ln>
          <a:effectLst/>
        </p:spPr>
        <p:txBody>
          <a:bodyPr vert="horz" wrap="square" lIns="0" tIns="0" rIns="0" bIns="0" numCol="1" anchor="t" anchorCtr="0" compatLnSpc="1"/>
          <a:lstStyle/>
          <a:p>
            <a:pPr lvl="0"/>
            <a:endParaRPr lang="pt-BR" altLang="pt-BR" noProof="0"/>
          </a:p>
        </p:txBody>
      </p:sp>
    </p:spTree>
  </p:cSld>
  <p:clrMap bg1="lt1" tx1="dk1" bg2="lt2" tx2="dk2" accent1="accent1" accent2="accent2" accent3="accent3" accent4="accent4" accent5="accent5" accent6="accent6" hlink="hlink" folHlink="folHlink"/>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Grp="1" noRot="1" noChangeAspect="1" noChangeArrowheads="1" noTextEdit="1"/>
          </p:cNvSpPr>
          <p:nvPr>
            <p:ph type="sldImg"/>
          </p:nvPr>
        </p:nvSpPr>
        <p:spPr>
          <a:xfrm>
            <a:off x="382588" y="695325"/>
            <a:ext cx="6092825" cy="3429000"/>
          </a:xfrm>
          <a:solidFill>
            <a:srgbClr val="FFFFFF"/>
          </a:solidFill>
          <a:ln>
            <a:solidFill>
              <a:srgbClr val="000000"/>
            </a:solidFill>
            <a:miter lim="800000"/>
          </a:ln>
        </p:spPr>
      </p:sp>
      <p:sp>
        <p:nvSpPr>
          <p:cNvPr id="29699" name="Rectangle 2"/>
          <p:cNvSpPr>
            <a:spLocks noGrp="1" noChangeArrowheads="1"/>
          </p:cNvSpPr>
          <p:nvPr>
            <p:ph type="body" idx="1"/>
          </p:nvPr>
        </p:nvSpPr>
        <p:spPr>
          <a:xfrm>
            <a:off x="685800" y="4343400"/>
            <a:ext cx="5486400" cy="4114800"/>
          </a:xfrm>
          <a:noFill/>
        </p:spPr>
        <p:txBody>
          <a:bodyPr wrap="none" anchor="ctr"/>
          <a:lstStyle/>
          <a:p>
            <a:endParaRPr lang="pt-BR" alt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xfrm>
            <a:off x="-14974888" y="-7731125"/>
            <a:ext cx="29951363" cy="16851313"/>
          </a:xfrm>
          <a:solidFill>
            <a:srgbClr val="FFFFFF"/>
          </a:solidFill>
          <a:ln>
            <a:solidFill>
              <a:srgbClr val="000000"/>
            </a:solidFill>
            <a:miter lim="800000"/>
          </a:ln>
        </p:spPr>
      </p:sp>
      <p:sp>
        <p:nvSpPr>
          <p:cNvPr id="22531" name="Text Box 2"/>
          <p:cNvSpPr txBox="1">
            <a:spLocks noChangeArrowheads="1"/>
          </p:cNvSpPr>
          <p:nvPr/>
        </p:nvSpPr>
        <p:spPr bwMode="auto">
          <a:xfrm>
            <a:off x="685800" y="4343400"/>
            <a:ext cx="54848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xfrm>
            <a:off x="-14974888" y="-7731125"/>
            <a:ext cx="29951363" cy="16851313"/>
          </a:xfrm>
          <a:solidFill>
            <a:srgbClr val="FFFFFF"/>
          </a:solidFill>
          <a:ln>
            <a:solidFill>
              <a:srgbClr val="000000"/>
            </a:solidFill>
            <a:miter lim="800000"/>
          </a:ln>
        </p:spPr>
      </p:sp>
      <p:sp>
        <p:nvSpPr>
          <p:cNvPr id="22531" name="Text Box 2"/>
          <p:cNvSpPr txBox="1">
            <a:spLocks noChangeArrowheads="1"/>
          </p:cNvSpPr>
          <p:nvPr/>
        </p:nvSpPr>
        <p:spPr bwMode="auto">
          <a:xfrm>
            <a:off x="685800" y="4343400"/>
            <a:ext cx="54848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ço Reservado para Imagem de Slide 1"/>
          <p:cNvSpPr>
            <a:spLocks noGrp="1" noRot="1" noChangeAspect="1" noTextEdit="1"/>
          </p:cNvSpPr>
          <p:nvPr>
            <p:ph type="sldImg"/>
          </p:nvPr>
        </p:nvSpPr>
        <p:spPr/>
      </p:sp>
      <p:sp>
        <p:nvSpPr>
          <p:cNvPr id="17411" name="Espaço Reservado para Anotações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ço Reservado para Imagem de Slide 1"/>
          <p:cNvSpPr>
            <a:spLocks noGrp="1" noRot="1" noChangeAspect="1" noTextEdit="1"/>
          </p:cNvSpPr>
          <p:nvPr>
            <p:ph type="sldImg"/>
          </p:nvPr>
        </p:nvSpPr>
        <p:spPr/>
      </p:sp>
      <p:sp>
        <p:nvSpPr>
          <p:cNvPr id="17411" name="Espaço Reservado para Anotações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ço Reservado para Imagem de Slide 1"/>
          <p:cNvSpPr>
            <a:spLocks noGrp="1" noRot="1" noChangeAspect="1" noTextEdit="1"/>
          </p:cNvSpPr>
          <p:nvPr>
            <p:ph type="sldImg"/>
          </p:nvPr>
        </p:nvSpPr>
        <p:spPr/>
      </p:sp>
      <p:sp>
        <p:nvSpPr>
          <p:cNvPr id="17411" name="Espaço Reservado para Anotações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ço Reservado para Imagem de Slide 1"/>
          <p:cNvSpPr>
            <a:spLocks noGrp="1" noRot="1" noChangeAspect="1" noTextEdit="1"/>
          </p:cNvSpPr>
          <p:nvPr>
            <p:ph type="sldImg"/>
          </p:nvPr>
        </p:nvSpPr>
        <p:spPr/>
      </p:sp>
      <p:sp>
        <p:nvSpPr>
          <p:cNvPr id="17411" name="Espaço Reservado para Anotações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ço Reservado para Imagem de Slide 1"/>
          <p:cNvSpPr>
            <a:spLocks noGrp="1" noRot="1" noChangeAspect="1" noTextEdit="1"/>
          </p:cNvSpPr>
          <p:nvPr>
            <p:ph type="sldImg"/>
          </p:nvPr>
        </p:nvSpPr>
        <p:spPr/>
      </p:sp>
      <p:sp>
        <p:nvSpPr>
          <p:cNvPr id="17411" name="Espaço Reservado para Anotações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ço Reservado para Imagem de Slide 1"/>
          <p:cNvSpPr>
            <a:spLocks noGrp="1" noRot="1" noChangeAspect="1" noTextEdit="1"/>
          </p:cNvSpPr>
          <p:nvPr>
            <p:ph type="sldImg"/>
          </p:nvPr>
        </p:nvSpPr>
        <p:spPr/>
      </p:sp>
      <p:sp>
        <p:nvSpPr>
          <p:cNvPr id="19459" name="Espaço Reservado para Anotações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3802" y="1122363"/>
            <a:ext cx="914281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hasCustomPrompt="1"/>
          </p:nvPr>
        </p:nvSpPr>
        <p:spPr>
          <a:xfrm>
            <a:off x="1523802" y="3602038"/>
            <a:ext cx="914281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Rectangle 3"/>
          <p:cNvSpPr>
            <a:spLocks noGrp="1" noChangeArrowheads="1"/>
          </p:cNvSpPr>
          <p:nvPr>
            <p:ph type="dt" idx="10"/>
          </p:nvPr>
        </p:nvSpPr>
        <p:spPr/>
        <p:txBody>
          <a:bodyPr/>
          <a:lstStyle>
            <a:lvl1pPr>
              <a:defRPr/>
            </a:lvl1pPr>
          </a:lstStyle>
          <a:p>
            <a:pPr>
              <a:defRPr/>
            </a:pPr>
            <a:endParaRPr lang="en-US" altLang="pt-BR"/>
          </a:p>
        </p:txBody>
      </p:sp>
      <p:sp>
        <p:nvSpPr>
          <p:cNvPr id="5" name="Rectangle 5"/>
          <p:cNvSpPr>
            <a:spLocks noGrp="1" noChangeArrowheads="1"/>
          </p:cNvSpPr>
          <p:nvPr>
            <p:ph type="sldNum" idx="11"/>
          </p:nvPr>
        </p:nvSpPr>
        <p:spPr/>
        <p:txBody>
          <a:bodyPr/>
          <a:lstStyle>
            <a:lvl1pPr>
              <a:defRPr/>
            </a:lvl1pPr>
          </a:lstStyle>
          <a:p>
            <a:pPr>
              <a:defRPr/>
            </a:pPr>
            <a:fld id="{42808FD2-5ADD-45EC-B5F8-CCF18F8B6184}" type="slidenum">
              <a:rPr lang="pt-BR" altLang="pt-BR"/>
              <a:t>‹nº›</a:t>
            </a:fld>
            <a:endParaRPr lang="pt-BR" alt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hasCustomPrompt="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3"/>
          <p:cNvSpPr>
            <a:spLocks noGrp="1" noChangeArrowheads="1"/>
          </p:cNvSpPr>
          <p:nvPr>
            <p:ph type="dt" idx="10"/>
          </p:nvPr>
        </p:nvSpPr>
        <p:spPr/>
        <p:txBody>
          <a:bodyPr/>
          <a:lstStyle>
            <a:lvl1pPr>
              <a:defRPr/>
            </a:lvl1pPr>
          </a:lstStyle>
          <a:p>
            <a:pPr>
              <a:defRPr/>
            </a:pPr>
            <a:endParaRPr lang="en-US" altLang="pt-BR"/>
          </a:p>
        </p:txBody>
      </p:sp>
      <p:sp>
        <p:nvSpPr>
          <p:cNvPr id="5" name="Rectangle 5"/>
          <p:cNvSpPr>
            <a:spLocks noGrp="1" noChangeArrowheads="1"/>
          </p:cNvSpPr>
          <p:nvPr>
            <p:ph type="sldNum" idx="11"/>
          </p:nvPr>
        </p:nvSpPr>
        <p:spPr/>
        <p:txBody>
          <a:bodyPr/>
          <a:lstStyle>
            <a:lvl1pPr>
              <a:defRPr/>
            </a:lvl1pPr>
          </a:lstStyle>
          <a:p>
            <a:pPr>
              <a:defRPr/>
            </a:pPr>
            <a:fld id="{E034DC42-40AF-497D-84C6-1F3F38EB8A63}" type="slidenum">
              <a:rPr lang="pt-BR" altLang="pt-BR"/>
              <a:t>‹nº›</a:t>
            </a:fld>
            <a:endParaRPr lang="pt-BR" alt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8050" y="128589"/>
            <a:ext cx="2740727" cy="8021637"/>
          </a:xfrm>
        </p:spPr>
        <p:txBody>
          <a:bodyPr vert="eaVert"/>
          <a:lstStyle/>
          <a:p>
            <a:r>
              <a:rPr lang="pt-BR"/>
              <a:t>Clique para editar o título mestre</a:t>
            </a:r>
          </a:p>
        </p:txBody>
      </p:sp>
      <p:sp>
        <p:nvSpPr>
          <p:cNvPr id="3" name="Espaço Reservado para Texto Vertical 2"/>
          <p:cNvSpPr>
            <a:spLocks noGrp="1"/>
          </p:cNvSpPr>
          <p:nvPr>
            <p:ph type="body" orient="vert" idx="1" hasCustomPrompt="1"/>
          </p:nvPr>
        </p:nvSpPr>
        <p:spPr>
          <a:xfrm>
            <a:off x="609521" y="128589"/>
            <a:ext cx="8025355" cy="802163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3"/>
          <p:cNvSpPr>
            <a:spLocks noGrp="1" noChangeArrowheads="1"/>
          </p:cNvSpPr>
          <p:nvPr>
            <p:ph type="dt" idx="10"/>
          </p:nvPr>
        </p:nvSpPr>
        <p:spPr/>
        <p:txBody>
          <a:bodyPr/>
          <a:lstStyle>
            <a:lvl1pPr>
              <a:defRPr/>
            </a:lvl1pPr>
          </a:lstStyle>
          <a:p>
            <a:pPr>
              <a:defRPr/>
            </a:pPr>
            <a:endParaRPr lang="en-US" altLang="pt-BR"/>
          </a:p>
        </p:txBody>
      </p:sp>
      <p:sp>
        <p:nvSpPr>
          <p:cNvPr id="5" name="Rectangle 5"/>
          <p:cNvSpPr>
            <a:spLocks noGrp="1" noChangeArrowheads="1"/>
          </p:cNvSpPr>
          <p:nvPr>
            <p:ph type="sldNum" idx="11"/>
          </p:nvPr>
        </p:nvSpPr>
        <p:spPr/>
        <p:txBody>
          <a:bodyPr/>
          <a:lstStyle>
            <a:lvl1pPr>
              <a:defRPr/>
            </a:lvl1pPr>
          </a:lstStyle>
          <a:p>
            <a:pPr>
              <a:defRPr/>
            </a:pPr>
            <a:fld id="{F52B95CA-0AA1-4E22-BA56-05F9099911C2}" type="slidenum">
              <a:rPr lang="pt-BR" altLang="pt-BR"/>
              <a:t>‹nº›</a:t>
            </a:fld>
            <a:endParaRPr lang="pt-BR" alt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hasCustomPrompt="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3"/>
          <p:cNvSpPr>
            <a:spLocks noGrp="1" noChangeArrowheads="1"/>
          </p:cNvSpPr>
          <p:nvPr>
            <p:ph type="dt" idx="10"/>
          </p:nvPr>
        </p:nvSpPr>
        <p:spPr/>
        <p:txBody>
          <a:bodyPr/>
          <a:lstStyle>
            <a:lvl1pPr>
              <a:defRPr/>
            </a:lvl1pPr>
          </a:lstStyle>
          <a:p>
            <a:pPr>
              <a:defRPr/>
            </a:pPr>
            <a:endParaRPr lang="en-US" altLang="pt-BR"/>
          </a:p>
        </p:txBody>
      </p:sp>
      <p:sp>
        <p:nvSpPr>
          <p:cNvPr id="5" name="Rectangle 5"/>
          <p:cNvSpPr>
            <a:spLocks noGrp="1" noChangeArrowheads="1"/>
          </p:cNvSpPr>
          <p:nvPr>
            <p:ph type="sldNum" idx="11"/>
          </p:nvPr>
        </p:nvSpPr>
        <p:spPr/>
        <p:txBody>
          <a:bodyPr/>
          <a:lstStyle>
            <a:lvl1pPr>
              <a:defRPr/>
            </a:lvl1pPr>
          </a:lstStyle>
          <a:p>
            <a:pPr>
              <a:defRPr/>
            </a:pPr>
            <a:fld id="{51E4AA29-D0C4-4D9E-BD33-2E363E8D28B1}" type="slidenum">
              <a:rPr lang="pt-BR" altLang="pt-BR"/>
              <a:t>‹nº›</a:t>
            </a:fld>
            <a:endParaRPr lang="pt-BR" alt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742" y="1709739"/>
            <a:ext cx="10514231"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hasCustomPrompt="1"/>
          </p:nvPr>
        </p:nvSpPr>
        <p:spPr>
          <a:xfrm>
            <a:off x="831742" y="4589464"/>
            <a:ext cx="1051423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 texto mestre</a:t>
            </a:r>
          </a:p>
        </p:txBody>
      </p:sp>
      <p:sp>
        <p:nvSpPr>
          <p:cNvPr id="4" name="Rectangle 3"/>
          <p:cNvSpPr>
            <a:spLocks noGrp="1" noChangeArrowheads="1"/>
          </p:cNvSpPr>
          <p:nvPr>
            <p:ph type="dt" idx="10"/>
          </p:nvPr>
        </p:nvSpPr>
        <p:spPr/>
        <p:txBody>
          <a:bodyPr/>
          <a:lstStyle>
            <a:lvl1pPr>
              <a:defRPr/>
            </a:lvl1pPr>
          </a:lstStyle>
          <a:p>
            <a:pPr>
              <a:defRPr/>
            </a:pPr>
            <a:endParaRPr lang="en-US" altLang="pt-BR"/>
          </a:p>
        </p:txBody>
      </p:sp>
      <p:sp>
        <p:nvSpPr>
          <p:cNvPr id="5" name="Rectangle 5"/>
          <p:cNvSpPr>
            <a:spLocks noGrp="1" noChangeArrowheads="1"/>
          </p:cNvSpPr>
          <p:nvPr>
            <p:ph type="sldNum" idx="11"/>
          </p:nvPr>
        </p:nvSpPr>
        <p:spPr/>
        <p:txBody>
          <a:bodyPr/>
          <a:lstStyle>
            <a:lvl1pPr>
              <a:defRPr/>
            </a:lvl1pPr>
          </a:lstStyle>
          <a:p>
            <a:pPr>
              <a:defRPr/>
            </a:pPr>
            <a:fld id="{1BEDB2BF-21E2-44C9-8306-D714F09102FE}" type="slidenum">
              <a:rPr lang="pt-BR" altLang="pt-BR"/>
              <a:t>‹nº›</a:t>
            </a:fld>
            <a:endParaRPr lang="pt-BR" alt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hasCustomPrompt="1"/>
          </p:nvPr>
        </p:nvSpPr>
        <p:spPr>
          <a:xfrm>
            <a:off x="609521" y="1600201"/>
            <a:ext cx="5381983"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hasCustomPrompt="1"/>
          </p:nvPr>
        </p:nvSpPr>
        <p:spPr>
          <a:xfrm>
            <a:off x="6194678" y="1600201"/>
            <a:ext cx="5384099"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3"/>
          <p:cNvSpPr>
            <a:spLocks noGrp="1" noChangeArrowheads="1"/>
          </p:cNvSpPr>
          <p:nvPr>
            <p:ph type="dt" idx="10"/>
          </p:nvPr>
        </p:nvSpPr>
        <p:spPr/>
        <p:txBody>
          <a:bodyPr/>
          <a:lstStyle>
            <a:lvl1pPr>
              <a:defRPr/>
            </a:lvl1pPr>
          </a:lstStyle>
          <a:p>
            <a:pPr>
              <a:defRPr/>
            </a:pPr>
            <a:endParaRPr lang="en-US" altLang="pt-BR"/>
          </a:p>
        </p:txBody>
      </p:sp>
      <p:sp>
        <p:nvSpPr>
          <p:cNvPr id="6" name="Rectangle 5"/>
          <p:cNvSpPr>
            <a:spLocks noGrp="1" noChangeArrowheads="1"/>
          </p:cNvSpPr>
          <p:nvPr>
            <p:ph type="sldNum" idx="11"/>
          </p:nvPr>
        </p:nvSpPr>
        <p:spPr/>
        <p:txBody>
          <a:bodyPr/>
          <a:lstStyle>
            <a:lvl1pPr>
              <a:defRPr/>
            </a:lvl1pPr>
          </a:lstStyle>
          <a:p>
            <a:pPr>
              <a:defRPr/>
            </a:pPr>
            <a:fld id="{A6A3ABD5-1862-4F38-8BC3-692F005643BA}" type="slidenum">
              <a:rPr lang="pt-BR" altLang="pt-BR"/>
              <a:t>‹nº›</a:t>
            </a:fld>
            <a:endParaRPr lang="pt-BR" alt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40208" y="365126"/>
            <a:ext cx="10514231" cy="1325563"/>
          </a:xfrm>
        </p:spPr>
        <p:txBody>
          <a:bodyPr/>
          <a:lstStyle/>
          <a:p>
            <a:r>
              <a:rPr lang="pt-BR"/>
              <a:t>Clique para editar o título mestre</a:t>
            </a:r>
          </a:p>
        </p:txBody>
      </p:sp>
      <p:sp>
        <p:nvSpPr>
          <p:cNvPr id="3" name="Espaço Reservado para Texto 2"/>
          <p:cNvSpPr>
            <a:spLocks noGrp="1"/>
          </p:cNvSpPr>
          <p:nvPr>
            <p:ph type="body" idx="1" hasCustomPrompt="1"/>
          </p:nvPr>
        </p:nvSpPr>
        <p:spPr>
          <a:xfrm>
            <a:off x="840208" y="1681163"/>
            <a:ext cx="515764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hasCustomPrompt="1"/>
          </p:nvPr>
        </p:nvSpPr>
        <p:spPr>
          <a:xfrm>
            <a:off x="840208" y="2505075"/>
            <a:ext cx="5157645"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hasCustomPrompt="1"/>
          </p:nvPr>
        </p:nvSpPr>
        <p:spPr>
          <a:xfrm>
            <a:off x="6171396" y="1681163"/>
            <a:ext cx="518304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hasCustomPrompt="1"/>
          </p:nvPr>
        </p:nvSpPr>
        <p:spPr>
          <a:xfrm>
            <a:off x="6171396" y="2505075"/>
            <a:ext cx="5183043"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3"/>
          <p:cNvSpPr>
            <a:spLocks noGrp="1" noChangeArrowheads="1"/>
          </p:cNvSpPr>
          <p:nvPr>
            <p:ph type="dt" idx="10"/>
          </p:nvPr>
        </p:nvSpPr>
        <p:spPr/>
        <p:txBody>
          <a:bodyPr/>
          <a:lstStyle>
            <a:lvl1pPr>
              <a:defRPr/>
            </a:lvl1pPr>
          </a:lstStyle>
          <a:p>
            <a:pPr>
              <a:defRPr/>
            </a:pPr>
            <a:endParaRPr lang="en-US" altLang="pt-BR"/>
          </a:p>
        </p:txBody>
      </p:sp>
      <p:sp>
        <p:nvSpPr>
          <p:cNvPr id="8" name="Rectangle 5"/>
          <p:cNvSpPr>
            <a:spLocks noGrp="1" noChangeArrowheads="1"/>
          </p:cNvSpPr>
          <p:nvPr>
            <p:ph type="sldNum" idx="11"/>
          </p:nvPr>
        </p:nvSpPr>
        <p:spPr/>
        <p:txBody>
          <a:bodyPr/>
          <a:lstStyle>
            <a:lvl1pPr>
              <a:defRPr/>
            </a:lvl1pPr>
          </a:lstStyle>
          <a:p>
            <a:pPr>
              <a:defRPr/>
            </a:pPr>
            <a:fld id="{D30D7F6D-4BD0-494A-BFDA-87724AF60927}" type="slidenum">
              <a:rPr lang="pt-BR" altLang="pt-BR"/>
              <a:t>‹nº›</a:t>
            </a:fld>
            <a:endParaRPr lang="pt-BR" alt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3"/>
          <p:cNvSpPr>
            <a:spLocks noGrp="1" noChangeArrowheads="1"/>
          </p:cNvSpPr>
          <p:nvPr>
            <p:ph type="dt" idx="10"/>
          </p:nvPr>
        </p:nvSpPr>
        <p:spPr/>
        <p:txBody>
          <a:bodyPr/>
          <a:lstStyle>
            <a:lvl1pPr>
              <a:defRPr/>
            </a:lvl1pPr>
          </a:lstStyle>
          <a:p>
            <a:pPr>
              <a:defRPr/>
            </a:pPr>
            <a:endParaRPr lang="en-US" altLang="pt-BR"/>
          </a:p>
        </p:txBody>
      </p:sp>
      <p:sp>
        <p:nvSpPr>
          <p:cNvPr id="4" name="Rectangle 5"/>
          <p:cNvSpPr>
            <a:spLocks noGrp="1" noChangeArrowheads="1"/>
          </p:cNvSpPr>
          <p:nvPr>
            <p:ph type="sldNum" idx="11"/>
          </p:nvPr>
        </p:nvSpPr>
        <p:spPr/>
        <p:txBody>
          <a:bodyPr/>
          <a:lstStyle>
            <a:lvl1pPr>
              <a:defRPr/>
            </a:lvl1pPr>
          </a:lstStyle>
          <a:p>
            <a:pPr>
              <a:defRPr/>
            </a:pPr>
            <a:fld id="{0E238FE5-34FD-4CE4-8816-57F8D594DAFA}" type="slidenum">
              <a:rPr lang="pt-BR" altLang="pt-BR"/>
              <a:t>‹nº›</a:t>
            </a:fld>
            <a:endParaRPr lang="pt-BR" alt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p:txBody>
          <a:bodyPr/>
          <a:lstStyle>
            <a:lvl1pPr>
              <a:defRPr/>
            </a:lvl1pPr>
          </a:lstStyle>
          <a:p>
            <a:pPr>
              <a:defRPr/>
            </a:pPr>
            <a:endParaRPr lang="en-US" altLang="pt-BR"/>
          </a:p>
        </p:txBody>
      </p:sp>
      <p:sp>
        <p:nvSpPr>
          <p:cNvPr id="3" name="Rectangle 5"/>
          <p:cNvSpPr>
            <a:spLocks noGrp="1" noChangeArrowheads="1"/>
          </p:cNvSpPr>
          <p:nvPr>
            <p:ph type="sldNum" idx="11"/>
          </p:nvPr>
        </p:nvSpPr>
        <p:spPr/>
        <p:txBody>
          <a:bodyPr/>
          <a:lstStyle>
            <a:lvl1pPr>
              <a:defRPr/>
            </a:lvl1pPr>
          </a:lstStyle>
          <a:p>
            <a:pPr>
              <a:defRPr/>
            </a:pPr>
            <a:fld id="{76D8C69C-138B-43EA-964D-42A35EFA34F2}" type="slidenum">
              <a:rPr lang="pt-BR" altLang="pt-BR"/>
              <a:t>‹nº›</a:t>
            </a:fld>
            <a:endParaRPr lang="pt-BR" alt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40208" y="457200"/>
            <a:ext cx="393225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hasCustomPrompt="1"/>
          </p:nvPr>
        </p:nvSpPr>
        <p:spPr>
          <a:xfrm>
            <a:off x="5183042" y="987426"/>
            <a:ext cx="617139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hasCustomPrompt="1"/>
          </p:nvPr>
        </p:nvSpPr>
        <p:spPr>
          <a:xfrm>
            <a:off x="840208" y="2057400"/>
            <a:ext cx="393225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3"/>
          <p:cNvSpPr>
            <a:spLocks noGrp="1" noChangeArrowheads="1"/>
          </p:cNvSpPr>
          <p:nvPr>
            <p:ph type="dt" idx="10"/>
          </p:nvPr>
        </p:nvSpPr>
        <p:spPr/>
        <p:txBody>
          <a:bodyPr/>
          <a:lstStyle>
            <a:lvl1pPr>
              <a:defRPr/>
            </a:lvl1pPr>
          </a:lstStyle>
          <a:p>
            <a:pPr>
              <a:defRPr/>
            </a:pPr>
            <a:endParaRPr lang="en-US" altLang="pt-BR"/>
          </a:p>
        </p:txBody>
      </p:sp>
      <p:sp>
        <p:nvSpPr>
          <p:cNvPr id="6" name="Rectangle 5"/>
          <p:cNvSpPr>
            <a:spLocks noGrp="1" noChangeArrowheads="1"/>
          </p:cNvSpPr>
          <p:nvPr>
            <p:ph type="sldNum" idx="11"/>
          </p:nvPr>
        </p:nvSpPr>
        <p:spPr/>
        <p:txBody>
          <a:bodyPr/>
          <a:lstStyle>
            <a:lvl1pPr>
              <a:defRPr/>
            </a:lvl1pPr>
          </a:lstStyle>
          <a:p>
            <a:pPr>
              <a:defRPr/>
            </a:pPr>
            <a:fld id="{A8919439-122D-44BD-9464-F0CC239317D9}" type="slidenum">
              <a:rPr lang="pt-BR" altLang="pt-BR"/>
              <a:t>‹nº›</a:t>
            </a:fld>
            <a:endParaRPr lang="pt-BR" alt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40208" y="457200"/>
            <a:ext cx="393225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042" y="987426"/>
            <a:ext cx="617139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hasCustomPrompt="1"/>
          </p:nvPr>
        </p:nvSpPr>
        <p:spPr>
          <a:xfrm>
            <a:off x="840208" y="2057400"/>
            <a:ext cx="393225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3"/>
          <p:cNvSpPr>
            <a:spLocks noGrp="1" noChangeArrowheads="1"/>
          </p:cNvSpPr>
          <p:nvPr>
            <p:ph type="dt" idx="10"/>
          </p:nvPr>
        </p:nvSpPr>
        <p:spPr/>
        <p:txBody>
          <a:bodyPr/>
          <a:lstStyle>
            <a:lvl1pPr>
              <a:defRPr/>
            </a:lvl1pPr>
          </a:lstStyle>
          <a:p>
            <a:pPr>
              <a:defRPr/>
            </a:pPr>
            <a:endParaRPr lang="en-US" altLang="pt-BR"/>
          </a:p>
        </p:txBody>
      </p:sp>
      <p:sp>
        <p:nvSpPr>
          <p:cNvPr id="6" name="Rectangle 5"/>
          <p:cNvSpPr>
            <a:spLocks noGrp="1" noChangeArrowheads="1"/>
          </p:cNvSpPr>
          <p:nvPr>
            <p:ph type="sldNum" idx="11"/>
          </p:nvPr>
        </p:nvSpPr>
        <p:spPr/>
        <p:txBody>
          <a:bodyPr/>
          <a:lstStyle>
            <a:lvl1pPr>
              <a:defRPr/>
            </a:lvl1pPr>
          </a:lstStyle>
          <a:p>
            <a:pPr>
              <a:defRPr/>
            </a:pPr>
            <a:fld id="{3D537F93-B067-4E3C-AF8D-32CA8E836C5F}" type="slidenum">
              <a:rPr lang="pt-BR" altLang="pt-BR"/>
              <a:t>‹nº›</a:t>
            </a:fld>
            <a:endParaRPr lang="pt-BR" alt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tângulo 6"/>
          <p:cNvSpPr/>
          <p:nvPr userDrawn="1"/>
        </p:nvSpPr>
        <p:spPr>
          <a:xfrm>
            <a:off x="-4763" y="0"/>
            <a:ext cx="12207876" cy="76041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pt-BR" dirty="0"/>
          </a:p>
        </p:txBody>
      </p:sp>
      <p:sp>
        <p:nvSpPr>
          <p:cNvPr id="1027" name="Rectangle 1"/>
          <p:cNvSpPr>
            <a:spLocks noGrp="1" noChangeArrowheads="1"/>
          </p:cNvSpPr>
          <p:nvPr>
            <p:ph type="title"/>
          </p:nvPr>
        </p:nvSpPr>
        <p:spPr bwMode="auto">
          <a:xfrm>
            <a:off x="609600" y="128588"/>
            <a:ext cx="10969625" cy="1433512"/>
          </a:xfrm>
          <a:prstGeom prst="rect">
            <a:avLst/>
          </a:prstGeom>
          <a:noFill/>
          <a:ln w="9525">
            <a:noFill/>
            <a:round/>
          </a:ln>
        </p:spPr>
        <p:txBody>
          <a:bodyPr vert="horz" wrap="square" lIns="90000" tIns="46800" rIns="90000" bIns="46800" numCol="1" anchor="ctr" anchorCtr="0" compatLnSpc="1"/>
          <a:lstStyle/>
          <a:p>
            <a:pPr lvl="0"/>
            <a:r>
              <a:rPr lang="en-GB" altLang="pt-BR"/>
              <a:t>Clique para editar o formato do texto do título</a:t>
            </a:r>
          </a:p>
        </p:txBody>
      </p:sp>
      <p:sp>
        <p:nvSpPr>
          <p:cNvPr id="1028" name="Rectangle 2"/>
          <p:cNvSpPr>
            <a:spLocks noGrp="1" noChangeArrowheads="1"/>
          </p:cNvSpPr>
          <p:nvPr>
            <p:ph type="body" idx="1"/>
          </p:nvPr>
        </p:nvSpPr>
        <p:spPr bwMode="auto">
          <a:xfrm>
            <a:off x="609600" y="1600200"/>
            <a:ext cx="10969625" cy="6550025"/>
          </a:xfrm>
          <a:prstGeom prst="rect">
            <a:avLst/>
          </a:prstGeom>
          <a:noFill/>
          <a:ln w="9525">
            <a:noFill/>
            <a:round/>
          </a:ln>
        </p:spPr>
        <p:txBody>
          <a:bodyPr vert="horz" wrap="square" lIns="90000" tIns="46800" rIns="90000" bIns="46800" numCol="1" anchor="t" anchorCtr="0" compatLnSpc="1"/>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2" name="Rectangle 3"/>
          <p:cNvSpPr>
            <a:spLocks noGrp="1" noChangeArrowheads="1"/>
          </p:cNvSpPr>
          <p:nvPr>
            <p:ph type="dt"/>
          </p:nvPr>
        </p:nvSpPr>
        <p:spPr bwMode="auto">
          <a:xfrm>
            <a:off x="609600" y="6354763"/>
            <a:ext cx="2841625" cy="366712"/>
          </a:xfrm>
          <a:prstGeom prst="rect">
            <a:avLst/>
          </a:prstGeom>
          <a:noFill/>
          <a:ln>
            <a:noFill/>
          </a:ln>
          <a:effectLst/>
        </p:spPr>
        <p:txBody>
          <a:bodyPr vert="horz" wrap="square" lIns="90000" tIns="46800" rIns="90000" bIns="46800" numCol="1" anchor="ctr" anchorCtr="0" compatLnSpc="1"/>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n-ea"/>
                <a:cs typeface="Arial" panose="020B0604020202020204" pitchFamily="34" charset="0"/>
              </a:defRPr>
            </a:lvl1pPr>
          </a:lstStyle>
          <a:p>
            <a:pPr>
              <a:defRPr/>
            </a:pPr>
            <a:endParaRPr lang="en-US" altLang="pt-BR"/>
          </a:p>
        </p:txBody>
      </p:sp>
      <p:sp>
        <p:nvSpPr>
          <p:cNvPr id="1029" name="Text Box 4"/>
          <p:cNvSpPr txBox="1">
            <a:spLocks noChangeArrowheads="1"/>
          </p:cNvSpPr>
          <p:nvPr/>
        </p:nvSpPr>
        <p:spPr bwMode="auto">
          <a:xfrm>
            <a:off x="4165600" y="6354763"/>
            <a:ext cx="3859213" cy="368300"/>
          </a:xfrm>
          <a:prstGeom prst="rect">
            <a:avLst/>
          </a:prstGeom>
          <a:noFill/>
          <a:ln w="9525">
            <a:noFill/>
            <a:round/>
          </a:ln>
          <a:effectLst/>
        </p:spPr>
        <p:txBody>
          <a:bodyPr wrap="none" anchor="ctr"/>
          <a:lstStyle/>
          <a:p>
            <a:pPr eaLnBrk="1" hangingPunct="1">
              <a:buClr>
                <a:srgbClr val="000000"/>
              </a:buClr>
              <a:buSzPct val="100000"/>
              <a:buFont typeface="Times New Roman" panose="02020603050405020304" pitchFamily="18" charset="0"/>
              <a:buNone/>
              <a:defRPr/>
            </a:pPr>
            <a:endParaRPr lang="pt-BR" altLang="pt-BR">
              <a:latin typeface="Arial" panose="020B0604020202020204" pitchFamily="34" charset="0"/>
            </a:endParaRPr>
          </a:p>
        </p:txBody>
      </p:sp>
      <p:sp>
        <p:nvSpPr>
          <p:cNvPr id="3" name="Rectangle 5"/>
          <p:cNvSpPr>
            <a:spLocks noGrp="1" noChangeArrowheads="1"/>
          </p:cNvSpPr>
          <p:nvPr>
            <p:ph type="sldNum"/>
          </p:nvPr>
        </p:nvSpPr>
        <p:spPr bwMode="auto">
          <a:xfrm>
            <a:off x="8736013" y="6354763"/>
            <a:ext cx="2843212" cy="366712"/>
          </a:xfrm>
          <a:prstGeom prst="rect">
            <a:avLst/>
          </a:prstGeom>
          <a:noFill/>
          <a:ln>
            <a:noFill/>
          </a:ln>
          <a:effectLst/>
        </p:spPr>
        <p:txBody>
          <a:bodyPr vert="horz" wrap="square" lIns="90000" tIns="46800" rIns="90000" bIns="46800" numCol="1" anchor="ctr" anchorCtr="0" compatLnSpc="1"/>
          <a:lstStyle>
            <a:lvl1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mtClean="0">
                <a:solidFill>
                  <a:srgbClr val="000000"/>
                </a:solidFill>
                <a:latin typeface="Arial" panose="020B0604020202020204" pitchFamily="34" charset="0"/>
                <a:cs typeface="Arial" panose="020B0604020202020204" pitchFamily="34" charset="0"/>
              </a:defRPr>
            </a:lvl1pPr>
          </a:lstStyle>
          <a:p>
            <a:pPr>
              <a:defRPr/>
            </a:pPr>
            <a:fld id="{27418A38-DA74-464A-9CC7-7118080DBE73}" type="slidenum">
              <a:rPr lang="pt-BR" altLang="pt-BR"/>
              <a:t>‹nº›</a:t>
            </a:fld>
            <a:endParaRPr lang="pt-BR" altLang="pt-BR"/>
          </a:p>
        </p:txBody>
      </p:sp>
      <p:pic>
        <p:nvPicPr>
          <p:cNvPr id="1032" name="Imagem 7"/>
          <p:cNvPicPr>
            <a:picLocks noChangeAspect="1"/>
          </p:cNvPicPr>
          <p:nvPr userDrawn="1"/>
        </p:nvPicPr>
        <p:blipFill>
          <a:blip r:embed="rId13"/>
          <a:srcRect/>
          <a:stretch>
            <a:fillRect/>
          </a:stretch>
        </p:blipFill>
        <p:spPr bwMode="auto">
          <a:xfrm>
            <a:off x="11113" y="5754688"/>
            <a:ext cx="12192000" cy="1117600"/>
          </a:xfrm>
          <a:prstGeom prst="rect">
            <a:avLst/>
          </a:prstGeom>
          <a:noFill/>
          <a:ln w="9525">
            <a:noFill/>
            <a:miter lim="800000"/>
            <a:headEnd/>
            <a:tailEnd/>
          </a:ln>
        </p:spPr>
      </p:pic>
      <p:grpSp>
        <p:nvGrpSpPr>
          <p:cNvPr id="1033" name="Grupo 8"/>
          <p:cNvGrpSpPr/>
          <p:nvPr userDrawn="1"/>
        </p:nvGrpSpPr>
        <p:grpSpPr bwMode="auto">
          <a:xfrm>
            <a:off x="6276975" y="6283325"/>
            <a:ext cx="5646738" cy="542925"/>
            <a:chOff x="6277365" y="118439"/>
            <a:chExt cx="5646438" cy="542741"/>
          </a:xfrm>
        </p:grpSpPr>
        <p:pic>
          <p:nvPicPr>
            <p:cNvPr id="1034" name="Imagem 9"/>
            <p:cNvPicPr>
              <a:picLocks noChangeAspect="1"/>
            </p:cNvPicPr>
            <p:nvPr/>
          </p:nvPicPr>
          <p:blipFill>
            <a:blip r:embed="rId14"/>
            <a:srcRect/>
            <a:stretch>
              <a:fillRect/>
            </a:stretch>
          </p:blipFill>
          <p:spPr bwMode="auto">
            <a:xfrm>
              <a:off x="10236605" y="205974"/>
              <a:ext cx="1687198" cy="337618"/>
            </a:xfrm>
            <a:prstGeom prst="rect">
              <a:avLst/>
            </a:prstGeom>
            <a:noFill/>
            <a:ln w="9525">
              <a:noFill/>
              <a:miter lim="800000"/>
              <a:headEnd/>
              <a:tailEnd/>
            </a:ln>
          </p:spPr>
        </p:pic>
        <p:pic>
          <p:nvPicPr>
            <p:cNvPr id="1035" name="Imagem 10"/>
            <p:cNvPicPr>
              <a:picLocks noChangeAspect="1"/>
            </p:cNvPicPr>
            <p:nvPr/>
          </p:nvPicPr>
          <p:blipFill>
            <a:blip r:embed="rId15"/>
            <a:srcRect l="24600" t="60611" r="22079" b="20393"/>
            <a:stretch>
              <a:fillRect/>
            </a:stretch>
          </p:blipFill>
          <p:spPr bwMode="auto">
            <a:xfrm>
              <a:off x="8358936" y="143709"/>
              <a:ext cx="1706857" cy="477920"/>
            </a:xfrm>
            <a:prstGeom prst="rect">
              <a:avLst/>
            </a:prstGeom>
            <a:noFill/>
            <a:ln w="9525">
              <a:noFill/>
              <a:miter lim="800000"/>
              <a:headEnd/>
              <a:tailEnd/>
            </a:ln>
          </p:spPr>
        </p:pic>
        <p:pic>
          <p:nvPicPr>
            <p:cNvPr id="1036" name="Imagem 11"/>
            <p:cNvPicPr>
              <a:picLocks noChangeAspect="1"/>
            </p:cNvPicPr>
            <p:nvPr/>
          </p:nvPicPr>
          <p:blipFill>
            <a:blip r:embed="rId16"/>
            <a:srcRect/>
            <a:stretch>
              <a:fillRect/>
            </a:stretch>
          </p:blipFill>
          <p:spPr bwMode="auto">
            <a:xfrm>
              <a:off x="6277365" y="118439"/>
              <a:ext cx="2081571" cy="542741"/>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49580" rtl="0" eaLnBrk="0" fontAlgn="base" hangingPunct="0">
        <a:spcBef>
          <a:spcPts val="800"/>
        </a:spcBef>
        <a:spcAft>
          <a:spcPct val="0"/>
        </a:spcAft>
        <a:buClr>
          <a:srgbClr val="000000"/>
        </a:buClr>
        <a:buSzPct val="100000"/>
        <a:buFont typeface="Times New Roman" panose="02020603050405020304" pitchFamily="18" charset="0"/>
        <a:buChar char="•"/>
        <a:defRPr sz="3200" kern="1200">
          <a:solidFill>
            <a:srgbClr val="000000"/>
          </a:solidFill>
          <a:latin typeface="+mn-lt"/>
          <a:ea typeface="+mn-ea"/>
          <a:cs typeface="+mn-cs"/>
        </a:defRPr>
      </a:lvl1pPr>
      <a:lvl2pPr marL="742950" indent="-285750" algn="l" defTabSz="449580" rtl="0" eaLnBrk="0" fontAlgn="base" hangingPunct="0">
        <a:spcBef>
          <a:spcPts val="700"/>
        </a:spcBef>
        <a:spcAft>
          <a:spcPct val="0"/>
        </a:spcAft>
        <a:buClr>
          <a:srgbClr val="000000"/>
        </a:buClr>
        <a:buSzPct val="100000"/>
        <a:buFont typeface="Times New Roman" panose="02020603050405020304" pitchFamily="18" charset="0"/>
        <a:buChar char="–"/>
        <a:defRPr sz="2800" kern="1200">
          <a:solidFill>
            <a:srgbClr val="000000"/>
          </a:solidFill>
          <a:latin typeface="+mn-lt"/>
          <a:ea typeface="+mn-ea"/>
          <a:cs typeface="+mn-cs"/>
        </a:defRPr>
      </a:lvl2pPr>
      <a:lvl3pPr marL="1143000" indent="-228600" algn="l" defTabSz="449580" rtl="0" eaLnBrk="0" fontAlgn="base" hangingPunct="0">
        <a:spcBef>
          <a:spcPts val="600"/>
        </a:spcBef>
        <a:spcAft>
          <a:spcPct val="0"/>
        </a:spcAft>
        <a:buClr>
          <a:srgbClr val="000000"/>
        </a:buClr>
        <a:buSzPct val="100000"/>
        <a:buFont typeface="Times New Roman" panose="02020603050405020304" pitchFamily="18" charset="0"/>
        <a:buChar char="•"/>
        <a:defRPr sz="2400" kern="1200">
          <a:solidFill>
            <a:srgbClr val="000000"/>
          </a:solidFill>
          <a:latin typeface="+mn-lt"/>
          <a:ea typeface="+mn-ea"/>
          <a:cs typeface="+mn-cs"/>
        </a:defRPr>
      </a:lvl3pPr>
      <a:lvl4pPr marL="1600200" indent="-228600" algn="l" defTabSz="449580" rtl="0" eaLnBrk="0" fontAlgn="base" hangingPunct="0">
        <a:spcBef>
          <a:spcPts val="500"/>
        </a:spcBef>
        <a:spcAft>
          <a:spcPct val="0"/>
        </a:spcAft>
        <a:buClr>
          <a:srgbClr val="000000"/>
        </a:buClr>
        <a:buSzPct val="100000"/>
        <a:buFont typeface="Times New Roman" panose="02020603050405020304" pitchFamily="18" charset="0"/>
        <a:buChar char="–"/>
        <a:defRPr sz="2000" kern="1200">
          <a:solidFill>
            <a:srgbClr val="000000"/>
          </a:solidFill>
          <a:latin typeface="+mn-lt"/>
          <a:ea typeface="+mn-ea"/>
          <a:cs typeface="+mn-cs"/>
        </a:defRPr>
      </a:lvl4pPr>
      <a:lvl5pPr marL="2057400" indent="-228600" algn="l" defTabSz="449580" rtl="0" eaLnBrk="0" fontAlgn="base" hangingPunct="0">
        <a:spcBef>
          <a:spcPts val="500"/>
        </a:spcBef>
        <a:spcAft>
          <a:spcPct val="0"/>
        </a:spcAft>
        <a:buClr>
          <a:srgbClr val="000000"/>
        </a:buClr>
        <a:buSzPct val="100000"/>
        <a:buFont typeface="Times New Roman" panose="02020603050405020304" pitchFamily="18" charset="0"/>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magem 12"/>
          <p:cNvPicPr>
            <a:picLocks noChangeAspect="1"/>
          </p:cNvPicPr>
          <p:nvPr/>
        </p:nvPicPr>
        <p:blipFill>
          <a:blip r:embed="rId3"/>
          <a:srcRect t="18079" b="23586"/>
          <a:stretch>
            <a:fillRect/>
          </a:stretch>
        </p:blipFill>
        <p:spPr bwMode="auto">
          <a:xfrm>
            <a:off x="5053013" y="0"/>
            <a:ext cx="2593975" cy="1512888"/>
          </a:xfrm>
          <a:prstGeom prst="rect">
            <a:avLst/>
          </a:prstGeom>
          <a:noFill/>
          <a:ln w="9525">
            <a:noFill/>
            <a:miter lim="800000"/>
            <a:headEnd/>
            <a:tailEnd/>
          </a:ln>
        </p:spPr>
      </p:pic>
      <p:pic>
        <p:nvPicPr>
          <p:cNvPr id="2051" name="Imagem 13"/>
          <p:cNvPicPr>
            <a:picLocks noChangeAspect="1"/>
          </p:cNvPicPr>
          <p:nvPr/>
        </p:nvPicPr>
        <p:blipFill>
          <a:blip r:embed="rId4"/>
          <a:srcRect l="33356" t="32938" r="16911" b="27740"/>
          <a:stretch>
            <a:fillRect/>
          </a:stretch>
        </p:blipFill>
        <p:spPr bwMode="auto">
          <a:xfrm>
            <a:off x="3103563" y="1449388"/>
            <a:ext cx="9086850" cy="5387975"/>
          </a:xfrm>
          <a:prstGeom prst="rect">
            <a:avLst/>
          </a:prstGeom>
          <a:noFill/>
          <a:ln w="9525">
            <a:noFill/>
            <a:miter lim="800000"/>
            <a:headEnd/>
            <a:tailEnd/>
          </a:ln>
        </p:spPr>
      </p:pic>
      <p:sp>
        <p:nvSpPr>
          <p:cNvPr id="2052" name="Retângulo 14"/>
          <p:cNvSpPr>
            <a:spLocks noChangeArrowheads="1"/>
          </p:cNvSpPr>
          <p:nvPr/>
        </p:nvSpPr>
        <p:spPr bwMode="auto">
          <a:xfrm>
            <a:off x="8894763" y="4124325"/>
            <a:ext cx="3081337" cy="415925"/>
          </a:xfrm>
          <a:prstGeom prst="rect">
            <a:avLst/>
          </a:prstGeom>
          <a:noFill/>
          <a:ln w="9525">
            <a:noFill/>
            <a:miter lim="800000"/>
          </a:ln>
        </p:spPr>
        <p:txBody>
          <a:bodyPr>
            <a:spAutoFit/>
          </a:bodyPr>
          <a:lstStyle/>
          <a:p>
            <a:pPr algn="r"/>
            <a:endParaRPr lang="pt-BR" sz="2100" b="1">
              <a:latin typeface="Roboto"/>
            </a:endParaRPr>
          </a:p>
        </p:txBody>
      </p:sp>
      <p:sp>
        <p:nvSpPr>
          <p:cNvPr id="16" name="Retângulo 15"/>
          <p:cNvSpPr/>
          <p:nvPr/>
        </p:nvSpPr>
        <p:spPr>
          <a:xfrm>
            <a:off x="-4763" y="0"/>
            <a:ext cx="4562476" cy="68373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2054" name="Picture 2"/>
          <p:cNvPicPr>
            <a:picLocks noChangeAspect="1" noChangeArrowheads="1"/>
          </p:cNvPicPr>
          <p:nvPr/>
        </p:nvPicPr>
        <p:blipFill>
          <a:blip r:embed="rId5"/>
          <a:srcRect/>
          <a:stretch>
            <a:fillRect/>
          </a:stretch>
        </p:blipFill>
        <p:spPr bwMode="auto">
          <a:xfrm>
            <a:off x="922338" y="3444875"/>
            <a:ext cx="2490787" cy="1612900"/>
          </a:xfrm>
          <a:prstGeom prst="rect">
            <a:avLst/>
          </a:prstGeom>
          <a:noFill/>
          <a:ln w="9525">
            <a:noFill/>
            <a:miter lim="800000"/>
            <a:headEnd/>
            <a:tailEnd/>
          </a:ln>
        </p:spPr>
      </p:pic>
      <p:pic>
        <p:nvPicPr>
          <p:cNvPr id="2055" name="Imagem 17"/>
          <p:cNvPicPr>
            <a:picLocks noChangeAspect="1"/>
          </p:cNvPicPr>
          <p:nvPr/>
        </p:nvPicPr>
        <p:blipFill>
          <a:blip r:embed="rId6"/>
          <a:srcRect l="24600" t="16537" r="22079" b="16309"/>
          <a:stretch>
            <a:fillRect/>
          </a:stretch>
        </p:blipFill>
        <p:spPr bwMode="auto">
          <a:xfrm>
            <a:off x="647700" y="211138"/>
            <a:ext cx="3163888" cy="3132137"/>
          </a:xfrm>
          <a:prstGeom prst="rect">
            <a:avLst/>
          </a:prstGeom>
          <a:noFill/>
          <a:ln w="9525">
            <a:noFill/>
            <a:miter lim="800000"/>
            <a:headEnd/>
            <a:tailEnd/>
          </a:ln>
        </p:spPr>
      </p:pic>
      <p:pic>
        <p:nvPicPr>
          <p:cNvPr id="2056" name="Picture 2"/>
          <p:cNvPicPr>
            <a:picLocks noChangeAspect="1" noChangeArrowheads="1"/>
          </p:cNvPicPr>
          <p:nvPr/>
        </p:nvPicPr>
        <p:blipFill>
          <a:blip r:embed="rId7"/>
          <a:srcRect/>
          <a:stretch>
            <a:fillRect/>
          </a:stretch>
        </p:blipFill>
        <p:spPr bwMode="auto">
          <a:xfrm>
            <a:off x="8156575" y="361950"/>
            <a:ext cx="3654425" cy="731838"/>
          </a:xfrm>
          <a:prstGeom prst="rect">
            <a:avLst/>
          </a:prstGeom>
          <a:noFill/>
          <a:ln w="9525">
            <a:noFill/>
            <a:miter lim="800000"/>
            <a:headEnd/>
            <a:tailEnd/>
          </a:ln>
        </p:spPr>
      </p:pic>
      <p:sp>
        <p:nvSpPr>
          <p:cNvPr id="20" name="Retângulo 19"/>
          <p:cNvSpPr/>
          <p:nvPr/>
        </p:nvSpPr>
        <p:spPr>
          <a:xfrm>
            <a:off x="4557713" y="127099"/>
            <a:ext cx="7632700" cy="5318125"/>
          </a:xfrm>
          <a:prstGeom prst="rect">
            <a:avLst/>
          </a:prstGeom>
          <a:solidFill>
            <a:schemeClr val="accent5">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solidFill>
                <a:schemeClr val="bg1"/>
              </a:solidFill>
            </a:endParaRPr>
          </a:p>
        </p:txBody>
      </p:sp>
      <p:pic>
        <p:nvPicPr>
          <p:cNvPr id="2058" name="Imagem 20"/>
          <p:cNvPicPr>
            <a:picLocks noChangeAspect="1"/>
          </p:cNvPicPr>
          <p:nvPr/>
        </p:nvPicPr>
        <p:blipFill>
          <a:blip r:embed="rId8"/>
          <a:srcRect/>
          <a:stretch>
            <a:fillRect/>
          </a:stretch>
        </p:blipFill>
        <p:spPr bwMode="auto">
          <a:xfrm>
            <a:off x="11113" y="3922713"/>
            <a:ext cx="12190412" cy="2949575"/>
          </a:xfrm>
          <a:prstGeom prst="rect">
            <a:avLst/>
          </a:prstGeom>
          <a:noFill/>
          <a:ln w="9525">
            <a:noFill/>
            <a:miter lim="800000"/>
            <a:headEnd/>
            <a:tailEnd/>
          </a:ln>
        </p:spPr>
      </p:pic>
      <p:sp>
        <p:nvSpPr>
          <p:cNvPr id="2059" name="CaixaDeTexto 21"/>
          <p:cNvSpPr txBox="1">
            <a:spLocks noChangeArrowheads="1"/>
          </p:cNvSpPr>
          <p:nvPr/>
        </p:nvSpPr>
        <p:spPr bwMode="auto">
          <a:xfrm>
            <a:off x="2911475" y="5397500"/>
            <a:ext cx="9009063" cy="400110"/>
          </a:xfrm>
          <a:prstGeom prst="rect">
            <a:avLst/>
          </a:prstGeom>
          <a:noFill/>
          <a:ln w="9525">
            <a:noFill/>
            <a:miter lim="800000"/>
          </a:ln>
        </p:spPr>
        <p:txBody>
          <a:bodyPr>
            <a:spAutoFit/>
          </a:bodyPr>
          <a:lstStyle/>
          <a:p>
            <a:pPr algn="r"/>
            <a:r>
              <a:rPr lang="pt-BR" sz="2000" dirty="0">
                <a:solidFill>
                  <a:schemeClr val="tx1"/>
                </a:solidFill>
                <a:latin typeface="Roboto"/>
                <a:ea typeface="Roboto"/>
                <a:cs typeface="Roboto"/>
              </a:rPr>
              <a:t>Empacotar aplicações, </a:t>
            </a:r>
            <a:r>
              <a:rPr lang="pt-BR" sz="2000" dirty="0" err="1">
                <a:solidFill>
                  <a:schemeClr val="tx1"/>
                </a:solidFill>
                <a:latin typeface="Roboto"/>
                <a:ea typeface="Roboto"/>
                <a:cs typeface="Roboto"/>
              </a:rPr>
              <a:t>javadoc</a:t>
            </a:r>
            <a:r>
              <a:rPr lang="pt-BR" sz="2000" dirty="0">
                <a:solidFill>
                  <a:schemeClr val="tx1"/>
                </a:solidFill>
                <a:latin typeface="Roboto"/>
                <a:ea typeface="Roboto"/>
                <a:cs typeface="Roboto"/>
              </a:rPr>
              <a:t> e serializable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2"/>
          <p:cNvSpPr txBox="1"/>
          <p:nvPr/>
        </p:nvSpPr>
        <p:spPr>
          <a:xfrm>
            <a:off x="406574" y="836712"/>
            <a:ext cx="11521280" cy="1708120"/>
          </a:xfrm>
          <a:prstGeom prst="rect">
            <a:avLst/>
          </a:prstGeom>
          <a:noFill/>
          <a:ln>
            <a:noFill/>
          </a:ln>
        </p:spPr>
        <p:txBody>
          <a:bodyPr spcFirstLastPara="1" wrap="square" lIns="91425" tIns="45700" rIns="91425" bIns="45700" anchor="t" anchorCtr="0">
            <a:spAutoFit/>
          </a:bodyPr>
          <a:lstStyle/>
          <a:p>
            <a:pPr lvl="0" algn="just">
              <a:lnSpc>
                <a:spcPct val="150000"/>
              </a:lnSpc>
              <a:buClr>
                <a:schemeClr val="dk1"/>
              </a:buClr>
              <a:buSzPts val="1800"/>
            </a:pPr>
            <a:r>
              <a:rPr lang="pt-BR" sz="1400" dirty="0">
                <a:solidFill>
                  <a:schemeClr val="dk1"/>
                </a:solidFill>
              </a:rPr>
              <a:t>Um arquivo </a:t>
            </a:r>
            <a:r>
              <a:rPr lang="pt-BR" sz="1400" dirty="0" err="1">
                <a:solidFill>
                  <a:schemeClr val="dk1"/>
                </a:solidFill>
              </a:rPr>
              <a:t>jar</a:t>
            </a:r>
            <a:r>
              <a:rPr lang="pt-BR" sz="1400" dirty="0">
                <a:solidFill>
                  <a:schemeClr val="dk1"/>
                </a:solidFill>
              </a:rPr>
              <a:t> possui um arquivo manifesto localizado META-INF/MANIFEST.MF. As entradas do arquivo manifesto determinam como o arquivo </a:t>
            </a:r>
            <a:r>
              <a:rPr lang="pt-BR" sz="1400" dirty="0" err="1">
                <a:solidFill>
                  <a:schemeClr val="dk1"/>
                </a:solidFill>
              </a:rPr>
              <a:t>jar</a:t>
            </a:r>
            <a:r>
              <a:rPr lang="pt-BR" sz="1400" dirty="0">
                <a:solidFill>
                  <a:schemeClr val="dk1"/>
                </a:solidFill>
              </a:rPr>
              <a:t> será usado. Arquivos </a:t>
            </a:r>
            <a:r>
              <a:rPr lang="pt-BR" sz="1400" dirty="0" err="1">
                <a:solidFill>
                  <a:schemeClr val="dk1"/>
                </a:solidFill>
              </a:rPr>
              <a:t>jar</a:t>
            </a:r>
            <a:r>
              <a:rPr lang="pt-BR" sz="1400" dirty="0">
                <a:solidFill>
                  <a:schemeClr val="dk1"/>
                </a:solidFill>
              </a:rPr>
              <a:t> para serem executáveis (como os “.</a:t>
            </a:r>
            <a:r>
              <a:rPr lang="pt-BR" sz="1400" dirty="0" err="1">
                <a:solidFill>
                  <a:schemeClr val="dk1"/>
                </a:solidFill>
              </a:rPr>
              <a:t>exe</a:t>
            </a:r>
            <a:r>
              <a:rPr lang="pt-BR" sz="1400" dirty="0">
                <a:solidFill>
                  <a:schemeClr val="dk1"/>
                </a:solidFill>
              </a:rPr>
              <a:t>” do Windows) terão uma de suas classes especificadas como a classe "principal“, a classe que contém a “</a:t>
            </a:r>
            <a:r>
              <a:rPr lang="pt-BR" sz="1400" dirty="0" err="1">
                <a:solidFill>
                  <a:schemeClr val="dk1"/>
                </a:solidFill>
              </a:rPr>
              <a:t>main</a:t>
            </a:r>
            <a:r>
              <a:rPr lang="pt-BR" sz="1400" dirty="0">
                <a:solidFill>
                  <a:schemeClr val="dk1"/>
                </a:solidFill>
              </a:rPr>
              <a:t>”</a:t>
            </a:r>
          </a:p>
          <a:p>
            <a:pPr lvl="0" algn="just">
              <a:lnSpc>
                <a:spcPct val="150000"/>
              </a:lnSpc>
              <a:buClr>
                <a:schemeClr val="dk1"/>
              </a:buClr>
              <a:buSzPts val="1800"/>
            </a:pPr>
            <a:endParaRPr lang="pt-BR" sz="1400" dirty="0">
              <a:solidFill>
                <a:schemeClr val="dk1"/>
              </a:solidFill>
            </a:endParaRPr>
          </a:p>
          <a:p>
            <a:pPr marR="0" lvl="0" algn="just" rtl="0">
              <a:lnSpc>
                <a:spcPct val="150000"/>
              </a:lnSpc>
              <a:spcBef>
                <a:spcPts val="0"/>
              </a:spcBef>
              <a:spcAft>
                <a:spcPts val="0"/>
              </a:spcAft>
              <a:buClr>
                <a:schemeClr val="dk1"/>
              </a:buClr>
              <a:buSzPts val="1800"/>
            </a:pPr>
            <a:r>
              <a:rPr lang="pt-BR" sz="1400" dirty="0">
                <a:solidFill>
                  <a:schemeClr val="dk1"/>
                </a:solidFill>
              </a:rPr>
              <a:t>Comando para executar o </a:t>
            </a:r>
            <a:r>
              <a:rPr lang="pt-BR" sz="1400" dirty="0" err="1">
                <a:solidFill>
                  <a:schemeClr val="dk1"/>
                </a:solidFill>
              </a:rPr>
              <a:t>jar</a:t>
            </a:r>
            <a:r>
              <a:rPr lang="pt-BR" sz="1400" dirty="0">
                <a:solidFill>
                  <a:schemeClr val="dk1"/>
                </a:solidFill>
              </a:rPr>
              <a:t>: “</a:t>
            </a:r>
            <a:r>
              <a:rPr lang="pt-BR" sz="1400" dirty="0" err="1">
                <a:solidFill>
                  <a:schemeClr val="dk1"/>
                </a:solidFill>
              </a:rPr>
              <a:t>java</a:t>
            </a:r>
            <a:r>
              <a:rPr lang="pt-BR" sz="1400" dirty="0">
                <a:solidFill>
                  <a:schemeClr val="dk1"/>
                </a:solidFill>
              </a:rPr>
              <a:t> –</a:t>
            </a:r>
            <a:r>
              <a:rPr lang="pt-BR" sz="1400" dirty="0" err="1">
                <a:solidFill>
                  <a:schemeClr val="dk1"/>
                </a:solidFill>
              </a:rPr>
              <a:t>jar</a:t>
            </a:r>
            <a:r>
              <a:rPr lang="pt-BR" sz="1400" dirty="0">
                <a:solidFill>
                  <a:schemeClr val="dk1"/>
                </a:solidFill>
              </a:rPr>
              <a:t> &lt;</a:t>
            </a:r>
            <a:r>
              <a:rPr lang="pt-BR" sz="1400" dirty="0" err="1">
                <a:solidFill>
                  <a:schemeClr val="dk1"/>
                </a:solidFill>
              </a:rPr>
              <a:t>nome_do_arquivo</a:t>
            </a:r>
            <a:r>
              <a:rPr lang="pt-BR" sz="1400" dirty="0">
                <a:solidFill>
                  <a:schemeClr val="dk1"/>
                </a:solidFill>
              </a:rPr>
              <a:t>.</a:t>
            </a:r>
            <a:r>
              <a:rPr lang="pt-BR" sz="1400" dirty="0" err="1">
                <a:solidFill>
                  <a:schemeClr val="dk1"/>
                </a:solidFill>
              </a:rPr>
              <a:t>jar</a:t>
            </a:r>
            <a:r>
              <a:rPr lang="pt-BR" sz="1400" dirty="0">
                <a:solidFill>
                  <a:schemeClr val="dk1"/>
                </a:solidFill>
              </a:rPr>
              <a:t>&gt;”</a:t>
            </a:r>
            <a:endParaRPr lang="pt-BR" sz="1400" dirty="0"/>
          </a:p>
        </p:txBody>
      </p:sp>
      <p:sp>
        <p:nvSpPr>
          <p:cNvPr id="5" name="Retângulo 4"/>
          <p:cNvSpPr/>
          <p:nvPr/>
        </p:nvSpPr>
        <p:spPr>
          <a:xfrm>
            <a:off x="345456" y="187138"/>
            <a:ext cx="3236784" cy="400110"/>
          </a:xfrm>
          <a:prstGeom prst="rect">
            <a:avLst/>
          </a:prstGeom>
        </p:spPr>
        <p:txBody>
          <a:bodyPr wrap="none">
            <a:spAutoFit/>
          </a:bodyPr>
          <a:lstStyle/>
          <a:p>
            <a:pPr lvl="0">
              <a:buClr>
                <a:schemeClr val="dk1"/>
              </a:buClr>
              <a:buSzPts val="2000"/>
            </a:pPr>
            <a:r>
              <a:rPr lang="en-US" sz="2000" b="1" dirty="0">
                <a:solidFill>
                  <a:schemeClr val="bg1"/>
                </a:solidFill>
              </a:rPr>
              <a:t>CRIANDO ARQUIVO JAR</a:t>
            </a:r>
            <a:endParaRPr lang="en-US" sz="2000" dirty="0">
              <a:solidFill>
                <a:schemeClr val="bg1"/>
              </a:solidFill>
            </a:endParaRPr>
          </a:p>
        </p:txBody>
      </p:sp>
      <p:pic>
        <p:nvPicPr>
          <p:cNvPr id="2050" name="Picture 2"/>
          <p:cNvPicPr>
            <a:picLocks noChangeAspect="1" noChangeArrowheads="1"/>
          </p:cNvPicPr>
          <p:nvPr/>
        </p:nvPicPr>
        <p:blipFill>
          <a:blip r:embed="rId3"/>
          <a:srcRect/>
          <a:stretch>
            <a:fillRect/>
          </a:stretch>
        </p:blipFill>
        <p:spPr bwMode="auto">
          <a:xfrm>
            <a:off x="3064891" y="3772644"/>
            <a:ext cx="7839075" cy="952500"/>
          </a:xfrm>
          <a:prstGeom prst="rect">
            <a:avLst/>
          </a:prstGeom>
          <a:noFill/>
          <a:ln w="9525">
            <a:noFill/>
            <a:miter lim="800000"/>
            <a:headEnd/>
            <a:tailEnd/>
          </a:ln>
          <a:effectLst/>
        </p:spPr>
      </p:pic>
      <p:cxnSp>
        <p:nvCxnSpPr>
          <p:cNvPr id="16" name="Conector de Seta Reta 15"/>
          <p:cNvCxnSpPr>
            <a:endCxn id="2050" idx="1"/>
          </p:cNvCxnSpPr>
          <p:nvPr/>
        </p:nvCxnSpPr>
        <p:spPr>
          <a:xfrm>
            <a:off x="1840992" y="3867894"/>
            <a:ext cx="1223899"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499872" y="3624054"/>
            <a:ext cx="1280160" cy="275590"/>
          </a:xfrm>
          <a:prstGeom prst="rect">
            <a:avLst/>
          </a:prstGeom>
          <a:solidFill>
            <a:schemeClr val="accent1"/>
          </a:solidFill>
        </p:spPr>
        <p:txBody>
          <a:bodyPr wrap="square" rtlCol="0">
            <a:spAutoFit/>
          </a:bodyPr>
          <a:lstStyle/>
          <a:p>
            <a:pPr algn="ctr"/>
            <a:r>
              <a:rPr lang="pt-BR" sz="1200" b="1" dirty="0">
                <a:solidFill>
                  <a:schemeClr val="bg1"/>
                </a:solidFill>
              </a:rPr>
              <a:t>Manifesto</a:t>
            </a:r>
          </a:p>
        </p:txBody>
      </p:sp>
      <p:sp>
        <p:nvSpPr>
          <p:cNvPr id="20" name="Retângulo 19"/>
          <p:cNvSpPr/>
          <p:nvPr/>
        </p:nvSpPr>
        <p:spPr>
          <a:xfrm>
            <a:off x="3913632" y="3319254"/>
            <a:ext cx="4962144" cy="280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err="1"/>
              <a:t>Jar</a:t>
            </a:r>
            <a:r>
              <a:rPr lang="pt-BR" sz="1200" b="1" dirty="0"/>
              <a:t> pode ser aberto com programas de compactação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2"/>
          <p:cNvSpPr txBox="1"/>
          <p:nvPr/>
        </p:nvSpPr>
        <p:spPr>
          <a:xfrm>
            <a:off x="334566" y="980728"/>
            <a:ext cx="10340687" cy="415458"/>
          </a:xfrm>
          <a:prstGeom prst="rect">
            <a:avLst/>
          </a:prstGeom>
          <a:noFill/>
          <a:ln>
            <a:noFill/>
          </a:ln>
        </p:spPr>
        <p:txBody>
          <a:bodyPr spcFirstLastPara="1" wrap="square" lIns="91425" tIns="45700" rIns="91425" bIns="45700" anchor="t" anchorCtr="0">
            <a:spAutoFit/>
          </a:bodyPr>
          <a:lstStyle/>
          <a:p>
            <a:pPr lvl="0">
              <a:lnSpc>
                <a:spcPct val="150000"/>
              </a:lnSpc>
              <a:buClr>
                <a:schemeClr val="dk1"/>
              </a:buClr>
              <a:buSzPts val="1800"/>
            </a:pPr>
            <a:r>
              <a:rPr lang="pt-BR" sz="1400" dirty="0">
                <a:solidFill>
                  <a:schemeClr val="dk1"/>
                </a:solidFill>
              </a:rPr>
              <a:t>Permite escrever comentários no código que serão usados para gerar documentação textual que pode ser entregue ao usuário</a:t>
            </a:r>
            <a:endParaRPr lang="pt-BR" sz="1400" dirty="0"/>
          </a:p>
        </p:txBody>
      </p:sp>
      <p:sp>
        <p:nvSpPr>
          <p:cNvPr id="5" name="Retângulo 4"/>
          <p:cNvSpPr/>
          <p:nvPr/>
        </p:nvSpPr>
        <p:spPr>
          <a:xfrm>
            <a:off x="345456" y="187138"/>
            <a:ext cx="1403333" cy="400110"/>
          </a:xfrm>
          <a:prstGeom prst="rect">
            <a:avLst/>
          </a:prstGeom>
        </p:spPr>
        <p:txBody>
          <a:bodyPr wrap="none">
            <a:spAutoFit/>
          </a:bodyPr>
          <a:lstStyle/>
          <a:p>
            <a:pPr lvl="0">
              <a:buClr>
                <a:schemeClr val="dk1"/>
              </a:buClr>
              <a:buSzPts val="2000"/>
            </a:pPr>
            <a:r>
              <a:rPr lang="en-US" sz="2000" b="1" dirty="0">
                <a:solidFill>
                  <a:schemeClr val="bg1"/>
                </a:solidFill>
              </a:rPr>
              <a:t>JAVADOC</a:t>
            </a:r>
            <a:endParaRPr lang="en-US" sz="2000" dirty="0">
              <a:solidFill>
                <a:schemeClr val="bg1"/>
              </a:solidFill>
            </a:endParaRPr>
          </a:p>
        </p:txBody>
      </p:sp>
      <p:pic>
        <p:nvPicPr>
          <p:cNvPr id="3074" name="Picture 2"/>
          <p:cNvPicPr>
            <a:picLocks noChangeAspect="1" noChangeArrowheads="1"/>
          </p:cNvPicPr>
          <p:nvPr/>
        </p:nvPicPr>
        <p:blipFill>
          <a:blip r:embed="rId3"/>
          <a:srcRect/>
          <a:stretch>
            <a:fillRect/>
          </a:stretch>
        </p:blipFill>
        <p:spPr bwMode="auto">
          <a:xfrm>
            <a:off x="1349820" y="1984984"/>
            <a:ext cx="9056052" cy="3001725"/>
          </a:xfrm>
          <a:prstGeom prst="rect">
            <a:avLst/>
          </a:prstGeom>
          <a:noFill/>
          <a:ln w="9525">
            <a:noFill/>
            <a:miter lim="800000"/>
            <a:headEnd/>
            <a:tailEnd/>
          </a:ln>
          <a:effectLst/>
        </p:spPr>
      </p:pic>
      <p:sp>
        <p:nvSpPr>
          <p:cNvPr id="9" name="Retângulo 8"/>
          <p:cNvSpPr/>
          <p:nvPr/>
        </p:nvSpPr>
        <p:spPr>
          <a:xfrm>
            <a:off x="6352032" y="2716504"/>
            <a:ext cx="4011168" cy="25847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Conector de Seta Reta 10"/>
          <p:cNvCxnSpPr/>
          <p:nvPr/>
        </p:nvCxnSpPr>
        <p:spPr>
          <a:xfrm flipV="1">
            <a:off x="1584960" y="2887192"/>
            <a:ext cx="804672" cy="719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rot="10800000" flipV="1">
            <a:off x="10411968" y="2143480"/>
            <a:ext cx="365760" cy="353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487680" y="3765016"/>
            <a:ext cx="1780032" cy="280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Método</a:t>
            </a:r>
          </a:p>
        </p:txBody>
      </p:sp>
      <p:sp>
        <p:nvSpPr>
          <p:cNvPr id="22" name="Retângulo 21"/>
          <p:cNvSpPr/>
          <p:nvPr/>
        </p:nvSpPr>
        <p:spPr>
          <a:xfrm>
            <a:off x="9131808" y="1710664"/>
            <a:ext cx="266395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Documentação sobre o método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2"/>
          <p:cNvSpPr txBox="1"/>
          <p:nvPr/>
        </p:nvSpPr>
        <p:spPr>
          <a:xfrm>
            <a:off x="334566" y="890177"/>
            <a:ext cx="11610642" cy="523180"/>
          </a:xfrm>
          <a:prstGeom prst="rect">
            <a:avLst/>
          </a:prstGeom>
          <a:noFill/>
          <a:ln>
            <a:noFill/>
          </a:ln>
        </p:spPr>
        <p:txBody>
          <a:bodyPr spcFirstLastPara="1" wrap="square" lIns="91425" tIns="45700" rIns="91425" bIns="45700" anchor="t" anchorCtr="0">
            <a:spAutoFit/>
          </a:bodyPr>
          <a:lstStyle/>
          <a:p>
            <a:pPr lvl="0">
              <a:buClr>
                <a:schemeClr val="dk1"/>
              </a:buClr>
              <a:buSzPts val="1800"/>
            </a:pPr>
            <a:r>
              <a:rPr lang="pt-BR" sz="1400" dirty="0">
                <a:solidFill>
                  <a:schemeClr val="tx1"/>
                </a:solidFill>
              </a:rPr>
              <a:t>Permite escrever comentários no código que serão usados para gerar documentação textual que pode ser entregue ao usuário</a:t>
            </a:r>
          </a:p>
          <a:p>
            <a:pPr lvl="0">
              <a:buClr>
                <a:schemeClr val="dk1"/>
              </a:buClr>
              <a:buSzPts val="1800"/>
            </a:pPr>
            <a:r>
              <a:rPr lang="pt-BR" sz="1400" dirty="0">
                <a:solidFill>
                  <a:schemeClr val="tx1"/>
                </a:solidFill>
              </a:rPr>
              <a:t>As </a:t>
            </a:r>
            <a:r>
              <a:rPr lang="pt-BR" sz="1400" dirty="0" err="1">
                <a:solidFill>
                  <a:schemeClr val="tx1"/>
                </a:solidFill>
              </a:rPr>
              <a:t>tag</a:t>
            </a:r>
            <a:r>
              <a:rPr lang="pt-BR" sz="1400" dirty="0">
                <a:solidFill>
                  <a:schemeClr val="tx1"/>
                </a:solidFill>
              </a:rPr>
              <a:t> </a:t>
            </a:r>
            <a:r>
              <a:rPr lang="pt-BR" sz="1400" dirty="0" err="1">
                <a:solidFill>
                  <a:schemeClr val="tx1"/>
                </a:solidFill>
              </a:rPr>
              <a:t>html</a:t>
            </a:r>
            <a:r>
              <a:rPr lang="pt-BR" sz="1400" dirty="0">
                <a:solidFill>
                  <a:schemeClr val="tx1"/>
                </a:solidFill>
              </a:rPr>
              <a:t> podem ser utilizadas para utilizarmos anotações próprias para descrever parâmetros retornos, autor, exceções entre outros.</a:t>
            </a:r>
          </a:p>
        </p:txBody>
      </p:sp>
      <p:sp>
        <p:nvSpPr>
          <p:cNvPr id="5" name="Retângulo 4"/>
          <p:cNvSpPr/>
          <p:nvPr/>
        </p:nvSpPr>
        <p:spPr>
          <a:xfrm>
            <a:off x="345456" y="187138"/>
            <a:ext cx="1403333" cy="400110"/>
          </a:xfrm>
          <a:prstGeom prst="rect">
            <a:avLst/>
          </a:prstGeom>
        </p:spPr>
        <p:txBody>
          <a:bodyPr wrap="none">
            <a:spAutoFit/>
          </a:bodyPr>
          <a:lstStyle/>
          <a:p>
            <a:pPr lvl="0">
              <a:buClr>
                <a:schemeClr val="dk1"/>
              </a:buClr>
              <a:buSzPts val="2000"/>
            </a:pPr>
            <a:r>
              <a:rPr lang="en-US" sz="2000" b="1" dirty="0">
                <a:solidFill>
                  <a:schemeClr val="bg1"/>
                </a:solidFill>
              </a:rPr>
              <a:t>JAVADOC</a:t>
            </a:r>
            <a:endParaRPr lang="en-US" sz="2000" dirty="0">
              <a:solidFill>
                <a:schemeClr val="bg1"/>
              </a:solidFill>
            </a:endParaRPr>
          </a:p>
        </p:txBody>
      </p:sp>
      <p:pic>
        <p:nvPicPr>
          <p:cNvPr id="4098" name="Picture 2"/>
          <p:cNvPicPr>
            <a:picLocks noChangeAspect="1" noChangeArrowheads="1"/>
          </p:cNvPicPr>
          <p:nvPr/>
        </p:nvPicPr>
        <p:blipFill>
          <a:blip r:embed="rId3"/>
          <a:srcRect/>
          <a:stretch>
            <a:fillRect/>
          </a:stretch>
        </p:blipFill>
        <p:spPr bwMode="auto">
          <a:xfrm>
            <a:off x="6815286" y="1903571"/>
            <a:ext cx="4593001" cy="3360732"/>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494094" y="4232374"/>
            <a:ext cx="2495550" cy="676275"/>
          </a:xfrm>
          <a:prstGeom prst="rect">
            <a:avLst/>
          </a:prstGeom>
          <a:noFill/>
          <a:ln w="9525">
            <a:noFill/>
            <a:miter lim="800000"/>
            <a:headEnd/>
            <a:tailEnd/>
          </a:ln>
          <a:effectLst/>
        </p:spPr>
      </p:pic>
      <p:cxnSp>
        <p:nvCxnSpPr>
          <p:cNvPr id="14" name="Conector de Seta Reta 13"/>
          <p:cNvCxnSpPr/>
          <p:nvPr/>
        </p:nvCxnSpPr>
        <p:spPr>
          <a:xfrm rot="10800000">
            <a:off x="3048000" y="4616231"/>
            <a:ext cx="6949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tângulo 19"/>
          <p:cNvSpPr/>
          <p:nvPr/>
        </p:nvSpPr>
        <p:spPr>
          <a:xfrm>
            <a:off x="3791712" y="4384583"/>
            <a:ext cx="2365248" cy="463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t>Pasta com documentação</a:t>
            </a:r>
          </a:p>
        </p:txBody>
      </p:sp>
      <p:pic>
        <p:nvPicPr>
          <p:cNvPr id="4100" name="Picture 4"/>
          <p:cNvPicPr>
            <a:picLocks noChangeAspect="1" noChangeArrowheads="1"/>
          </p:cNvPicPr>
          <p:nvPr/>
        </p:nvPicPr>
        <p:blipFill>
          <a:blip r:embed="rId5"/>
          <a:srcRect/>
          <a:stretch>
            <a:fillRect/>
          </a:stretch>
        </p:blipFill>
        <p:spPr bwMode="auto">
          <a:xfrm>
            <a:off x="2017332" y="2132856"/>
            <a:ext cx="1774380" cy="188054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2"/>
          <p:cNvSpPr txBox="1"/>
          <p:nvPr/>
        </p:nvSpPr>
        <p:spPr>
          <a:xfrm>
            <a:off x="310639" y="957580"/>
            <a:ext cx="11833239" cy="523180"/>
          </a:xfrm>
          <a:prstGeom prst="rect">
            <a:avLst/>
          </a:prstGeom>
          <a:noFill/>
          <a:ln>
            <a:noFill/>
          </a:ln>
        </p:spPr>
        <p:txBody>
          <a:bodyPr spcFirstLastPara="1" wrap="square" lIns="91425" tIns="45700" rIns="91425" bIns="45700" anchor="t" anchorCtr="0">
            <a:spAutoFit/>
          </a:bodyPr>
          <a:lstStyle/>
          <a:p>
            <a:pPr lvl="0">
              <a:buClr>
                <a:schemeClr val="dk1"/>
              </a:buClr>
              <a:buSzPts val="1800"/>
            </a:pPr>
            <a:r>
              <a:rPr lang="pt-BR" sz="1400" dirty="0">
                <a:solidFill>
                  <a:schemeClr val="tx1"/>
                </a:solidFill>
              </a:rPr>
              <a:t>Os trechos de </a:t>
            </a:r>
            <a:r>
              <a:rPr lang="pt-BR" sz="1400" dirty="0" err="1">
                <a:solidFill>
                  <a:schemeClr val="tx1"/>
                </a:solidFill>
              </a:rPr>
              <a:t>javadoc</a:t>
            </a:r>
            <a:r>
              <a:rPr lang="pt-BR" sz="1400" dirty="0">
                <a:solidFill>
                  <a:schemeClr val="tx1"/>
                </a:solidFill>
              </a:rPr>
              <a:t> são blocos com as seguintes delimitações  /** */</a:t>
            </a:r>
          </a:p>
          <a:p>
            <a:pPr lvl="0">
              <a:buClr>
                <a:schemeClr val="dk1"/>
              </a:buClr>
              <a:buSzPts val="1800"/>
            </a:pPr>
            <a:r>
              <a:rPr lang="pt-BR" sz="1400" dirty="0">
                <a:solidFill>
                  <a:schemeClr val="tx1"/>
                </a:solidFill>
              </a:rPr>
              <a:t>As </a:t>
            </a:r>
            <a:r>
              <a:rPr lang="pt-BR" sz="1400" dirty="0" err="1">
                <a:solidFill>
                  <a:schemeClr val="tx1"/>
                </a:solidFill>
              </a:rPr>
              <a:t>tags</a:t>
            </a:r>
            <a:r>
              <a:rPr lang="pt-BR" sz="1400" dirty="0">
                <a:solidFill>
                  <a:schemeClr val="tx1"/>
                </a:solidFill>
              </a:rPr>
              <a:t> são inseridas dentro do bloco de comentários, antecedidas pelo </a:t>
            </a:r>
            <a:r>
              <a:rPr lang="pt-BR" sz="1400" dirty="0" err="1">
                <a:solidFill>
                  <a:schemeClr val="tx1"/>
                </a:solidFill>
              </a:rPr>
              <a:t>caracter</a:t>
            </a:r>
            <a:r>
              <a:rPr lang="pt-BR" sz="1400" dirty="0">
                <a:solidFill>
                  <a:schemeClr val="tx1"/>
                </a:solidFill>
              </a:rPr>
              <a:t> </a:t>
            </a:r>
            <a:r>
              <a:rPr lang="pt-BR" sz="1400" b="1" dirty="0">
                <a:solidFill>
                  <a:schemeClr val="tx1"/>
                </a:solidFill>
              </a:rPr>
              <a:t>@ </a:t>
            </a:r>
            <a:r>
              <a:rPr lang="pt-BR" sz="1400" dirty="0">
                <a:solidFill>
                  <a:schemeClr val="tx1"/>
                </a:solidFill>
              </a:rPr>
              <a:t>e após o nome da </a:t>
            </a:r>
            <a:r>
              <a:rPr lang="pt-BR" sz="1400" dirty="0" err="1">
                <a:solidFill>
                  <a:schemeClr val="tx1"/>
                </a:solidFill>
              </a:rPr>
              <a:t>tag</a:t>
            </a:r>
            <a:r>
              <a:rPr lang="pt-BR" sz="1400" dirty="0">
                <a:solidFill>
                  <a:schemeClr val="tx1"/>
                </a:solidFill>
              </a:rPr>
              <a:t>, segue o conteúdo que deseja descrever.</a:t>
            </a:r>
          </a:p>
        </p:txBody>
      </p:sp>
      <p:sp>
        <p:nvSpPr>
          <p:cNvPr id="5" name="Retângulo 4"/>
          <p:cNvSpPr/>
          <p:nvPr/>
        </p:nvSpPr>
        <p:spPr>
          <a:xfrm>
            <a:off x="345456" y="187138"/>
            <a:ext cx="1403333" cy="400110"/>
          </a:xfrm>
          <a:prstGeom prst="rect">
            <a:avLst/>
          </a:prstGeom>
        </p:spPr>
        <p:txBody>
          <a:bodyPr wrap="none">
            <a:spAutoFit/>
          </a:bodyPr>
          <a:lstStyle/>
          <a:p>
            <a:pPr lvl="0">
              <a:buClr>
                <a:schemeClr val="dk1"/>
              </a:buClr>
              <a:buSzPts val="2000"/>
            </a:pPr>
            <a:r>
              <a:rPr lang="en-US" sz="2000" b="1" dirty="0">
                <a:solidFill>
                  <a:schemeClr val="bg1"/>
                </a:solidFill>
              </a:rPr>
              <a:t>JAVADOC</a:t>
            </a:r>
            <a:endParaRPr lang="en-US" sz="2000" dirty="0">
              <a:solidFill>
                <a:schemeClr val="bg1"/>
              </a:solidFill>
            </a:endParaRPr>
          </a:p>
        </p:txBody>
      </p:sp>
      <p:pic>
        <p:nvPicPr>
          <p:cNvPr id="5122" name="Picture 2"/>
          <p:cNvPicPr>
            <a:picLocks noChangeAspect="1" noChangeArrowheads="1"/>
          </p:cNvPicPr>
          <p:nvPr/>
        </p:nvPicPr>
        <p:blipFill>
          <a:blip r:embed="rId3"/>
          <a:srcRect/>
          <a:stretch>
            <a:fillRect/>
          </a:stretch>
        </p:blipFill>
        <p:spPr bwMode="auto">
          <a:xfrm>
            <a:off x="766614" y="1772816"/>
            <a:ext cx="5459501" cy="371727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2"/>
          <p:cNvSpPr txBox="1"/>
          <p:nvPr/>
        </p:nvSpPr>
        <p:spPr>
          <a:xfrm>
            <a:off x="435039" y="829722"/>
            <a:ext cx="10340687" cy="415458"/>
          </a:xfrm>
          <a:prstGeom prst="rect">
            <a:avLst/>
          </a:prstGeom>
          <a:noFill/>
          <a:ln>
            <a:noFill/>
          </a:ln>
        </p:spPr>
        <p:txBody>
          <a:bodyPr spcFirstLastPara="1" wrap="square" lIns="91425" tIns="45700" rIns="91425" bIns="45700" anchor="t" anchorCtr="0">
            <a:spAutoFit/>
          </a:bodyPr>
          <a:lstStyle/>
          <a:p>
            <a:pPr marL="0" lvl="0" indent="0">
              <a:lnSpc>
                <a:spcPct val="150000"/>
              </a:lnSpc>
              <a:buClr>
                <a:schemeClr val="dk1"/>
              </a:buClr>
              <a:buSzPts val="1800"/>
              <a:buNone/>
            </a:pPr>
            <a:r>
              <a:rPr lang="pt-BR" sz="1400" dirty="0">
                <a:solidFill>
                  <a:schemeClr val="dk1"/>
                </a:solidFill>
              </a:rPr>
              <a:t>Criar uma classe </a:t>
            </a:r>
            <a:r>
              <a:rPr lang="pt-BR" sz="1400" b="1" dirty="0">
                <a:solidFill>
                  <a:schemeClr val="dk1"/>
                </a:solidFill>
              </a:rPr>
              <a:t>Fornecedor </a:t>
            </a:r>
            <a:r>
              <a:rPr lang="pt-BR" sz="1400" dirty="0">
                <a:solidFill>
                  <a:schemeClr val="dk1"/>
                </a:solidFill>
              </a:rPr>
              <a:t>com método </a:t>
            </a:r>
            <a:r>
              <a:rPr lang="pt-BR" sz="1400" b="1" dirty="0" err="1">
                <a:solidFill>
                  <a:schemeClr val="dk1"/>
                </a:solidFill>
              </a:rPr>
              <a:t>calcularPagamento</a:t>
            </a:r>
            <a:r>
              <a:rPr lang="pt-BR" sz="1400" dirty="0">
                <a:solidFill>
                  <a:schemeClr val="dk1"/>
                </a:solidFill>
              </a:rPr>
              <a:t> e adicionar os </a:t>
            </a:r>
            <a:r>
              <a:rPr lang="pt-BR" sz="1400" b="1" dirty="0" err="1">
                <a:solidFill>
                  <a:schemeClr val="dk1"/>
                </a:solidFill>
              </a:rPr>
              <a:t>javadoc</a:t>
            </a:r>
            <a:r>
              <a:rPr lang="pt-BR" sz="1400" dirty="0">
                <a:solidFill>
                  <a:schemeClr val="dk1"/>
                </a:solidFill>
              </a:rPr>
              <a:t> para a classe e método.</a:t>
            </a:r>
            <a:endParaRPr lang="pt-BR" sz="1400" dirty="0">
              <a:solidFill>
                <a:srgbClr val="FF0000"/>
              </a:solidFill>
            </a:endParaRPr>
          </a:p>
        </p:txBody>
      </p:sp>
      <p:sp>
        <p:nvSpPr>
          <p:cNvPr id="5" name="Retângulo 4"/>
          <p:cNvSpPr/>
          <p:nvPr/>
        </p:nvSpPr>
        <p:spPr>
          <a:xfrm>
            <a:off x="345456" y="187138"/>
            <a:ext cx="1596912" cy="400110"/>
          </a:xfrm>
          <a:prstGeom prst="rect">
            <a:avLst/>
          </a:prstGeom>
        </p:spPr>
        <p:txBody>
          <a:bodyPr wrap="none">
            <a:spAutoFit/>
          </a:bodyPr>
          <a:lstStyle/>
          <a:p>
            <a:pPr lvl="0">
              <a:buClr>
                <a:schemeClr val="dk1"/>
              </a:buClr>
              <a:buSzPts val="2000"/>
            </a:pPr>
            <a:r>
              <a:rPr lang="en-US" sz="2000" b="1" dirty="0">
                <a:solidFill>
                  <a:schemeClr val="bg1"/>
                </a:solidFill>
              </a:rPr>
              <a:t>EXERCÍCIO</a:t>
            </a:r>
            <a:endParaRPr lang="en-US" sz="2000" dirty="0">
              <a:solidFill>
                <a:schemeClr val="bg1"/>
              </a:solidFill>
            </a:endParaRPr>
          </a:p>
        </p:txBody>
      </p:sp>
      <p:pic>
        <p:nvPicPr>
          <p:cNvPr id="2" name="Imagem 1"/>
          <p:cNvPicPr>
            <a:picLocks noChangeAspect="1"/>
          </p:cNvPicPr>
          <p:nvPr/>
        </p:nvPicPr>
        <p:blipFill>
          <a:blip r:embed="rId3"/>
          <a:stretch>
            <a:fillRect/>
          </a:stretch>
        </p:blipFill>
        <p:spPr>
          <a:xfrm>
            <a:off x="478582" y="1381631"/>
            <a:ext cx="6321542" cy="47116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318732" y="980075"/>
            <a:ext cx="11552948"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5pPr>
            <a:lvl6pPr marL="25146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6pPr>
            <a:lvl7pPr marL="29718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7pPr>
            <a:lvl8pPr marL="34290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8pPr>
            <a:lvl9pPr marL="38862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pt-BR" altLang="pt-BR" sz="1400" dirty="0">
                <a:solidFill>
                  <a:schemeClr val="tx1"/>
                </a:solidFill>
                <a:latin typeface="Arial" panose="020B0604020202020204" pitchFamily="34" charset="0"/>
                <a:cs typeface="Arial" panose="020B0604020202020204" pitchFamily="34" charset="0"/>
              </a:rPr>
              <a:t>Criar uma classe com o nome Veiculo com os atributos marca e modelo.  Criar uma classe com o </a:t>
            </a:r>
            <a:r>
              <a:rPr lang="pt-BR" altLang="pt-BR" sz="1400" dirty="0" err="1">
                <a:solidFill>
                  <a:schemeClr val="tx1"/>
                </a:solidFill>
                <a:latin typeface="Arial" panose="020B0604020202020204" pitchFamily="34" charset="0"/>
                <a:cs typeface="Arial" panose="020B0604020202020204" pitchFamily="34" charset="0"/>
              </a:rPr>
              <a:t>main</a:t>
            </a:r>
            <a:r>
              <a:rPr lang="pt-BR" altLang="pt-BR" sz="1400" dirty="0">
                <a:solidFill>
                  <a:schemeClr val="tx1"/>
                </a:solidFill>
                <a:latin typeface="Arial" panose="020B0604020202020204" pitchFamily="34" charset="0"/>
                <a:cs typeface="Arial" panose="020B0604020202020204" pitchFamily="34" charset="0"/>
              </a:rPr>
              <a:t> e instanciar três objetos do tipo Veiculo </a:t>
            </a:r>
          </a:p>
          <a:p>
            <a:pPr eaLnBrk="1" hangingPunct="1">
              <a:spcBef>
                <a:spcPct val="0"/>
              </a:spcBef>
              <a:buClrTx/>
              <a:buFontTx/>
              <a:buNone/>
            </a:pPr>
            <a:r>
              <a:rPr lang="pt-BR" altLang="pt-BR" sz="1400" dirty="0">
                <a:solidFill>
                  <a:schemeClr val="tx1"/>
                </a:solidFill>
                <a:latin typeface="Arial" panose="020B0604020202020204" pitchFamily="34" charset="0"/>
                <a:cs typeface="Arial" panose="020B0604020202020204" pitchFamily="34" charset="0"/>
              </a:rPr>
              <a:t>com marcas diferentes e quarto objeto com a marca igual. </a:t>
            </a:r>
          </a:p>
          <a:p>
            <a:pPr eaLnBrk="1" hangingPunct="1">
              <a:spcBef>
                <a:spcPct val="0"/>
              </a:spcBef>
              <a:buClrTx/>
              <a:buFontTx/>
              <a:buNone/>
            </a:pPr>
            <a:endParaRPr lang="pt-BR" altLang="pt-BR" sz="1400" dirty="0">
              <a:solidFill>
                <a:schemeClr val="tx1"/>
              </a:solidFill>
              <a:latin typeface="Arial" panose="020B0604020202020204" pitchFamily="34" charset="0"/>
              <a:cs typeface="Arial" panose="020B0604020202020204" pitchFamily="34" charset="0"/>
            </a:endParaRPr>
          </a:p>
          <a:p>
            <a:pPr eaLnBrk="1" hangingPunct="1">
              <a:spcBef>
                <a:spcPct val="0"/>
              </a:spcBef>
              <a:buClrTx/>
              <a:buFontTx/>
              <a:buNone/>
            </a:pPr>
            <a:r>
              <a:rPr lang="pt-BR" altLang="pt-BR" sz="1400" dirty="0">
                <a:solidFill>
                  <a:schemeClr val="tx1"/>
                </a:solidFill>
                <a:latin typeface="Arial" panose="020B0604020202020204" pitchFamily="34" charset="0"/>
                <a:cs typeface="Arial" panose="020B0604020202020204" pitchFamily="34" charset="0"/>
              </a:rPr>
              <a:t>Qual será o resultado da listagem do veículos?</a:t>
            </a:r>
          </a:p>
        </p:txBody>
      </p:sp>
      <p:pic>
        <p:nvPicPr>
          <p:cNvPr id="2" name="Imagem 1"/>
          <p:cNvPicPr>
            <a:picLocks noChangeAspect="1"/>
          </p:cNvPicPr>
          <p:nvPr/>
        </p:nvPicPr>
        <p:blipFill>
          <a:blip r:embed="rId3"/>
          <a:stretch>
            <a:fillRect/>
          </a:stretch>
        </p:blipFill>
        <p:spPr>
          <a:xfrm>
            <a:off x="514697" y="2248247"/>
            <a:ext cx="5553075" cy="3629025"/>
          </a:xfrm>
          <a:prstGeom prst="rect">
            <a:avLst/>
          </a:prstGeom>
        </p:spPr>
      </p:pic>
      <p:sp>
        <p:nvSpPr>
          <p:cNvPr id="3" name="Retângulo 2"/>
          <p:cNvSpPr/>
          <p:nvPr/>
        </p:nvSpPr>
        <p:spPr>
          <a:xfrm>
            <a:off x="345456" y="187138"/>
            <a:ext cx="1596912" cy="400110"/>
          </a:xfrm>
          <a:prstGeom prst="rect">
            <a:avLst/>
          </a:prstGeom>
        </p:spPr>
        <p:txBody>
          <a:bodyPr wrap="none">
            <a:spAutoFit/>
          </a:bodyPr>
          <a:lstStyle/>
          <a:p>
            <a:pPr lvl="0">
              <a:buClr>
                <a:schemeClr val="dk1"/>
              </a:buClr>
              <a:buSzPts val="2000"/>
            </a:pPr>
            <a:r>
              <a:rPr lang="en-US" sz="2000" b="1" dirty="0">
                <a:solidFill>
                  <a:schemeClr val="bg1"/>
                </a:solidFill>
              </a:rPr>
              <a:t>EXERCÍCIO</a:t>
            </a:r>
            <a:endParaRPr lang="en-US" sz="20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3"/>
          <a:stretch>
            <a:fillRect/>
          </a:stretch>
        </p:blipFill>
        <p:spPr>
          <a:xfrm>
            <a:off x="478582" y="1196752"/>
            <a:ext cx="4552950" cy="3724275"/>
          </a:xfrm>
          <a:prstGeom prst="rect">
            <a:avLst/>
          </a:prstGeom>
        </p:spPr>
      </p:pic>
      <p:sp>
        <p:nvSpPr>
          <p:cNvPr id="2" name="Retângulo 1"/>
          <p:cNvSpPr/>
          <p:nvPr/>
        </p:nvSpPr>
        <p:spPr>
          <a:xfrm>
            <a:off x="345456" y="187138"/>
            <a:ext cx="1596912" cy="400110"/>
          </a:xfrm>
          <a:prstGeom prst="rect">
            <a:avLst/>
          </a:prstGeom>
        </p:spPr>
        <p:txBody>
          <a:bodyPr wrap="none">
            <a:spAutoFit/>
          </a:bodyPr>
          <a:lstStyle/>
          <a:p>
            <a:pPr lvl="0">
              <a:buClr>
                <a:schemeClr val="dk1"/>
              </a:buClr>
              <a:buSzPts val="2000"/>
            </a:pPr>
            <a:r>
              <a:rPr lang="en-US" sz="2000" b="1" dirty="0">
                <a:solidFill>
                  <a:schemeClr val="bg1"/>
                </a:solidFill>
              </a:rPr>
              <a:t>EXERCÍCIO</a:t>
            </a:r>
            <a:endParaRPr lang="en-US" sz="2000" dirty="0">
              <a:solidFill>
                <a:schemeClr val="bg1"/>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385639" y="1124744"/>
            <a:ext cx="6768752" cy="309958"/>
          </a:xfrm>
          <a:prstGeom prst="rect">
            <a:avLst/>
          </a:prstGeom>
          <a:ln/>
        </p:spPr>
        <p:style>
          <a:lnRef idx="2">
            <a:schemeClr val="accent2"/>
          </a:lnRef>
          <a:fillRef idx="1">
            <a:schemeClr val="lt1"/>
          </a:fillRef>
          <a:effectRef idx="0">
            <a:schemeClr val="accent2"/>
          </a:effectRef>
          <a:fontRef idx="minor">
            <a:schemeClr val="dk1"/>
          </a:fontRef>
        </p:style>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5pPr>
            <a:lvl6pPr marL="25146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6pPr>
            <a:lvl7pPr marL="29718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7pPr>
            <a:lvl8pPr marL="34290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8pPr>
            <a:lvl9pPr marL="38862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pt-BR" altLang="pt-BR" sz="1400" b="1" dirty="0">
                <a:solidFill>
                  <a:schemeClr val="tx1"/>
                </a:solidFill>
                <a:latin typeface="Arial" panose="020B0604020202020204" pitchFamily="34" charset="0"/>
                <a:cs typeface="Arial" panose="020B0604020202020204" pitchFamily="34" charset="0"/>
              </a:rPr>
              <a:t>O que devemos fazer para não repetir as marcas?</a:t>
            </a:r>
          </a:p>
        </p:txBody>
      </p:sp>
      <p:pic>
        <p:nvPicPr>
          <p:cNvPr id="4" name="Imagem 3"/>
          <p:cNvPicPr>
            <a:picLocks noChangeAspect="1"/>
          </p:cNvPicPr>
          <p:nvPr/>
        </p:nvPicPr>
        <p:blipFill>
          <a:blip r:embed="rId2"/>
          <a:stretch>
            <a:fillRect/>
          </a:stretch>
        </p:blipFill>
        <p:spPr>
          <a:xfrm>
            <a:off x="422715" y="1560096"/>
            <a:ext cx="5697633" cy="4176464"/>
          </a:xfrm>
          <a:prstGeom prst="rect">
            <a:avLst/>
          </a:prstGeom>
        </p:spPr>
      </p:pic>
      <p:sp>
        <p:nvSpPr>
          <p:cNvPr id="5" name="Rectangle 4"/>
          <p:cNvSpPr>
            <a:spLocks noChangeArrowheads="1"/>
          </p:cNvSpPr>
          <p:nvPr/>
        </p:nvSpPr>
        <p:spPr bwMode="auto">
          <a:xfrm>
            <a:off x="5879182" y="3457064"/>
            <a:ext cx="3744416" cy="279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5pPr>
            <a:lvl6pPr marL="25146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6pPr>
            <a:lvl7pPr marL="29718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7pPr>
            <a:lvl8pPr marL="34290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8pPr>
            <a:lvl9pPr marL="38862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pt-BR" altLang="pt-BR" sz="1200" b="1" dirty="0">
                <a:solidFill>
                  <a:schemeClr val="bg1"/>
                </a:solidFill>
                <a:latin typeface="Arial" panose="020B0604020202020204" pitchFamily="34" charset="0"/>
                <a:cs typeface="Arial" panose="020B0604020202020204" pitchFamily="34" charset="0"/>
              </a:rPr>
              <a:t>Implementar o método </a:t>
            </a:r>
            <a:r>
              <a:rPr lang="pt-BR" altLang="pt-BR" sz="1200" b="1" dirty="0" err="1">
                <a:solidFill>
                  <a:schemeClr val="bg1"/>
                </a:solidFill>
                <a:latin typeface="Arial" panose="020B0604020202020204" pitchFamily="34" charset="0"/>
                <a:cs typeface="Arial" panose="020B0604020202020204" pitchFamily="34" charset="0"/>
              </a:rPr>
              <a:t>equals</a:t>
            </a:r>
            <a:r>
              <a:rPr lang="pt-BR" altLang="pt-BR" sz="1200" b="1" dirty="0">
                <a:solidFill>
                  <a:schemeClr val="bg1"/>
                </a:solidFill>
                <a:latin typeface="Arial" panose="020B0604020202020204" pitchFamily="34" charset="0"/>
                <a:cs typeface="Arial" panose="020B0604020202020204" pitchFamily="34" charset="0"/>
              </a:rPr>
              <a:t> e </a:t>
            </a:r>
            <a:r>
              <a:rPr lang="pt-BR" altLang="pt-BR" sz="1200" b="1" dirty="0" err="1">
                <a:solidFill>
                  <a:schemeClr val="bg1"/>
                </a:solidFill>
                <a:latin typeface="Arial" panose="020B0604020202020204" pitchFamily="34" charset="0"/>
                <a:cs typeface="Arial" panose="020B0604020202020204" pitchFamily="34" charset="0"/>
              </a:rPr>
              <a:t>hashcode</a:t>
            </a:r>
            <a:endParaRPr lang="pt-BR" altLang="pt-BR" sz="1200" b="1" dirty="0">
              <a:solidFill>
                <a:schemeClr val="bg1"/>
              </a:solidFill>
              <a:latin typeface="Arial" panose="020B0604020202020204" pitchFamily="34" charset="0"/>
              <a:cs typeface="Arial" panose="020B0604020202020204" pitchFamily="34" charset="0"/>
            </a:endParaRPr>
          </a:p>
        </p:txBody>
      </p:sp>
      <p:sp>
        <p:nvSpPr>
          <p:cNvPr id="6" name="Retângulo 5"/>
          <p:cNvSpPr/>
          <p:nvPr/>
        </p:nvSpPr>
        <p:spPr>
          <a:xfrm>
            <a:off x="345456" y="187138"/>
            <a:ext cx="1596912" cy="400110"/>
          </a:xfrm>
          <a:prstGeom prst="rect">
            <a:avLst/>
          </a:prstGeom>
        </p:spPr>
        <p:txBody>
          <a:bodyPr wrap="none">
            <a:spAutoFit/>
          </a:bodyPr>
          <a:lstStyle/>
          <a:p>
            <a:pPr lvl="0">
              <a:buClr>
                <a:schemeClr val="dk1"/>
              </a:buClr>
              <a:buSzPts val="2000"/>
            </a:pPr>
            <a:r>
              <a:rPr lang="en-US" sz="2000" b="1" dirty="0">
                <a:solidFill>
                  <a:schemeClr val="bg1"/>
                </a:solidFill>
              </a:rPr>
              <a:t>EXERCÍCIO</a:t>
            </a:r>
            <a:endParaRPr lang="en-US" sz="20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385639" y="1124744"/>
            <a:ext cx="6768752"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5pPr>
            <a:lvl6pPr marL="25146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6pPr>
            <a:lvl7pPr marL="29718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7pPr>
            <a:lvl8pPr marL="34290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8pPr>
            <a:lvl9pPr marL="38862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pt-BR" altLang="pt-BR" sz="1400" b="1" dirty="0">
                <a:solidFill>
                  <a:schemeClr val="tx1"/>
                </a:solidFill>
                <a:latin typeface="Arial" panose="020B0604020202020204" pitchFamily="34" charset="0"/>
                <a:cs typeface="Arial" panose="020B0604020202020204" pitchFamily="34" charset="0"/>
              </a:rPr>
              <a:t>E se quisermos que a marca e modelo não se repitam</a:t>
            </a:r>
          </a:p>
        </p:txBody>
      </p:sp>
      <p:sp>
        <p:nvSpPr>
          <p:cNvPr id="5" name="Rectangle 4"/>
          <p:cNvSpPr>
            <a:spLocks noChangeArrowheads="1"/>
          </p:cNvSpPr>
          <p:nvPr/>
        </p:nvSpPr>
        <p:spPr bwMode="auto">
          <a:xfrm>
            <a:off x="5591150" y="2420888"/>
            <a:ext cx="5328592" cy="279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5pPr>
            <a:lvl6pPr marL="25146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6pPr>
            <a:lvl7pPr marL="29718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7pPr>
            <a:lvl8pPr marL="34290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8pPr>
            <a:lvl9pPr marL="38862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pt-BR" altLang="pt-BR" sz="1200" b="1" dirty="0">
                <a:solidFill>
                  <a:schemeClr val="bg1"/>
                </a:solidFill>
                <a:latin typeface="Arial" panose="020B0604020202020204" pitchFamily="34" charset="0"/>
                <a:cs typeface="Arial" panose="020B0604020202020204" pitchFamily="34" charset="0"/>
              </a:rPr>
              <a:t>Implementar o método </a:t>
            </a:r>
            <a:r>
              <a:rPr lang="pt-BR" altLang="pt-BR" sz="1200" b="1" dirty="0" err="1">
                <a:solidFill>
                  <a:schemeClr val="bg1"/>
                </a:solidFill>
                <a:latin typeface="Arial" panose="020B0604020202020204" pitchFamily="34" charset="0"/>
                <a:cs typeface="Arial" panose="020B0604020202020204" pitchFamily="34" charset="0"/>
              </a:rPr>
              <a:t>equals</a:t>
            </a:r>
            <a:r>
              <a:rPr lang="pt-BR" altLang="pt-BR" sz="1200" b="1" dirty="0">
                <a:solidFill>
                  <a:schemeClr val="bg1"/>
                </a:solidFill>
                <a:latin typeface="Arial" panose="020B0604020202020204" pitchFamily="34" charset="0"/>
                <a:cs typeface="Arial" panose="020B0604020202020204" pitchFamily="34" charset="0"/>
              </a:rPr>
              <a:t> e </a:t>
            </a:r>
            <a:r>
              <a:rPr lang="pt-BR" altLang="pt-BR" sz="1200" b="1" dirty="0" err="1">
                <a:solidFill>
                  <a:schemeClr val="bg1"/>
                </a:solidFill>
                <a:latin typeface="Arial" panose="020B0604020202020204" pitchFamily="34" charset="0"/>
                <a:cs typeface="Arial" panose="020B0604020202020204" pitchFamily="34" charset="0"/>
              </a:rPr>
              <a:t>hashcode</a:t>
            </a:r>
            <a:r>
              <a:rPr lang="pt-BR" altLang="pt-BR" sz="1200" b="1" dirty="0">
                <a:solidFill>
                  <a:schemeClr val="bg1"/>
                </a:solidFill>
                <a:latin typeface="Arial" panose="020B0604020202020204" pitchFamily="34" charset="0"/>
                <a:cs typeface="Arial" panose="020B0604020202020204" pitchFamily="34" charset="0"/>
              </a:rPr>
              <a:t> para marca e modelo</a:t>
            </a:r>
          </a:p>
        </p:txBody>
      </p:sp>
      <p:pic>
        <p:nvPicPr>
          <p:cNvPr id="6" name="Imagem 5"/>
          <p:cNvPicPr>
            <a:picLocks noChangeAspect="1"/>
          </p:cNvPicPr>
          <p:nvPr/>
        </p:nvPicPr>
        <p:blipFill>
          <a:blip r:embed="rId2"/>
          <a:stretch>
            <a:fillRect/>
          </a:stretch>
        </p:blipFill>
        <p:spPr>
          <a:xfrm>
            <a:off x="550590" y="1844824"/>
            <a:ext cx="4772025" cy="3790950"/>
          </a:xfrm>
          <a:prstGeom prst="rect">
            <a:avLst/>
          </a:prstGeom>
        </p:spPr>
      </p:pic>
      <p:sp>
        <p:nvSpPr>
          <p:cNvPr id="4" name="Retângulo 3"/>
          <p:cNvSpPr/>
          <p:nvPr/>
        </p:nvSpPr>
        <p:spPr>
          <a:xfrm>
            <a:off x="345456" y="187138"/>
            <a:ext cx="1596912" cy="400110"/>
          </a:xfrm>
          <a:prstGeom prst="rect">
            <a:avLst/>
          </a:prstGeom>
        </p:spPr>
        <p:txBody>
          <a:bodyPr wrap="none">
            <a:spAutoFit/>
          </a:bodyPr>
          <a:lstStyle/>
          <a:p>
            <a:pPr lvl="0">
              <a:buClr>
                <a:schemeClr val="dk1"/>
              </a:buClr>
              <a:buSzPts val="2000"/>
            </a:pPr>
            <a:r>
              <a:rPr lang="en-US" sz="2000" b="1" dirty="0">
                <a:solidFill>
                  <a:schemeClr val="bg1"/>
                </a:solidFill>
              </a:rPr>
              <a:t>EXERCÍCIO</a:t>
            </a:r>
            <a:endParaRPr lang="en-US" sz="2000" dirty="0">
              <a:solidFill>
                <a:schemeClr val="bg1"/>
              </a:solidFill>
            </a:endParaRPr>
          </a:p>
        </p:txBody>
      </p:sp>
      <p:pic>
        <p:nvPicPr>
          <p:cNvPr id="2" name="Imagem 1">
            <a:extLst>
              <a:ext uri="{FF2B5EF4-FFF2-40B4-BE49-F238E27FC236}">
                <a16:creationId xmlns:a16="http://schemas.microsoft.com/office/drawing/2014/main" id="{45F7CAD9-C8B5-93A3-D1D0-8291295032B2}"/>
              </a:ext>
            </a:extLst>
          </p:cNvPr>
          <p:cNvPicPr>
            <a:picLocks noChangeAspect="1"/>
          </p:cNvPicPr>
          <p:nvPr/>
        </p:nvPicPr>
        <p:blipFill>
          <a:blip r:embed="rId3"/>
          <a:stretch>
            <a:fillRect/>
          </a:stretch>
        </p:blipFill>
        <p:spPr>
          <a:xfrm>
            <a:off x="6090572" y="3439512"/>
            <a:ext cx="4972050" cy="10001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85638" y="1124744"/>
            <a:ext cx="9021935" cy="246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5pPr>
            <a:lvl6pPr marL="25146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6pPr>
            <a:lvl7pPr marL="29718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7pPr>
            <a:lvl8pPr marL="34290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8pPr>
            <a:lvl9pPr marL="38862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pPr>
            <a:r>
              <a:rPr lang="pt-BR" altLang="pt-BR" sz="1400" b="1" dirty="0">
                <a:solidFill>
                  <a:schemeClr val="tx1"/>
                </a:solidFill>
                <a:latin typeface="Arial" panose="020B0604020202020204" pitchFamily="34" charset="0"/>
                <a:cs typeface="Arial" panose="020B0604020202020204" pitchFamily="34" charset="0"/>
              </a:rPr>
              <a:t>1) Criar uma tabela com o nome veiculo em um banco de dados</a:t>
            </a:r>
          </a:p>
          <a:p>
            <a:pPr eaLnBrk="1" hangingPunct="1">
              <a:spcBef>
                <a:spcPct val="0"/>
              </a:spcBef>
              <a:buClrTx/>
            </a:pPr>
            <a:endParaRPr lang="pt-BR" altLang="pt-BR" sz="1400" b="1" dirty="0">
              <a:solidFill>
                <a:schemeClr val="tx1"/>
              </a:solidFill>
              <a:latin typeface="Arial" panose="020B0604020202020204" pitchFamily="34" charset="0"/>
              <a:cs typeface="Arial" panose="020B0604020202020204" pitchFamily="34" charset="0"/>
            </a:endParaRPr>
          </a:p>
          <a:p>
            <a:pPr eaLnBrk="1" hangingPunct="1">
              <a:spcBef>
                <a:spcPct val="0"/>
              </a:spcBef>
              <a:buClrTx/>
            </a:pPr>
            <a:r>
              <a:rPr lang="pt-BR" altLang="pt-BR" sz="1400" b="1" dirty="0">
                <a:solidFill>
                  <a:schemeClr val="tx1"/>
                </a:solidFill>
                <a:latin typeface="Arial" panose="020B0604020202020204" pitchFamily="34" charset="0"/>
                <a:cs typeface="Arial" panose="020B0604020202020204" pitchFamily="34" charset="0"/>
              </a:rPr>
              <a:t>		Criar a classe para conexão e a classe </a:t>
            </a:r>
            <a:r>
              <a:rPr lang="pt-BR" altLang="pt-BR" sz="1400" b="1" dirty="0" err="1">
                <a:solidFill>
                  <a:schemeClr val="tx1"/>
                </a:solidFill>
                <a:latin typeface="Arial" panose="020B0604020202020204" pitchFamily="34" charset="0"/>
                <a:cs typeface="Arial" panose="020B0604020202020204" pitchFamily="34" charset="0"/>
              </a:rPr>
              <a:t>VeiculoDao</a:t>
            </a:r>
            <a:endParaRPr lang="pt-BR" altLang="pt-BR" sz="1400" b="1" dirty="0">
              <a:solidFill>
                <a:schemeClr val="tx1"/>
              </a:solidFill>
              <a:latin typeface="Arial" panose="020B0604020202020204" pitchFamily="34" charset="0"/>
              <a:cs typeface="Arial" panose="020B0604020202020204" pitchFamily="34" charset="0"/>
            </a:endParaRPr>
          </a:p>
          <a:p>
            <a:pPr eaLnBrk="1" hangingPunct="1">
              <a:spcBef>
                <a:spcPct val="0"/>
              </a:spcBef>
              <a:buClrTx/>
            </a:pPr>
            <a:r>
              <a:rPr lang="pt-BR" altLang="pt-BR" sz="1400" b="1" dirty="0">
                <a:solidFill>
                  <a:schemeClr val="tx1"/>
                </a:solidFill>
                <a:latin typeface="Arial" panose="020B0604020202020204" pitchFamily="34" charset="0"/>
                <a:cs typeface="Arial" panose="020B0604020202020204" pitchFamily="34" charset="0"/>
              </a:rPr>
              <a:t>		Criar os métodos adicionar e listar na classe </a:t>
            </a:r>
            <a:r>
              <a:rPr lang="pt-BR" altLang="pt-BR" sz="1400" b="1" dirty="0" err="1">
                <a:solidFill>
                  <a:schemeClr val="tx1"/>
                </a:solidFill>
                <a:latin typeface="Arial" panose="020B0604020202020204" pitchFamily="34" charset="0"/>
                <a:cs typeface="Arial" panose="020B0604020202020204" pitchFamily="34" charset="0"/>
              </a:rPr>
              <a:t>VeiculoDao</a:t>
            </a:r>
            <a:endParaRPr lang="pt-BR" altLang="pt-BR" sz="1400" b="1" dirty="0">
              <a:solidFill>
                <a:schemeClr val="tx1"/>
              </a:solidFill>
              <a:latin typeface="Arial" panose="020B0604020202020204" pitchFamily="34" charset="0"/>
              <a:cs typeface="Arial" panose="020B0604020202020204" pitchFamily="34" charset="0"/>
            </a:endParaRPr>
          </a:p>
          <a:p>
            <a:pPr eaLnBrk="1" hangingPunct="1">
              <a:spcBef>
                <a:spcPct val="0"/>
              </a:spcBef>
              <a:buClrTx/>
            </a:pPr>
            <a:r>
              <a:rPr lang="pt-BR" altLang="pt-BR" sz="1400" b="1" dirty="0">
                <a:solidFill>
                  <a:schemeClr val="tx1"/>
                </a:solidFill>
                <a:latin typeface="Arial" panose="020B0604020202020204" pitchFamily="34" charset="0"/>
                <a:cs typeface="Arial" panose="020B0604020202020204" pitchFamily="34" charset="0"/>
              </a:rPr>
              <a:t>		Criar uma classe com o </a:t>
            </a:r>
            <a:r>
              <a:rPr lang="pt-BR" altLang="pt-BR" sz="1400" b="1" dirty="0" err="1">
                <a:solidFill>
                  <a:schemeClr val="tx1"/>
                </a:solidFill>
                <a:latin typeface="Arial" panose="020B0604020202020204" pitchFamily="34" charset="0"/>
                <a:cs typeface="Arial" panose="020B0604020202020204" pitchFamily="34" charset="0"/>
              </a:rPr>
              <a:t>Main</a:t>
            </a:r>
            <a:r>
              <a:rPr lang="pt-BR" altLang="pt-BR" sz="1400" b="1" dirty="0">
                <a:solidFill>
                  <a:schemeClr val="tx1"/>
                </a:solidFill>
                <a:latin typeface="Arial" panose="020B0604020202020204" pitchFamily="34" charset="0"/>
                <a:cs typeface="Arial" panose="020B0604020202020204" pitchFamily="34" charset="0"/>
              </a:rPr>
              <a:t> para inserir dados e listar utilizando o Scanner.</a:t>
            </a:r>
          </a:p>
          <a:p>
            <a:pPr eaLnBrk="1" hangingPunct="1">
              <a:spcBef>
                <a:spcPct val="0"/>
              </a:spcBef>
              <a:buClrTx/>
            </a:pPr>
            <a:endParaRPr lang="pt-BR" altLang="pt-BR" sz="1400" b="1" dirty="0">
              <a:solidFill>
                <a:schemeClr val="tx1"/>
              </a:solidFill>
              <a:latin typeface="Arial" panose="020B0604020202020204" pitchFamily="34" charset="0"/>
              <a:cs typeface="Arial" panose="020B0604020202020204" pitchFamily="34" charset="0"/>
            </a:endParaRPr>
          </a:p>
          <a:p>
            <a:pPr eaLnBrk="1" hangingPunct="1">
              <a:spcBef>
                <a:spcPct val="0"/>
              </a:spcBef>
              <a:buClrTx/>
            </a:pPr>
            <a:r>
              <a:rPr lang="pt-BR" altLang="pt-BR" sz="1400" b="1" dirty="0">
                <a:solidFill>
                  <a:schemeClr val="tx1"/>
                </a:solidFill>
                <a:latin typeface="Arial" panose="020B0604020202020204" pitchFamily="34" charset="0"/>
                <a:cs typeface="Arial" panose="020B0604020202020204" pitchFamily="34" charset="0"/>
              </a:rPr>
              <a:t>		Usar um menu com três opções:</a:t>
            </a:r>
          </a:p>
          <a:p>
            <a:pPr marL="285750" indent="-285750" eaLnBrk="1" hangingPunct="1">
              <a:spcBef>
                <a:spcPct val="0"/>
              </a:spcBef>
              <a:buClrTx/>
              <a:buFont typeface="Wingdings" panose="05000000000000000000" pitchFamily="2" charset="2"/>
              <a:buChar char="§"/>
            </a:pPr>
            <a:endParaRPr lang="pt-BR" altLang="pt-BR" sz="1400" b="1" dirty="0">
              <a:solidFill>
                <a:schemeClr val="tx1"/>
              </a:solidFill>
              <a:latin typeface="Arial" panose="020B0604020202020204" pitchFamily="34" charset="0"/>
              <a:cs typeface="Arial" panose="020B0604020202020204" pitchFamily="34" charset="0"/>
            </a:endParaRPr>
          </a:p>
          <a:p>
            <a:pPr eaLnBrk="1" hangingPunct="1">
              <a:spcBef>
                <a:spcPct val="0"/>
              </a:spcBef>
              <a:buClrTx/>
            </a:pPr>
            <a:r>
              <a:rPr lang="pt-BR" altLang="pt-BR" sz="1400" b="1" dirty="0">
                <a:solidFill>
                  <a:schemeClr val="tx1"/>
                </a:solidFill>
                <a:latin typeface="Arial" panose="020B0604020202020204" pitchFamily="34" charset="0"/>
                <a:cs typeface="Arial" panose="020B0604020202020204" pitchFamily="34" charset="0"/>
              </a:rPr>
              <a:t>		 1- Adicionar</a:t>
            </a:r>
          </a:p>
          <a:p>
            <a:pPr eaLnBrk="1" hangingPunct="1">
              <a:spcBef>
                <a:spcPct val="0"/>
              </a:spcBef>
              <a:buClrTx/>
            </a:pPr>
            <a:r>
              <a:rPr lang="pt-BR" altLang="pt-BR" sz="1400" b="1" dirty="0">
                <a:solidFill>
                  <a:schemeClr val="tx1"/>
                </a:solidFill>
                <a:latin typeface="Arial" panose="020B0604020202020204" pitchFamily="34" charset="0"/>
                <a:cs typeface="Arial" panose="020B0604020202020204" pitchFamily="34" charset="0"/>
              </a:rPr>
              <a:t>		 2- Listar</a:t>
            </a:r>
          </a:p>
          <a:p>
            <a:pPr eaLnBrk="1" hangingPunct="1">
              <a:spcBef>
                <a:spcPct val="0"/>
              </a:spcBef>
              <a:buClrTx/>
            </a:pPr>
            <a:r>
              <a:rPr lang="pt-BR" altLang="pt-BR" sz="1400" b="1" dirty="0">
                <a:solidFill>
                  <a:schemeClr val="tx1"/>
                </a:solidFill>
                <a:latin typeface="Arial" panose="020B0604020202020204" pitchFamily="34" charset="0"/>
                <a:cs typeface="Arial" panose="020B0604020202020204" pitchFamily="34" charset="0"/>
              </a:rPr>
              <a:t>		 3- Sair</a:t>
            </a:r>
          </a:p>
        </p:txBody>
      </p:sp>
      <p:sp>
        <p:nvSpPr>
          <p:cNvPr id="5" name="Retângulo 4"/>
          <p:cNvSpPr/>
          <p:nvPr/>
        </p:nvSpPr>
        <p:spPr>
          <a:xfrm>
            <a:off x="345456" y="187138"/>
            <a:ext cx="1596912" cy="400110"/>
          </a:xfrm>
          <a:prstGeom prst="rect">
            <a:avLst/>
          </a:prstGeom>
        </p:spPr>
        <p:txBody>
          <a:bodyPr wrap="none">
            <a:spAutoFit/>
          </a:bodyPr>
          <a:lstStyle/>
          <a:p>
            <a:pPr lvl="0">
              <a:buClr>
                <a:schemeClr val="dk1"/>
              </a:buClr>
              <a:buSzPts val="2000"/>
            </a:pPr>
            <a:r>
              <a:rPr lang="en-US" sz="2000" b="1" dirty="0">
                <a:solidFill>
                  <a:schemeClr val="bg1"/>
                </a:solidFill>
              </a:rPr>
              <a:t>EXERCÍCIO</a:t>
            </a:r>
            <a:endParaRPr lang="en-US" sz="2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
          <p:cNvSpPr>
            <a:spLocks noChangeArrowheads="1"/>
          </p:cNvSpPr>
          <p:nvPr/>
        </p:nvSpPr>
        <p:spPr bwMode="auto">
          <a:xfrm>
            <a:off x="3884215" y="914401"/>
            <a:ext cx="2787055" cy="307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eaLnBrk="1" hangingPunct="1">
              <a:buClr>
                <a:srgbClr val="000000"/>
              </a:buClr>
              <a:buSzPct val="100000"/>
              <a:buFont typeface="Times New Roman" panose="02020603050405020304" pitchFamily="18" charset="0"/>
              <a:buNone/>
              <a:defRPr/>
            </a:pPr>
            <a:r>
              <a:rPr lang="pt-BR" altLang="pt-BR" sz="1400" b="1" dirty="0">
                <a:solidFill>
                  <a:schemeClr val="tx1"/>
                </a:solidFill>
                <a:latin typeface="Arial" panose="020B0604020202020204" pitchFamily="34" charset="0"/>
                <a:cs typeface="Arial" panose="020B0604020202020204" pitchFamily="34" charset="0"/>
              </a:rPr>
              <a:t>interface serializable</a:t>
            </a:r>
          </a:p>
        </p:txBody>
      </p:sp>
      <p:pic>
        <p:nvPicPr>
          <p:cNvPr id="16387" name="Imagem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574" y="1574603"/>
            <a:ext cx="39608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tângulo 1"/>
          <p:cNvSpPr>
            <a:spLocks noChangeArrowheads="1"/>
          </p:cNvSpPr>
          <p:nvPr/>
        </p:nvSpPr>
        <p:spPr bwMode="auto">
          <a:xfrm>
            <a:off x="550590" y="2708275"/>
            <a:ext cx="10873208"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eaLnBrk="1" hangingPunct="1">
              <a:buClr>
                <a:srgbClr val="000000"/>
              </a:buClr>
              <a:buSzPct val="100000"/>
              <a:buFont typeface="Times New Roman" panose="02020603050405020304" pitchFamily="18" charset="0"/>
              <a:buNone/>
              <a:defRPr/>
            </a:pPr>
            <a:r>
              <a:rPr lang="pt-BR" altLang="pt-BR" sz="1400" b="1" dirty="0">
                <a:solidFill>
                  <a:schemeClr val="tx1"/>
                </a:solidFill>
              </a:rPr>
              <a:t>Serialização em Java é um processo no qual a instância de um objeto é transformada em uma sequência de bytes e utilizada quando precisamos enviar objetos pela rede ou salvar objetos, isso porque o estado atual do objeto é congelado e do outro lado nós podemos descongelar o estado deste objeto.  Para usar a serialização devemos explicitamente implementar a interface Serializable. Esta interface é apenas de marcação, pois não tem nenhum método a ser implementado, serve apenas para que a JVM saiba que a classe é serializada.</a:t>
            </a:r>
          </a:p>
        </p:txBody>
      </p:sp>
      <p:sp>
        <p:nvSpPr>
          <p:cNvPr id="14" name="Retângulo 1"/>
          <p:cNvSpPr>
            <a:spLocks noChangeArrowheads="1"/>
          </p:cNvSpPr>
          <p:nvPr/>
        </p:nvSpPr>
        <p:spPr bwMode="auto">
          <a:xfrm>
            <a:off x="2002631" y="4293096"/>
            <a:ext cx="8185150" cy="7381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eaLnBrk="1" hangingPunct="1">
              <a:buClr>
                <a:srgbClr val="000000"/>
              </a:buClr>
              <a:buSzPct val="100000"/>
              <a:buFont typeface="Times New Roman" panose="02020603050405020304" pitchFamily="18" charset="0"/>
              <a:buNone/>
              <a:defRPr/>
            </a:pPr>
            <a:r>
              <a:rPr lang="pt-BR" altLang="pt-BR" sz="1400" b="1" dirty="0">
                <a:solidFill>
                  <a:schemeClr val="tx1"/>
                </a:solidFill>
              </a:rPr>
              <a:t>O </a:t>
            </a:r>
            <a:r>
              <a:rPr lang="pt-BR" altLang="pt-BR" sz="1400" b="1" dirty="0" err="1">
                <a:solidFill>
                  <a:schemeClr val="tx1"/>
                </a:solidFill>
              </a:rPr>
              <a:t>serialVersionUID</a:t>
            </a:r>
            <a:r>
              <a:rPr lang="pt-BR" altLang="pt-BR" sz="1400" b="1" dirty="0">
                <a:solidFill>
                  <a:schemeClr val="tx1"/>
                </a:solidFill>
              </a:rPr>
              <a:t> é um identificador de versão universal para uma classe Serializable.   Na </a:t>
            </a:r>
            <a:r>
              <a:rPr lang="pt-BR" altLang="pt-BR" sz="1400" b="1" dirty="0" err="1">
                <a:solidFill>
                  <a:schemeClr val="tx1"/>
                </a:solidFill>
              </a:rPr>
              <a:t>deserialização</a:t>
            </a:r>
            <a:r>
              <a:rPr lang="pt-BR" altLang="pt-BR" sz="1400" b="1" dirty="0">
                <a:solidFill>
                  <a:schemeClr val="tx1"/>
                </a:solidFill>
              </a:rPr>
              <a:t>, esse número é utilizado para garantir que uma classe carregada corresponde exatamente a um objeto serializado. Se nenhuma correspondência do objeto for encontrada, então é lançada uma exceção.</a:t>
            </a:r>
          </a:p>
        </p:txBody>
      </p:sp>
      <p:sp>
        <p:nvSpPr>
          <p:cNvPr id="3" name="Retângulo 2"/>
          <p:cNvSpPr/>
          <p:nvPr/>
        </p:nvSpPr>
        <p:spPr>
          <a:xfrm>
            <a:off x="333894" y="117993"/>
            <a:ext cx="2492991" cy="461665"/>
          </a:xfrm>
          <a:prstGeom prst="rect">
            <a:avLst/>
          </a:prstGeom>
        </p:spPr>
        <p:txBody>
          <a:bodyPr wrap="none">
            <a:spAutoFit/>
          </a:bodyPr>
          <a:lstStyle/>
          <a:p>
            <a:pPr algn="ctr" eaLnBrk="1" hangingPunct="1">
              <a:buClr>
                <a:srgbClr val="000000"/>
              </a:buClr>
              <a:buSzPct val="100000"/>
              <a:buFont typeface="Times New Roman" panose="02020603050405020304" pitchFamily="18" charset="0"/>
              <a:buNone/>
              <a:defRPr/>
            </a:pPr>
            <a:r>
              <a:rPr lang="pt-BR" altLang="pt-BR" sz="2400" b="1" dirty="0"/>
              <a:t>SERIALIZAÇÃO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 de Texto 1"/>
          <p:cNvSpPr txBox="1"/>
          <p:nvPr/>
        </p:nvSpPr>
        <p:spPr>
          <a:xfrm>
            <a:off x="478155" y="1390650"/>
            <a:ext cx="11325860" cy="1600438"/>
          </a:xfrm>
          <a:prstGeom prst="rect">
            <a:avLst/>
          </a:prstGeom>
          <a:noFill/>
        </p:spPr>
        <p:txBody>
          <a:bodyPr wrap="square" rtlCol="0" anchor="t">
            <a:spAutoFit/>
          </a:bodyPr>
          <a:lstStyle/>
          <a:p>
            <a:pPr algn="just"/>
            <a:r>
              <a:rPr lang="pt-BR" altLang="en-US" sz="1400" dirty="0">
                <a:solidFill>
                  <a:schemeClr val="tx1"/>
                </a:solidFill>
              </a:rPr>
              <a:t>Quando dizemos que um objeto é serializado, estamos afirmando que este objeto será transformado em bytes, e poderá ser armazenado em disco ou transmitido por um </a:t>
            </a:r>
            <a:r>
              <a:rPr lang="pt-BR" altLang="en-US" sz="1400" dirty="0" err="1">
                <a:solidFill>
                  <a:schemeClr val="tx1"/>
                </a:solidFill>
              </a:rPr>
              <a:t>stream</a:t>
            </a:r>
            <a:r>
              <a:rPr lang="pt-BR" altLang="en-US" sz="1400" dirty="0">
                <a:solidFill>
                  <a:schemeClr val="tx1"/>
                </a:solidFill>
              </a:rPr>
              <a:t>.</a:t>
            </a:r>
          </a:p>
          <a:p>
            <a:pPr algn="just"/>
            <a:endParaRPr lang="pt-BR" altLang="en-US" sz="1400" dirty="0">
              <a:solidFill>
                <a:schemeClr val="tx1"/>
              </a:solidFill>
            </a:endParaRPr>
          </a:p>
          <a:p>
            <a:pPr algn="just"/>
            <a:r>
              <a:rPr lang="pt-BR" altLang="en-US" sz="1400" dirty="0">
                <a:solidFill>
                  <a:schemeClr val="tx1"/>
                </a:solidFill>
              </a:rPr>
              <a:t>Vamos utilizar dois tipos de </a:t>
            </a:r>
            <a:r>
              <a:rPr lang="pt-BR" altLang="en-US" sz="1400" dirty="0" err="1">
                <a:solidFill>
                  <a:schemeClr val="tx1"/>
                </a:solidFill>
              </a:rPr>
              <a:t>stream</a:t>
            </a:r>
            <a:r>
              <a:rPr lang="pt-BR" altLang="en-US" sz="1400" dirty="0">
                <a:solidFill>
                  <a:schemeClr val="tx1"/>
                </a:solidFill>
              </a:rPr>
              <a:t>, o </a:t>
            </a:r>
            <a:r>
              <a:rPr lang="pt-BR" altLang="en-US" sz="1400" b="1" dirty="0" err="1">
                <a:solidFill>
                  <a:schemeClr val="tx1"/>
                </a:solidFill>
              </a:rPr>
              <a:t>FileOutputStream</a:t>
            </a:r>
            <a:r>
              <a:rPr lang="pt-BR" altLang="en-US" sz="1400" dirty="0">
                <a:solidFill>
                  <a:schemeClr val="tx1"/>
                </a:solidFill>
              </a:rPr>
              <a:t> e o </a:t>
            </a:r>
            <a:r>
              <a:rPr lang="pt-BR" altLang="en-US" sz="1400" b="1" dirty="0" err="1">
                <a:solidFill>
                  <a:schemeClr val="tx1"/>
                </a:solidFill>
              </a:rPr>
              <a:t>FileInputStream</a:t>
            </a:r>
            <a:r>
              <a:rPr lang="pt-BR" altLang="en-US" sz="1400" dirty="0">
                <a:solidFill>
                  <a:schemeClr val="tx1"/>
                </a:solidFill>
              </a:rPr>
              <a:t> para manipular objetos serializados.</a:t>
            </a:r>
          </a:p>
          <a:p>
            <a:pPr algn="just"/>
            <a:endParaRPr lang="pt-BR" altLang="en-US" sz="1400" dirty="0">
              <a:solidFill>
                <a:schemeClr val="tx1"/>
              </a:solidFill>
            </a:endParaRPr>
          </a:p>
          <a:p>
            <a:pPr algn="just"/>
            <a:r>
              <a:rPr lang="pt-BR" altLang="en-US" sz="1400" dirty="0">
                <a:solidFill>
                  <a:schemeClr val="tx1"/>
                </a:solidFill>
              </a:rPr>
              <a:t>O </a:t>
            </a:r>
            <a:r>
              <a:rPr lang="pt-BR" altLang="en-US" sz="1400" b="1" dirty="0" err="1">
                <a:solidFill>
                  <a:schemeClr val="tx1"/>
                </a:solidFill>
              </a:rPr>
              <a:t>FileOutputStream</a:t>
            </a:r>
            <a:r>
              <a:rPr lang="pt-BR" altLang="en-US" sz="1400" dirty="0">
                <a:solidFill>
                  <a:schemeClr val="tx1"/>
                </a:solidFill>
              </a:rPr>
              <a:t> é um fluxo de arquivo que permite a gravação em disco e o </a:t>
            </a:r>
            <a:r>
              <a:rPr lang="pt-BR" altLang="en-US" sz="1400" b="1" dirty="0" err="1">
                <a:solidFill>
                  <a:schemeClr val="tx1"/>
                </a:solidFill>
              </a:rPr>
              <a:t>FileInputStream</a:t>
            </a:r>
            <a:r>
              <a:rPr lang="pt-BR" altLang="en-US" sz="1400" dirty="0">
                <a:solidFill>
                  <a:schemeClr val="tx1"/>
                </a:solidFill>
              </a:rPr>
              <a:t> é justamente o contrário, permitindo a leitura de um arquivo em disco.</a:t>
            </a:r>
          </a:p>
        </p:txBody>
      </p:sp>
      <p:sp>
        <p:nvSpPr>
          <p:cNvPr id="3" name="Retângulo 2"/>
          <p:cNvSpPr/>
          <p:nvPr/>
        </p:nvSpPr>
        <p:spPr>
          <a:xfrm>
            <a:off x="333894" y="117993"/>
            <a:ext cx="2492991" cy="461665"/>
          </a:xfrm>
          <a:prstGeom prst="rect">
            <a:avLst/>
          </a:prstGeom>
        </p:spPr>
        <p:txBody>
          <a:bodyPr wrap="none">
            <a:spAutoFit/>
          </a:bodyPr>
          <a:lstStyle/>
          <a:p>
            <a:pPr algn="ctr" eaLnBrk="1" hangingPunct="1">
              <a:buClr>
                <a:srgbClr val="000000"/>
              </a:buClr>
              <a:buSzPct val="100000"/>
              <a:buFont typeface="Times New Roman" panose="02020603050405020304" pitchFamily="18" charset="0"/>
              <a:buNone/>
              <a:defRPr/>
            </a:pPr>
            <a:r>
              <a:rPr lang="pt-BR" altLang="pt-BR" sz="2400" b="1" dirty="0"/>
              <a:t>SERIALIZAÇÃO</a:t>
            </a:r>
          </a:p>
        </p:txBody>
      </p:sp>
      <p:sp>
        <p:nvSpPr>
          <p:cNvPr id="4" name="Caixa de Texto 3"/>
          <p:cNvSpPr txBox="1"/>
          <p:nvPr/>
        </p:nvSpPr>
        <p:spPr>
          <a:xfrm>
            <a:off x="550590" y="3866913"/>
            <a:ext cx="11365230" cy="307777"/>
          </a:xfrm>
          <a:prstGeom prst="rect">
            <a:avLst/>
          </a:prstGeom>
          <a:noFill/>
        </p:spPr>
        <p:txBody>
          <a:bodyPr wrap="square" rtlCol="0" anchor="t">
            <a:spAutoFit/>
          </a:bodyPr>
          <a:lstStyle/>
          <a:p>
            <a:r>
              <a:rPr lang="pt-BR" altLang="en-US" sz="1400" dirty="0">
                <a:solidFill>
                  <a:schemeClr val="tx1"/>
                </a:solidFill>
              </a:rPr>
              <a:t>As classes chamadas </a:t>
            </a:r>
            <a:r>
              <a:rPr lang="pt-BR" altLang="en-US" sz="1400" b="1" dirty="0" err="1">
                <a:solidFill>
                  <a:schemeClr val="tx1"/>
                </a:solidFill>
              </a:rPr>
              <a:t>ObjectInputStream</a:t>
            </a:r>
            <a:r>
              <a:rPr lang="pt-BR" altLang="en-US" sz="1400" dirty="0">
                <a:solidFill>
                  <a:schemeClr val="tx1"/>
                </a:solidFill>
              </a:rPr>
              <a:t> e </a:t>
            </a:r>
            <a:r>
              <a:rPr lang="pt-BR" altLang="en-US" sz="1400" b="1" dirty="0" err="1">
                <a:solidFill>
                  <a:schemeClr val="tx1"/>
                </a:solidFill>
              </a:rPr>
              <a:t>ObjectOutputStream</a:t>
            </a:r>
            <a:r>
              <a:rPr lang="pt-BR" altLang="en-US" sz="1400" dirty="0">
                <a:solidFill>
                  <a:schemeClr val="tx1"/>
                </a:solidFill>
              </a:rPr>
              <a:t> são responsáveis por inserir e recuperar objetos serializados do </a:t>
            </a:r>
            <a:r>
              <a:rPr lang="pt-BR" altLang="en-US" sz="1400" dirty="0" err="1">
                <a:solidFill>
                  <a:schemeClr val="tx1"/>
                </a:solidFill>
              </a:rPr>
              <a:t>stream</a:t>
            </a:r>
            <a:r>
              <a:rPr lang="pt-BR" altLang="en-US" sz="1400" dirty="0">
                <a:solidFill>
                  <a:schemeClr val="tx1"/>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33894" y="117993"/>
            <a:ext cx="2492991" cy="461665"/>
          </a:xfrm>
          <a:prstGeom prst="rect">
            <a:avLst/>
          </a:prstGeom>
        </p:spPr>
        <p:txBody>
          <a:bodyPr wrap="none">
            <a:spAutoFit/>
          </a:bodyPr>
          <a:lstStyle/>
          <a:p>
            <a:pPr algn="ctr" eaLnBrk="1" hangingPunct="1">
              <a:buClr>
                <a:srgbClr val="000000"/>
              </a:buClr>
              <a:buSzPct val="100000"/>
              <a:buFont typeface="Times New Roman" panose="02020603050405020304" pitchFamily="18" charset="0"/>
              <a:buNone/>
              <a:defRPr/>
            </a:pPr>
            <a:r>
              <a:rPr lang="pt-BR" altLang="pt-BR" sz="2400" b="1" dirty="0"/>
              <a:t>SERIALIZAÇÃO</a:t>
            </a:r>
          </a:p>
        </p:txBody>
      </p:sp>
      <p:pic>
        <p:nvPicPr>
          <p:cNvPr id="5" name="Imagem 4"/>
          <p:cNvPicPr>
            <a:picLocks noChangeAspect="1"/>
          </p:cNvPicPr>
          <p:nvPr/>
        </p:nvPicPr>
        <p:blipFill>
          <a:blip r:embed="rId3"/>
          <a:stretch>
            <a:fillRect/>
          </a:stretch>
        </p:blipFill>
        <p:spPr>
          <a:xfrm>
            <a:off x="694606" y="1723608"/>
            <a:ext cx="5676900" cy="4297680"/>
          </a:xfrm>
          <a:prstGeom prst="rect">
            <a:avLst/>
          </a:prstGeom>
        </p:spPr>
      </p:pic>
      <p:sp>
        <p:nvSpPr>
          <p:cNvPr id="4" name="CaixaDeTexto 3">
            <a:extLst>
              <a:ext uri="{FF2B5EF4-FFF2-40B4-BE49-F238E27FC236}">
                <a16:creationId xmlns:a16="http://schemas.microsoft.com/office/drawing/2014/main" id="{EDE05BEB-4A82-7F6D-E2F0-F69D573F91A0}"/>
              </a:ext>
            </a:extLst>
          </p:cNvPr>
          <p:cNvSpPr txBox="1"/>
          <p:nvPr/>
        </p:nvSpPr>
        <p:spPr>
          <a:xfrm>
            <a:off x="339604" y="1107863"/>
            <a:ext cx="4604578" cy="30777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pt-BR" sz="1400" dirty="0">
                <a:latin typeface="Arial" panose="020B0604020202020204" pitchFamily="34" charset="0"/>
                <a:cs typeface="Arial" panose="020B0604020202020204" pitchFamily="34" charset="0"/>
              </a:rPr>
              <a:t>vamos criar a classe Fornecedor como exemplo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 de Texto 6"/>
          <p:cNvSpPr txBox="1"/>
          <p:nvPr/>
        </p:nvSpPr>
        <p:spPr>
          <a:xfrm>
            <a:off x="6599262" y="980728"/>
            <a:ext cx="5112568"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just"/>
            <a:r>
              <a:rPr lang="pt-BR" altLang="en-US" sz="1400" dirty="0">
                <a:solidFill>
                  <a:schemeClr val="tx1"/>
                </a:solidFill>
              </a:rPr>
              <a:t>No exemplo ao lado foi gerado o arquivo </a:t>
            </a:r>
            <a:r>
              <a:rPr lang="pt-BR" altLang="en-US" sz="1400" b="1" dirty="0">
                <a:solidFill>
                  <a:schemeClr val="tx1"/>
                </a:solidFill>
              </a:rPr>
              <a:t>fornecedor.dat</a:t>
            </a:r>
            <a:r>
              <a:rPr lang="pt-BR" altLang="en-US" sz="1400" dirty="0">
                <a:solidFill>
                  <a:schemeClr val="tx1"/>
                </a:solidFill>
              </a:rPr>
              <a:t> usando o </a:t>
            </a:r>
            <a:r>
              <a:rPr lang="pt-BR" altLang="en-US" sz="1400" b="1" dirty="0" err="1">
                <a:solidFill>
                  <a:schemeClr val="tx1"/>
                </a:solidFill>
              </a:rPr>
              <a:t>FileOutputStream</a:t>
            </a:r>
            <a:r>
              <a:rPr lang="pt-BR" altLang="en-US" sz="1400" b="1" dirty="0">
                <a:solidFill>
                  <a:schemeClr val="tx1"/>
                </a:solidFill>
              </a:rPr>
              <a:t> </a:t>
            </a:r>
            <a:r>
              <a:rPr lang="pt-BR" altLang="en-US" sz="1400" dirty="0">
                <a:solidFill>
                  <a:schemeClr val="tx1"/>
                </a:solidFill>
              </a:rPr>
              <a:t>após foi feita a gravação do objeto com </a:t>
            </a:r>
            <a:r>
              <a:rPr lang="pt-BR" altLang="en-US" sz="1400" b="1" dirty="0" err="1">
                <a:solidFill>
                  <a:schemeClr val="tx1"/>
                </a:solidFill>
              </a:rPr>
              <a:t>ObjectOutputStream</a:t>
            </a:r>
            <a:r>
              <a:rPr lang="pt-BR" altLang="en-US" sz="1400" dirty="0">
                <a:solidFill>
                  <a:schemeClr val="tx1"/>
                </a:solidFill>
              </a:rPr>
              <a:t>, depois carregamos o arquivo com o </a:t>
            </a:r>
            <a:r>
              <a:rPr lang="pt-BR" altLang="en-US" sz="1400" b="1" dirty="0" err="1">
                <a:solidFill>
                  <a:schemeClr val="tx1"/>
                </a:solidFill>
              </a:rPr>
              <a:t>FileInputStream</a:t>
            </a:r>
            <a:r>
              <a:rPr lang="pt-BR" altLang="en-US" sz="1400" b="1" dirty="0">
                <a:solidFill>
                  <a:schemeClr val="tx1"/>
                </a:solidFill>
              </a:rPr>
              <a:t> </a:t>
            </a:r>
            <a:r>
              <a:rPr lang="pt-BR" altLang="en-US" sz="1400" dirty="0">
                <a:solidFill>
                  <a:schemeClr val="tx1"/>
                </a:solidFill>
              </a:rPr>
              <a:t>e finalmente utilizamos o </a:t>
            </a:r>
            <a:r>
              <a:rPr lang="pt-BR" altLang="en-US" sz="1400" b="1" dirty="0" err="1">
                <a:solidFill>
                  <a:schemeClr val="tx1"/>
                </a:solidFill>
              </a:rPr>
              <a:t>ObjetcInputStream</a:t>
            </a:r>
            <a:r>
              <a:rPr lang="pt-BR" altLang="en-US" sz="1400" b="1" dirty="0">
                <a:solidFill>
                  <a:schemeClr val="tx1"/>
                </a:solidFill>
              </a:rPr>
              <a:t> </a:t>
            </a:r>
            <a:r>
              <a:rPr lang="pt-BR" altLang="en-US" sz="1400" dirty="0">
                <a:solidFill>
                  <a:schemeClr val="tx1"/>
                </a:solidFill>
              </a:rPr>
              <a:t>para exibir o objeto.</a:t>
            </a:r>
          </a:p>
        </p:txBody>
      </p:sp>
      <p:sp>
        <p:nvSpPr>
          <p:cNvPr id="3" name="Retângulo 2"/>
          <p:cNvSpPr/>
          <p:nvPr/>
        </p:nvSpPr>
        <p:spPr>
          <a:xfrm>
            <a:off x="262558" y="116632"/>
            <a:ext cx="2492991" cy="461665"/>
          </a:xfrm>
          <a:prstGeom prst="rect">
            <a:avLst/>
          </a:prstGeom>
        </p:spPr>
        <p:txBody>
          <a:bodyPr wrap="none">
            <a:spAutoFit/>
          </a:bodyPr>
          <a:lstStyle/>
          <a:p>
            <a:pPr algn="ctr" eaLnBrk="1" hangingPunct="1">
              <a:buClr>
                <a:srgbClr val="000000"/>
              </a:buClr>
              <a:buSzPct val="100000"/>
              <a:buFont typeface="Times New Roman" panose="02020603050405020304" pitchFamily="18" charset="0"/>
              <a:buNone/>
              <a:defRPr/>
            </a:pPr>
            <a:r>
              <a:rPr lang="pt-BR" altLang="pt-BR" sz="2400" b="1" dirty="0"/>
              <a:t>SERIALIZAÇÃO</a:t>
            </a:r>
          </a:p>
        </p:txBody>
      </p:sp>
      <p:pic>
        <p:nvPicPr>
          <p:cNvPr id="4" name="Imagem 3"/>
          <p:cNvPicPr>
            <a:picLocks noChangeAspect="1"/>
          </p:cNvPicPr>
          <p:nvPr/>
        </p:nvPicPr>
        <p:blipFill>
          <a:blip r:embed="rId3"/>
          <a:stretch>
            <a:fillRect/>
          </a:stretch>
        </p:blipFill>
        <p:spPr>
          <a:xfrm>
            <a:off x="32990" y="764704"/>
            <a:ext cx="6278240" cy="60781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62558" y="117993"/>
            <a:ext cx="2492991" cy="461665"/>
          </a:xfrm>
          <a:prstGeom prst="rect">
            <a:avLst/>
          </a:prstGeom>
        </p:spPr>
        <p:txBody>
          <a:bodyPr wrap="none">
            <a:spAutoFit/>
          </a:bodyPr>
          <a:lstStyle/>
          <a:p>
            <a:pPr algn="ctr" eaLnBrk="1" hangingPunct="1">
              <a:buClr>
                <a:srgbClr val="000000"/>
              </a:buClr>
              <a:buSzPct val="100000"/>
              <a:buFont typeface="Times New Roman" panose="02020603050405020304" pitchFamily="18" charset="0"/>
              <a:buNone/>
              <a:defRPr/>
            </a:pPr>
            <a:r>
              <a:rPr lang="pt-BR" altLang="pt-BR" sz="2400" b="1" dirty="0"/>
              <a:t>SERIALIZAÇÃO</a:t>
            </a:r>
          </a:p>
        </p:txBody>
      </p:sp>
      <p:pic>
        <p:nvPicPr>
          <p:cNvPr id="4" name="Imagem 3"/>
          <p:cNvPicPr>
            <a:picLocks noChangeAspect="1"/>
          </p:cNvPicPr>
          <p:nvPr/>
        </p:nvPicPr>
        <p:blipFill>
          <a:blip r:embed="rId3"/>
          <a:stretch>
            <a:fillRect/>
          </a:stretch>
        </p:blipFill>
        <p:spPr>
          <a:xfrm>
            <a:off x="1918742" y="1484784"/>
            <a:ext cx="7848535" cy="902203"/>
          </a:xfrm>
          <a:prstGeom prst="rect">
            <a:avLst/>
          </a:prstGeom>
        </p:spPr>
      </p:pic>
      <p:sp>
        <p:nvSpPr>
          <p:cNvPr id="8" name="Caixa de Texto 7"/>
          <p:cNvSpPr txBox="1"/>
          <p:nvPr/>
        </p:nvSpPr>
        <p:spPr>
          <a:xfrm>
            <a:off x="2926715" y="836930"/>
            <a:ext cx="4909185"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lstStyle/>
          <a:p>
            <a:r>
              <a:rPr lang="pt-BR" altLang="en-US" sz="1200" dirty="0">
                <a:solidFill>
                  <a:schemeClr val="tx1"/>
                </a:solidFill>
              </a:rPr>
              <a:t>Quando executamos o programa recebemos a mensagem de erro </a:t>
            </a:r>
          </a:p>
        </p:txBody>
      </p:sp>
      <p:pic>
        <p:nvPicPr>
          <p:cNvPr id="9" name="Imagem 8"/>
          <p:cNvPicPr>
            <a:picLocks noChangeAspect="1"/>
          </p:cNvPicPr>
          <p:nvPr/>
        </p:nvPicPr>
        <p:blipFill>
          <a:blip r:embed="rId4"/>
          <a:stretch>
            <a:fillRect/>
          </a:stretch>
        </p:blipFill>
        <p:spPr>
          <a:xfrm>
            <a:off x="3372291" y="3223618"/>
            <a:ext cx="3803035" cy="781446"/>
          </a:xfrm>
          <a:prstGeom prst="rect">
            <a:avLst/>
          </a:prstGeom>
        </p:spPr>
      </p:pic>
      <p:sp>
        <p:nvSpPr>
          <p:cNvPr id="10" name="Caixa de Texto 9"/>
          <p:cNvSpPr txBox="1"/>
          <p:nvPr/>
        </p:nvSpPr>
        <p:spPr>
          <a:xfrm>
            <a:off x="3973830" y="2708920"/>
            <a:ext cx="2816225"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ctr"/>
            <a:r>
              <a:rPr lang="pt-BR" altLang="en-US" sz="1200" dirty="0">
                <a:solidFill>
                  <a:schemeClr val="tx1"/>
                </a:solidFill>
              </a:rPr>
              <a:t>Temos que implementar serializable</a:t>
            </a:r>
          </a:p>
        </p:txBody>
      </p:sp>
      <p:sp>
        <p:nvSpPr>
          <p:cNvPr id="11" name="Caixa de Texto 10"/>
          <p:cNvSpPr txBox="1"/>
          <p:nvPr/>
        </p:nvSpPr>
        <p:spPr>
          <a:xfrm>
            <a:off x="478582" y="4408785"/>
            <a:ext cx="10945132" cy="460375"/>
          </a:xfrm>
          <a:prstGeom prst="rect">
            <a:avLst/>
          </a:prstGeom>
          <a:noFill/>
        </p:spPr>
        <p:txBody>
          <a:bodyPr wrap="square" rtlCol="0" anchor="t">
            <a:spAutoFit/>
          </a:bodyPr>
          <a:lstStyle/>
          <a:p>
            <a:pPr algn="just"/>
            <a:r>
              <a:rPr lang="pt-BR" altLang="en-US" sz="1200" dirty="0">
                <a:solidFill>
                  <a:schemeClr val="tx1"/>
                </a:solidFill>
              </a:rPr>
              <a:t>Existem diversas aplicações que utilizam o recurso de serialização como por exemplo o </a:t>
            </a:r>
            <a:r>
              <a:rPr lang="pt-BR" altLang="en-US" sz="1200" dirty="0" err="1">
                <a:solidFill>
                  <a:schemeClr val="tx1"/>
                </a:solidFill>
              </a:rPr>
              <a:t>Hibernate</a:t>
            </a:r>
            <a:r>
              <a:rPr lang="pt-BR" altLang="en-US" sz="1200" dirty="0">
                <a:solidFill>
                  <a:schemeClr val="tx1"/>
                </a:solidFill>
              </a:rPr>
              <a:t>, aplicações que trabalham com fluxo de I/O, qualquer tipo de trabalho que envolver persistência ou tramitação de dados, a serialização é necessária.</a:t>
            </a:r>
          </a:p>
        </p:txBody>
      </p:sp>
      <p:sp>
        <p:nvSpPr>
          <p:cNvPr id="12" name="Caixa de Texto 11"/>
          <p:cNvSpPr txBox="1"/>
          <p:nvPr/>
        </p:nvSpPr>
        <p:spPr>
          <a:xfrm>
            <a:off x="487472" y="4944080"/>
            <a:ext cx="10936242" cy="645160"/>
          </a:xfrm>
          <a:prstGeom prst="rect">
            <a:avLst/>
          </a:prstGeom>
          <a:noFill/>
        </p:spPr>
        <p:txBody>
          <a:bodyPr wrap="square" rtlCol="0" anchor="t">
            <a:spAutoFit/>
          </a:bodyPr>
          <a:lstStyle/>
          <a:p>
            <a:pPr algn="just"/>
            <a:r>
              <a:rPr lang="pt-BR" altLang="en-US" sz="1200" dirty="0">
                <a:solidFill>
                  <a:schemeClr val="tx1"/>
                </a:solidFill>
              </a:rPr>
              <a:t>O processo de serialização realiza ainda o controle de versionamento de determinado objeto, para determinar assim a compatibilidade entre objeto e classe, e assim evitar inconsistências na recuperação do estado anteriormente salvo do objeto em questão.  O controle de versionamento é feito através de um atributo chamado </a:t>
            </a:r>
            <a:r>
              <a:rPr lang="pt-BR" altLang="en-US" sz="1200" b="1" dirty="0" err="1">
                <a:solidFill>
                  <a:schemeClr val="tx1"/>
                </a:solidFill>
              </a:rPr>
              <a:t>serialVersionUID</a:t>
            </a:r>
            <a:r>
              <a:rPr lang="pt-BR" altLang="en-US" sz="1200" dirty="0">
                <a:solidFill>
                  <a:schemeClr val="tx1"/>
                </a:solidFill>
              </a:rPr>
              <a:t>, ele identifica se a versão do objeto é compatível com a versão da classe que serializou este.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Imagem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034" y="1568138"/>
            <a:ext cx="4989100" cy="154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tângulo 2"/>
          <p:cNvSpPr/>
          <p:nvPr/>
        </p:nvSpPr>
        <p:spPr>
          <a:xfrm>
            <a:off x="514834" y="859234"/>
            <a:ext cx="10297144"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Clr>
                <a:srgbClr val="000000"/>
              </a:buClr>
              <a:buSzPct val="100000"/>
              <a:buFont typeface="Times New Roman" panose="02020603050405020304" pitchFamily="18" charset="0"/>
              <a:buNone/>
              <a:defRPr/>
            </a:pPr>
            <a:r>
              <a:rPr lang="pt-BR" sz="1200" dirty="0">
                <a:solidFill>
                  <a:schemeClr val="tx1"/>
                </a:solidFill>
                <a:latin typeface="Arial" panose="020B0604020202020204" pitchFamily="34" charset="0"/>
                <a:cs typeface="Arial" panose="020B0604020202020204" pitchFamily="34" charset="0"/>
              </a:rPr>
              <a:t>O código abaixo terá como resultado Não são o mesmo proprietário. </a:t>
            </a:r>
          </a:p>
          <a:p>
            <a:pPr eaLnBrk="1" hangingPunct="1">
              <a:buClr>
                <a:srgbClr val="000000"/>
              </a:buClr>
              <a:buSzPct val="100000"/>
              <a:buFont typeface="Times New Roman" panose="02020603050405020304" pitchFamily="18" charset="0"/>
              <a:buNone/>
              <a:defRPr/>
            </a:pPr>
            <a:r>
              <a:rPr lang="pt-BR" sz="1200" dirty="0">
                <a:solidFill>
                  <a:schemeClr val="tx1"/>
                </a:solidFill>
                <a:latin typeface="Arial" panose="020B0604020202020204" pitchFamily="34" charset="0"/>
                <a:cs typeface="Arial" panose="020B0604020202020204" pitchFamily="34" charset="0"/>
              </a:rPr>
              <a:t>Isso porque a classe </a:t>
            </a:r>
            <a:r>
              <a:rPr lang="pt-BR" sz="1200" b="1" dirty="0" err="1">
                <a:solidFill>
                  <a:schemeClr val="tx1"/>
                </a:solidFill>
                <a:latin typeface="Arial" panose="020B0604020202020204" pitchFamily="34" charset="0"/>
                <a:cs typeface="Arial" panose="020B0604020202020204" pitchFamily="34" charset="0"/>
              </a:rPr>
              <a:t>Proprietario</a:t>
            </a:r>
            <a:r>
              <a:rPr lang="pt-BR" sz="1200" dirty="0">
                <a:solidFill>
                  <a:schemeClr val="tx1"/>
                </a:solidFill>
                <a:latin typeface="Arial" panose="020B0604020202020204" pitchFamily="34" charset="0"/>
                <a:cs typeface="Arial" panose="020B0604020202020204" pitchFamily="34" charset="0"/>
              </a:rPr>
              <a:t> não sobrescreveu o método </a:t>
            </a:r>
            <a:r>
              <a:rPr lang="pt-BR" sz="1200" b="1" dirty="0" err="1">
                <a:solidFill>
                  <a:schemeClr val="tx1"/>
                </a:solidFill>
                <a:latin typeface="Arial" panose="020B0604020202020204" pitchFamily="34" charset="0"/>
                <a:cs typeface="Arial" panose="020B0604020202020204" pitchFamily="34" charset="0"/>
              </a:rPr>
              <a:t>equals</a:t>
            </a:r>
            <a:r>
              <a:rPr lang="pt-BR" sz="1200" b="1" dirty="0">
                <a:solidFill>
                  <a:schemeClr val="tx1"/>
                </a:solidFill>
                <a:latin typeface="Arial" panose="020B0604020202020204" pitchFamily="34" charset="0"/>
                <a:cs typeface="Arial" panose="020B0604020202020204" pitchFamily="34" charset="0"/>
              </a:rPr>
              <a:t>()</a:t>
            </a:r>
            <a:r>
              <a:rPr lang="pt-BR" sz="1200" dirty="0">
                <a:solidFill>
                  <a:schemeClr val="tx1"/>
                </a:solidFill>
                <a:latin typeface="Arial" panose="020B0604020202020204" pitchFamily="34" charset="0"/>
                <a:cs typeface="Arial" panose="020B0604020202020204" pitchFamily="34" charset="0"/>
              </a:rPr>
              <a:t> da classe </a:t>
            </a:r>
            <a:r>
              <a:rPr lang="pt-BR" sz="1200" b="1" dirty="0" err="1">
                <a:solidFill>
                  <a:schemeClr val="tx1"/>
                </a:solidFill>
                <a:latin typeface="Arial" panose="020B0604020202020204" pitchFamily="34" charset="0"/>
                <a:cs typeface="Arial" panose="020B0604020202020204" pitchFamily="34" charset="0"/>
              </a:rPr>
              <a:t>Object</a:t>
            </a:r>
            <a:r>
              <a:rPr lang="pt-BR" sz="1200" dirty="0">
                <a:solidFill>
                  <a:schemeClr val="tx1"/>
                </a:solidFill>
                <a:latin typeface="Arial" panose="020B0604020202020204" pitchFamily="34" charset="0"/>
                <a:cs typeface="Arial" panose="020B0604020202020204" pitchFamily="34" charset="0"/>
              </a:rPr>
              <a:t> retornando assim o valor de memória dos objetos.</a:t>
            </a:r>
          </a:p>
        </p:txBody>
      </p:sp>
      <p:pic>
        <p:nvPicPr>
          <p:cNvPr id="18437" name="Imagem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2056" y="3176377"/>
            <a:ext cx="4557046" cy="2844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tângulo 1"/>
          <p:cNvSpPr>
            <a:spLocks noChangeArrowheads="1"/>
          </p:cNvSpPr>
          <p:nvPr/>
        </p:nvSpPr>
        <p:spPr bwMode="auto">
          <a:xfrm>
            <a:off x="5663406" y="1766889"/>
            <a:ext cx="5256336"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Clr>
                <a:srgbClr val="000000"/>
              </a:buClr>
              <a:buSzPct val="100000"/>
              <a:buFont typeface="Times New Roman" panose="02020603050405020304" pitchFamily="18" charset="0"/>
              <a:buNone/>
              <a:defRPr/>
            </a:pPr>
            <a:r>
              <a:rPr lang="pt-BR" altLang="pt-BR" sz="1200" dirty="0">
                <a:solidFill>
                  <a:schemeClr val="tx1"/>
                </a:solidFill>
                <a:latin typeface="Arial" panose="020B0604020202020204" pitchFamily="34" charset="0"/>
                <a:cs typeface="Arial" panose="020B0604020202020204" pitchFamily="34" charset="0"/>
              </a:rPr>
              <a:t>Vamos adicionar o método </a:t>
            </a:r>
            <a:r>
              <a:rPr lang="pt-BR" altLang="pt-BR" sz="1200" b="1" dirty="0" err="1">
                <a:solidFill>
                  <a:schemeClr val="tx1"/>
                </a:solidFill>
                <a:latin typeface="Arial" panose="020B0604020202020204" pitchFamily="34" charset="0"/>
                <a:cs typeface="Arial" panose="020B0604020202020204" pitchFamily="34" charset="0"/>
              </a:rPr>
              <a:t>equals</a:t>
            </a:r>
            <a:r>
              <a:rPr lang="pt-BR" altLang="pt-BR" sz="1200" dirty="0">
                <a:solidFill>
                  <a:schemeClr val="tx1"/>
                </a:solidFill>
                <a:latin typeface="Arial" panose="020B0604020202020204" pitchFamily="34" charset="0"/>
                <a:cs typeface="Arial" panose="020B0604020202020204" pitchFamily="34" charset="0"/>
              </a:rPr>
              <a:t> e </a:t>
            </a:r>
            <a:r>
              <a:rPr lang="pt-BR" altLang="pt-BR" sz="1200" b="1" dirty="0" err="1">
                <a:solidFill>
                  <a:schemeClr val="tx1"/>
                </a:solidFill>
                <a:latin typeface="Arial" panose="020B0604020202020204" pitchFamily="34" charset="0"/>
                <a:cs typeface="Arial" panose="020B0604020202020204" pitchFamily="34" charset="0"/>
              </a:rPr>
              <a:t>hashCode</a:t>
            </a:r>
            <a:r>
              <a:rPr lang="pt-BR" altLang="pt-BR" sz="1200" dirty="0">
                <a:solidFill>
                  <a:schemeClr val="tx1"/>
                </a:solidFill>
                <a:latin typeface="Arial" panose="020B0604020202020204" pitchFamily="34" charset="0"/>
                <a:cs typeface="Arial" panose="020B0604020202020204" pitchFamily="34" charset="0"/>
              </a:rPr>
              <a:t> somente para o código, agora o resultado terá como resposta</a:t>
            </a:r>
          </a:p>
          <a:p>
            <a:pPr eaLnBrk="1" hangingPunct="1">
              <a:buClr>
                <a:srgbClr val="000000"/>
              </a:buClr>
              <a:buSzPct val="100000"/>
              <a:buFont typeface="Times New Roman" panose="02020603050405020304" pitchFamily="18" charset="0"/>
              <a:buNone/>
              <a:defRPr/>
            </a:pPr>
            <a:r>
              <a:rPr lang="pt-BR" altLang="pt-BR" sz="1200" dirty="0">
                <a:solidFill>
                  <a:schemeClr val="tx1"/>
                </a:solidFill>
                <a:latin typeface="Arial" panose="020B0604020202020204" pitchFamily="34" charset="0"/>
                <a:cs typeface="Arial" panose="020B0604020202020204" pitchFamily="34" charset="0"/>
              </a:rPr>
              <a:t>“São o mesmo proprietário”</a:t>
            </a:r>
          </a:p>
        </p:txBody>
      </p:sp>
      <p:sp>
        <p:nvSpPr>
          <p:cNvPr id="5" name="Retângulo 4"/>
          <p:cNvSpPr/>
          <p:nvPr/>
        </p:nvSpPr>
        <p:spPr>
          <a:xfrm>
            <a:off x="5666712" y="2891291"/>
            <a:ext cx="525303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eaLnBrk="1" hangingPunct="1">
              <a:buClr>
                <a:srgbClr val="000000"/>
              </a:buClr>
              <a:buSzPct val="100000"/>
              <a:buFont typeface="Times New Roman" panose="02020603050405020304" pitchFamily="18" charset="0"/>
              <a:buNone/>
              <a:defRPr/>
            </a:pPr>
            <a:r>
              <a:rPr lang="pt-BR" sz="1200" dirty="0">
                <a:solidFill>
                  <a:schemeClr val="tx1"/>
                </a:solidFill>
                <a:latin typeface="Arial" panose="020B0604020202020204" pitchFamily="34" charset="0"/>
                <a:cs typeface="Arial" panose="020B0604020202020204" pitchFamily="34" charset="0"/>
              </a:rPr>
              <a:t>O método </a:t>
            </a:r>
            <a:r>
              <a:rPr lang="pt-BR" sz="1200" b="1" dirty="0" err="1">
                <a:solidFill>
                  <a:schemeClr val="tx1"/>
                </a:solidFill>
                <a:latin typeface="Arial" panose="020B0604020202020204" pitchFamily="34" charset="0"/>
                <a:cs typeface="Arial" panose="020B0604020202020204" pitchFamily="34" charset="0"/>
              </a:rPr>
              <a:t>hashCode</a:t>
            </a:r>
            <a:r>
              <a:rPr lang="pt-BR" sz="1200" dirty="0">
                <a:solidFill>
                  <a:schemeClr val="tx1"/>
                </a:solidFill>
                <a:latin typeface="Arial" panose="020B0604020202020204" pitchFamily="34" charset="0"/>
                <a:cs typeface="Arial" panose="020B0604020202020204" pitchFamily="34" charset="0"/>
              </a:rPr>
              <a:t> é utilizado para organizar os elementos de uma coleção em um mesmo compartimento. Como por exemplo um armário de fichas de clientes podem ser separadas em várias pastas em uma gaveta ficariam todos os clientes cujo nome comece com a letra A, na segunda gaveta, todos os clientes que comecem com a letra B e assim sucessivamente, desta forma a busca fica mais rápida por um cliente.  Para gerar o código </a:t>
            </a:r>
            <a:r>
              <a:rPr lang="pt-BR" sz="1200" dirty="0" err="1">
                <a:solidFill>
                  <a:schemeClr val="tx1"/>
                </a:solidFill>
                <a:latin typeface="Arial" panose="020B0604020202020204" pitchFamily="34" charset="0"/>
                <a:cs typeface="Arial" panose="020B0604020202020204" pitchFamily="34" charset="0"/>
              </a:rPr>
              <a:t>hash</a:t>
            </a:r>
            <a:r>
              <a:rPr lang="pt-BR" sz="1200" dirty="0">
                <a:solidFill>
                  <a:schemeClr val="tx1"/>
                </a:solidFill>
                <a:latin typeface="Arial" panose="020B0604020202020204" pitchFamily="34" charset="0"/>
                <a:cs typeface="Arial" panose="020B0604020202020204" pitchFamily="34" charset="0"/>
              </a:rPr>
              <a:t> de um objeto é necessário sobrescrever o método </a:t>
            </a:r>
            <a:r>
              <a:rPr lang="pt-BR" sz="1200" dirty="0" err="1">
                <a:solidFill>
                  <a:schemeClr val="tx1"/>
                </a:solidFill>
                <a:latin typeface="Arial" panose="020B0604020202020204" pitchFamily="34" charset="0"/>
                <a:cs typeface="Arial" panose="020B0604020202020204" pitchFamily="34" charset="0"/>
              </a:rPr>
              <a:t>hascode</a:t>
            </a:r>
            <a:r>
              <a:rPr lang="pt-BR" sz="1200" dirty="0">
                <a:solidFill>
                  <a:schemeClr val="tx1"/>
                </a:solidFill>
                <a:latin typeface="Arial" panose="020B0604020202020204" pitchFamily="34" charset="0"/>
                <a:cs typeface="Arial" panose="020B0604020202020204" pitchFamily="34" charset="0"/>
              </a:rPr>
              <a:t>() da classe </a:t>
            </a:r>
            <a:r>
              <a:rPr lang="pt-BR" sz="1200" dirty="0" err="1">
                <a:solidFill>
                  <a:schemeClr val="tx1"/>
                </a:solidFill>
                <a:latin typeface="Arial" panose="020B0604020202020204" pitchFamily="34" charset="0"/>
                <a:cs typeface="Arial" panose="020B0604020202020204" pitchFamily="34" charset="0"/>
              </a:rPr>
              <a:t>Object</a:t>
            </a:r>
            <a:r>
              <a:rPr lang="pt-BR" sz="1200" dirty="0">
                <a:solidFill>
                  <a:schemeClr val="tx1"/>
                </a:solidFill>
                <a:latin typeface="Arial" panose="020B0604020202020204" pitchFamily="34" charset="0"/>
                <a:cs typeface="Arial" panose="020B0604020202020204" pitchFamily="34" charset="0"/>
              </a:rPr>
              <a:t>. É importante notar que esse método retorna um inteiro que representa o "gaveta" onde se encontra o cliente.</a:t>
            </a:r>
          </a:p>
        </p:txBody>
      </p:sp>
      <p:sp>
        <p:nvSpPr>
          <p:cNvPr id="2" name="Retângulo 1"/>
          <p:cNvSpPr/>
          <p:nvPr/>
        </p:nvSpPr>
        <p:spPr>
          <a:xfrm>
            <a:off x="262558" y="205095"/>
            <a:ext cx="3976410" cy="369332"/>
          </a:xfrm>
          <a:prstGeom prst="rect">
            <a:avLst/>
          </a:prstGeom>
        </p:spPr>
        <p:txBody>
          <a:bodyPr wrap="none">
            <a:spAutoFit/>
          </a:bodyPr>
          <a:lstStyle/>
          <a:p>
            <a:pPr algn="ctr" eaLnBrk="1" hangingPunct="1">
              <a:buClr>
                <a:srgbClr val="000000"/>
              </a:buClr>
              <a:buSzPct val="100000"/>
              <a:buFont typeface="Times New Roman" panose="02020603050405020304" pitchFamily="18" charset="0"/>
              <a:buNone/>
              <a:defRPr/>
            </a:pPr>
            <a:r>
              <a:rPr lang="pt-BR" altLang="pt-BR" b="1" dirty="0"/>
              <a:t>MÉTODOS EQUALS E HASHCODE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2"/>
          <p:cNvSpPr txBox="1"/>
          <p:nvPr/>
        </p:nvSpPr>
        <p:spPr>
          <a:xfrm>
            <a:off x="649732" y="1052513"/>
            <a:ext cx="10340687" cy="216978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Noto Sans Symbols"/>
              <a:buChar char="▪"/>
            </a:pPr>
            <a:r>
              <a:rPr lang="pt-BR" dirty="0">
                <a:solidFill>
                  <a:schemeClr val="tx1"/>
                </a:solidFill>
              </a:rPr>
              <a:t>Java é uma linguagem portável, ou seja, é </a:t>
            </a:r>
            <a:r>
              <a:rPr lang="pt-BR" dirty="0" err="1">
                <a:solidFill>
                  <a:schemeClr val="tx1"/>
                </a:solidFill>
              </a:rPr>
              <a:t>multi-plataforma</a:t>
            </a:r>
            <a:r>
              <a:rPr lang="pt-BR" dirty="0">
                <a:solidFill>
                  <a:schemeClr val="tx1"/>
                </a:solidFill>
              </a:rPr>
              <a:t> </a:t>
            </a:r>
          </a:p>
          <a:p>
            <a:pPr marL="285750" marR="0" lvl="0" indent="-285750" algn="l" rtl="0">
              <a:lnSpc>
                <a:spcPct val="150000"/>
              </a:lnSpc>
              <a:spcBef>
                <a:spcPts val="0"/>
              </a:spcBef>
              <a:spcAft>
                <a:spcPts val="0"/>
              </a:spcAft>
              <a:buClr>
                <a:schemeClr val="dk1"/>
              </a:buClr>
              <a:buSzPts val="1800"/>
              <a:buFont typeface="Noto Sans Symbols"/>
              <a:buChar char="▪"/>
            </a:pPr>
            <a:r>
              <a:rPr lang="pt-BR" dirty="0">
                <a:solidFill>
                  <a:schemeClr val="tx1"/>
                </a:solidFill>
              </a:rPr>
              <a:t>O compilador Java não cria nenhum arquivo executável (.</a:t>
            </a:r>
            <a:r>
              <a:rPr lang="pt-BR" dirty="0" err="1">
                <a:solidFill>
                  <a:schemeClr val="tx1"/>
                </a:solidFill>
              </a:rPr>
              <a:t>exe</a:t>
            </a:r>
            <a:r>
              <a:rPr lang="pt-BR" dirty="0">
                <a:solidFill>
                  <a:schemeClr val="tx1"/>
                </a:solidFill>
              </a:rPr>
              <a:t>)</a:t>
            </a:r>
          </a:p>
          <a:p>
            <a:pPr marL="285750" marR="0" lvl="0" indent="-285750" algn="l" rtl="0">
              <a:lnSpc>
                <a:spcPct val="150000"/>
              </a:lnSpc>
              <a:spcBef>
                <a:spcPts val="0"/>
              </a:spcBef>
              <a:spcAft>
                <a:spcPts val="0"/>
              </a:spcAft>
              <a:buClr>
                <a:schemeClr val="dk1"/>
              </a:buClr>
              <a:buSzPts val="1800"/>
              <a:buFont typeface="Noto Sans Symbols"/>
              <a:buChar char="▪"/>
            </a:pPr>
            <a:r>
              <a:rPr lang="pt-BR" b="0" i="0" u="none" strike="noStrike" cap="none" dirty="0">
                <a:solidFill>
                  <a:schemeClr val="tx1"/>
                </a:solidFill>
                <a:latin typeface="Arial" panose="020B0604020202020204"/>
                <a:ea typeface="Arial" panose="020B0604020202020204"/>
                <a:cs typeface="Arial" panose="020B0604020202020204"/>
                <a:sym typeface="Arial" panose="020B0604020202020204"/>
              </a:rPr>
              <a:t>Para os sistemas operacionais os arquivos .</a:t>
            </a:r>
            <a:r>
              <a:rPr lang="pt-BR" b="0" i="0" u="none" strike="noStrike" cap="none" dirty="0" err="1">
                <a:solidFill>
                  <a:schemeClr val="tx1"/>
                </a:solidFill>
                <a:latin typeface="Arial" panose="020B0604020202020204"/>
                <a:ea typeface="Arial" panose="020B0604020202020204"/>
                <a:cs typeface="Arial" panose="020B0604020202020204"/>
                <a:sym typeface="Arial" panose="020B0604020202020204"/>
              </a:rPr>
              <a:t>java</a:t>
            </a:r>
            <a:r>
              <a:rPr lang="pt-BR" b="0" i="0" u="none" strike="noStrike" cap="none" dirty="0">
                <a:solidFill>
                  <a:schemeClr val="tx1"/>
                </a:solidFill>
                <a:latin typeface="Arial" panose="020B0604020202020204"/>
                <a:ea typeface="Arial" panose="020B0604020202020204"/>
                <a:cs typeface="Arial" panose="020B0604020202020204"/>
                <a:sym typeface="Arial" panose="020B0604020202020204"/>
              </a:rPr>
              <a:t> são vistos da mesma forma</a:t>
            </a:r>
          </a:p>
          <a:p>
            <a:pPr marL="285750" marR="0" lvl="0" indent="-285750" algn="l" rtl="0">
              <a:lnSpc>
                <a:spcPct val="150000"/>
              </a:lnSpc>
              <a:spcBef>
                <a:spcPts val="0"/>
              </a:spcBef>
              <a:spcAft>
                <a:spcPts val="0"/>
              </a:spcAft>
              <a:buClr>
                <a:schemeClr val="dk1"/>
              </a:buClr>
              <a:buSzPts val="1800"/>
              <a:buFont typeface="Noto Sans Symbols"/>
              <a:buChar char="▪"/>
            </a:pPr>
            <a:r>
              <a:rPr lang="pt-BR" dirty="0">
                <a:solidFill>
                  <a:schemeClr val="tx1"/>
                </a:solidFill>
              </a:rPr>
              <a:t>Para a JVM, os arquivos .</a:t>
            </a:r>
            <a:r>
              <a:rPr lang="pt-BR" dirty="0" err="1">
                <a:solidFill>
                  <a:schemeClr val="tx1"/>
                </a:solidFill>
              </a:rPr>
              <a:t>class</a:t>
            </a:r>
            <a:r>
              <a:rPr lang="pt-BR" dirty="0">
                <a:solidFill>
                  <a:schemeClr val="tx1"/>
                </a:solidFill>
              </a:rPr>
              <a:t> são visto da mesma forma</a:t>
            </a:r>
          </a:p>
          <a:p>
            <a:pPr marL="285750" indent="-285750">
              <a:lnSpc>
                <a:spcPct val="150000"/>
              </a:lnSpc>
              <a:buClr>
                <a:schemeClr val="dk1"/>
              </a:buClr>
              <a:buSzPts val="1800"/>
              <a:buFont typeface="Noto Sans Symbols"/>
              <a:buChar char="▪"/>
            </a:pPr>
            <a:r>
              <a:rPr lang="pt-BR" dirty="0">
                <a:solidFill>
                  <a:schemeClr val="tx1"/>
                </a:solidFill>
              </a:rPr>
              <a:t>Um arquivo .</a:t>
            </a:r>
            <a:r>
              <a:rPr lang="pt-BR" dirty="0" err="1">
                <a:solidFill>
                  <a:schemeClr val="tx1"/>
                </a:solidFill>
              </a:rPr>
              <a:t>jar</a:t>
            </a:r>
            <a:r>
              <a:rPr lang="pt-BR" dirty="0">
                <a:solidFill>
                  <a:schemeClr val="tx1"/>
                </a:solidFill>
              </a:rPr>
              <a:t> (</a:t>
            </a:r>
            <a:r>
              <a:rPr lang="pt-BR" b="1" dirty="0">
                <a:solidFill>
                  <a:schemeClr val="tx1"/>
                </a:solidFill>
              </a:rPr>
              <a:t>J</a:t>
            </a:r>
            <a:r>
              <a:rPr lang="pt-BR" dirty="0">
                <a:solidFill>
                  <a:schemeClr val="tx1"/>
                </a:solidFill>
              </a:rPr>
              <a:t>ava </a:t>
            </a:r>
            <a:r>
              <a:rPr lang="pt-BR" b="1" dirty="0" err="1">
                <a:solidFill>
                  <a:schemeClr val="tx1"/>
                </a:solidFill>
              </a:rPr>
              <a:t>AR</a:t>
            </a:r>
            <a:r>
              <a:rPr lang="pt-BR" dirty="0" err="1">
                <a:solidFill>
                  <a:schemeClr val="tx1"/>
                </a:solidFill>
              </a:rPr>
              <a:t>chive</a:t>
            </a:r>
            <a:r>
              <a:rPr lang="pt-BR" dirty="0">
                <a:solidFill>
                  <a:schemeClr val="tx1"/>
                </a:solidFill>
              </a:rPr>
              <a:t>), tem o mesmo funcionamento de um arquivo executável</a:t>
            </a:r>
          </a:p>
        </p:txBody>
      </p:sp>
      <p:sp>
        <p:nvSpPr>
          <p:cNvPr id="5" name="Retângulo 4"/>
          <p:cNvSpPr/>
          <p:nvPr/>
        </p:nvSpPr>
        <p:spPr>
          <a:xfrm>
            <a:off x="345456" y="187138"/>
            <a:ext cx="1967205" cy="400110"/>
          </a:xfrm>
          <a:prstGeom prst="rect">
            <a:avLst/>
          </a:prstGeom>
        </p:spPr>
        <p:txBody>
          <a:bodyPr wrap="none">
            <a:spAutoFit/>
          </a:bodyPr>
          <a:lstStyle/>
          <a:p>
            <a:pPr lvl="0">
              <a:buClr>
                <a:schemeClr val="dk1"/>
              </a:buClr>
              <a:buSzPts val="2000"/>
            </a:pPr>
            <a:r>
              <a:rPr lang="en-US" sz="2000" b="1" dirty="0">
                <a:solidFill>
                  <a:schemeClr val="bg1"/>
                </a:solidFill>
              </a:rPr>
              <a:t>ARQUIVO JAR</a:t>
            </a:r>
            <a:endParaRPr lang="en-US" sz="20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2"/>
          <p:cNvSpPr txBox="1"/>
          <p:nvPr/>
        </p:nvSpPr>
        <p:spPr>
          <a:xfrm>
            <a:off x="550590" y="980728"/>
            <a:ext cx="10340687" cy="120028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Noto Sans Symbols"/>
              <a:buChar char="▪"/>
            </a:pPr>
            <a:r>
              <a:rPr lang="pt-BR" sz="1600" dirty="0">
                <a:solidFill>
                  <a:schemeClr val="dk1"/>
                </a:solidFill>
              </a:rPr>
              <a:t>A criação  do arquivo .</a:t>
            </a:r>
            <a:r>
              <a:rPr lang="pt-BR" sz="1600" dirty="0" err="1">
                <a:solidFill>
                  <a:schemeClr val="dk1"/>
                </a:solidFill>
              </a:rPr>
              <a:t>jar</a:t>
            </a:r>
            <a:r>
              <a:rPr lang="pt-BR" sz="1600" dirty="0">
                <a:solidFill>
                  <a:schemeClr val="dk1"/>
                </a:solidFill>
              </a:rPr>
              <a:t> pode ser feita através do terminal utilizando o comando “</a:t>
            </a:r>
            <a:r>
              <a:rPr lang="pt-BR" sz="1600" dirty="0" err="1">
                <a:solidFill>
                  <a:schemeClr val="dk1"/>
                </a:solidFill>
              </a:rPr>
              <a:t>jar</a:t>
            </a:r>
            <a:r>
              <a:rPr lang="pt-BR" sz="1600" dirty="0">
                <a:solidFill>
                  <a:schemeClr val="dk1"/>
                </a:solidFill>
              </a:rPr>
              <a:t>”</a:t>
            </a:r>
          </a:p>
          <a:p>
            <a:pPr marL="285750" marR="0" lvl="0" indent="-285750" algn="l" rtl="0">
              <a:lnSpc>
                <a:spcPct val="150000"/>
              </a:lnSpc>
              <a:spcBef>
                <a:spcPts val="0"/>
              </a:spcBef>
              <a:spcAft>
                <a:spcPts val="0"/>
              </a:spcAft>
              <a:buClr>
                <a:schemeClr val="dk1"/>
              </a:buClr>
              <a:buSzPts val="1800"/>
              <a:buFont typeface="Noto Sans Symbols"/>
              <a:buChar char="▪"/>
            </a:pPr>
            <a:r>
              <a:rPr lang="pt-BR" sz="1600" dirty="0">
                <a:solidFill>
                  <a:schemeClr val="dk1"/>
                </a:solidFill>
              </a:rPr>
              <a:t>As </a:t>
            </a:r>
            <a:r>
              <a:rPr lang="pt-BR" sz="1600" dirty="0" err="1">
                <a:solidFill>
                  <a:schemeClr val="dk1"/>
                </a:solidFill>
              </a:rPr>
              <a:t>IDEs</a:t>
            </a:r>
            <a:r>
              <a:rPr lang="pt-BR" sz="1600" dirty="0">
                <a:solidFill>
                  <a:schemeClr val="dk1"/>
                </a:solidFill>
              </a:rPr>
              <a:t> dão suporte para a criação</a:t>
            </a:r>
          </a:p>
          <a:p>
            <a:pPr marL="285750" marR="0" lvl="0" indent="-285750" algn="l" rtl="0">
              <a:lnSpc>
                <a:spcPct val="150000"/>
              </a:lnSpc>
              <a:spcBef>
                <a:spcPts val="0"/>
              </a:spcBef>
              <a:spcAft>
                <a:spcPts val="0"/>
              </a:spcAft>
              <a:buClr>
                <a:schemeClr val="dk1"/>
              </a:buClr>
              <a:buSzPts val="1800"/>
              <a:buFont typeface="Noto Sans Symbols"/>
              <a:buChar char="▪"/>
            </a:pPr>
            <a:r>
              <a:rPr lang="pt-BR" sz="1600" dirty="0">
                <a:solidFill>
                  <a:schemeClr val="dk1"/>
                </a:solidFill>
              </a:rPr>
              <a:t>Um </a:t>
            </a:r>
            <a:r>
              <a:rPr lang="pt-BR" sz="1600" dirty="0" err="1">
                <a:solidFill>
                  <a:schemeClr val="dk1"/>
                </a:solidFill>
              </a:rPr>
              <a:t>jar</a:t>
            </a:r>
            <a:r>
              <a:rPr lang="pt-BR" sz="1600" dirty="0">
                <a:solidFill>
                  <a:schemeClr val="dk1"/>
                </a:solidFill>
              </a:rPr>
              <a:t> pode ser uma aplicação, uma biblioteca, uma instalação... </a:t>
            </a:r>
            <a:endParaRPr lang="pt-BR" sz="1600" dirty="0"/>
          </a:p>
        </p:txBody>
      </p:sp>
      <p:sp>
        <p:nvSpPr>
          <p:cNvPr id="5" name="Retângulo 4"/>
          <p:cNvSpPr/>
          <p:nvPr/>
        </p:nvSpPr>
        <p:spPr>
          <a:xfrm>
            <a:off x="345456" y="187138"/>
            <a:ext cx="3236784" cy="400110"/>
          </a:xfrm>
          <a:prstGeom prst="rect">
            <a:avLst/>
          </a:prstGeom>
        </p:spPr>
        <p:txBody>
          <a:bodyPr wrap="none">
            <a:spAutoFit/>
          </a:bodyPr>
          <a:lstStyle/>
          <a:p>
            <a:pPr lvl="0">
              <a:buClr>
                <a:schemeClr val="dk1"/>
              </a:buClr>
              <a:buSzPts val="2000"/>
            </a:pPr>
            <a:r>
              <a:rPr lang="en-US" sz="2000" b="1" dirty="0">
                <a:solidFill>
                  <a:schemeClr val="bg1"/>
                </a:solidFill>
              </a:rPr>
              <a:t>CRIANDO ARQUIVO JAR</a:t>
            </a:r>
            <a:endParaRPr lang="en-US" sz="2000" dirty="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626364" y="2451990"/>
            <a:ext cx="2247963" cy="346561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691604" y="2423926"/>
            <a:ext cx="3534537" cy="3415042"/>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8075584" y="2423926"/>
            <a:ext cx="3420222" cy="3420222"/>
          </a:xfrm>
          <a:prstGeom prst="rect">
            <a:avLst/>
          </a:prstGeom>
          <a:noFill/>
          <a:ln w="9525">
            <a:noFill/>
            <a:miter lim="800000"/>
            <a:headEnd/>
            <a:tailEnd/>
          </a:ln>
          <a:effectLst/>
        </p:spPr>
      </p:pic>
      <p:sp>
        <p:nvSpPr>
          <p:cNvPr id="7" name="Retângulo 6"/>
          <p:cNvSpPr/>
          <p:nvPr/>
        </p:nvSpPr>
        <p:spPr>
          <a:xfrm>
            <a:off x="548640" y="5315712"/>
            <a:ext cx="2218944" cy="219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968496" y="3968496"/>
            <a:ext cx="1286256"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WenQuanYi Micro Hei"/>
        <a:cs typeface="WenQuanYi Micro Hei"/>
      </a:majorFont>
      <a:minorFont>
        <a:latin typeface="Calibri"/>
        <a:ea typeface="WenQuanYi Micro Hei"/>
        <a:cs typeface="WenQuanYi Micro Hei"/>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en-GB" altLang="pt-BR"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en-GB" altLang="pt-BR"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1089</Words>
  <Application>Microsoft Office PowerPoint</Application>
  <PresentationFormat>Personalizar</PresentationFormat>
  <Paragraphs>80</Paragraphs>
  <Slides>19</Slides>
  <Notes>16</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19</vt:i4>
      </vt:variant>
    </vt:vector>
  </HeadingPairs>
  <TitlesOfParts>
    <vt:vector size="26" baseType="lpstr">
      <vt:lpstr>Arial</vt:lpstr>
      <vt:lpstr>Calibri</vt:lpstr>
      <vt:lpstr>Noto Sans Symbols</vt:lpstr>
      <vt:lpstr>Roboto</vt:lpstr>
      <vt:lpstr>Times New Roman</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roni</dc:creator>
  <cp:lastModifiedBy>Roni Schanuel</cp:lastModifiedBy>
  <cp:revision>183</cp:revision>
  <cp:lastPrinted>2113-01-01T00:00:00Z</cp:lastPrinted>
  <dcterms:created xsi:type="dcterms:W3CDTF">2012-05-10T23:05:00Z</dcterms:created>
  <dcterms:modified xsi:type="dcterms:W3CDTF">2023-12-28T13:18:14Z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43DB11545C7841B8BA3E8D667AF9D0C6</vt:lpwstr>
  </property>
  <property fmtid="{D5CDD505-2E9C-101B-9397-08002B2CF9AE}" pid="3" name="KSOProductBuildVer">
    <vt:lpwstr>1046-11.2.0.11306</vt:lpwstr>
  </property>
  <property fmtid="{D5CDD505-2E9C-101B-9397-08002B2CF9AE}" pid="4" name="MSIP_Label_5c88f678-0b6e-4995-8ab3-bcc8062be905_Enabled">
    <vt:lpwstr>true</vt:lpwstr>
  </property>
  <property fmtid="{D5CDD505-2E9C-101B-9397-08002B2CF9AE}" pid="5" name="MSIP_Label_5c88f678-0b6e-4995-8ab3-bcc8062be905_SetDate">
    <vt:lpwstr>2023-12-25T18:32:52Z</vt:lpwstr>
  </property>
  <property fmtid="{D5CDD505-2E9C-101B-9397-08002B2CF9AE}" pid="6" name="MSIP_Label_5c88f678-0b6e-4995-8ab3-bcc8062be905_Method">
    <vt:lpwstr>Standard</vt:lpwstr>
  </property>
  <property fmtid="{D5CDD505-2E9C-101B-9397-08002B2CF9AE}" pid="7" name="MSIP_Label_5c88f678-0b6e-4995-8ab3-bcc8062be905_Name">
    <vt:lpwstr>Ostensivo</vt:lpwstr>
  </property>
  <property fmtid="{D5CDD505-2E9C-101B-9397-08002B2CF9AE}" pid="8" name="MSIP_Label_5c88f678-0b6e-4995-8ab3-bcc8062be905_SiteId">
    <vt:lpwstr>d0c698d4-e4ea-4ee9-a79d-f2d7a78399c8</vt:lpwstr>
  </property>
  <property fmtid="{D5CDD505-2E9C-101B-9397-08002B2CF9AE}" pid="9" name="MSIP_Label_5c88f678-0b6e-4995-8ab3-bcc8062be905_ActionId">
    <vt:lpwstr>910f62f6-3676-4b93-80c8-cb869a4359f8</vt:lpwstr>
  </property>
  <property fmtid="{D5CDD505-2E9C-101B-9397-08002B2CF9AE}" pid="10" name="MSIP_Label_5c88f678-0b6e-4995-8ab3-bcc8062be905_ContentBits">
    <vt:lpwstr>0</vt:lpwstr>
  </property>
</Properties>
</file>