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82" r:id="rId2"/>
    <p:sldId id="274" r:id="rId3"/>
    <p:sldId id="279" r:id="rId4"/>
    <p:sldId id="280" r:id="rId5"/>
    <p:sldId id="310" r:id="rId6"/>
    <p:sldId id="281" r:id="rId7"/>
    <p:sldId id="283" r:id="rId8"/>
    <p:sldId id="275" r:id="rId9"/>
    <p:sldId id="276" r:id="rId10"/>
    <p:sldId id="273" r:id="rId11"/>
    <p:sldId id="257" r:id="rId12"/>
    <p:sldId id="258" r:id="rId13"/>
    <p:sldId id="259" r:id="rId14"/>
    <p:sldId id="260" r:id="rId15"/>
    <p:sldId id="277" r:id="rId16"/>
    <p:sldId id="278"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84" r:id="rId30"/>
  </p:sldIdLst>
  <p:sldSz cx="12190413" cy="6858000"/>
  <p:notesSz cx="6858000" cy="9144000"/>
  <p:defaultTextStyle>
    <a:defPPr>
      <a:defRPr lang="en-GB"/>
    </a:defPPr>
    <a:lvl1pPr marL="0" lvl="0" indent="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vl6pPr marL="2286000" lvl="5"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6pPr>
    <a:lvl7pPr marL="2743200" lvl="6"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7pPr>
    <a:lvl8pPr marL="3200400" lvl="7"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8pPr>
    <a:lvl9pPr marL="3657600" lvl="8"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80">
          <p15:clr>
            <a:srgbClr val="A4A3A4"/>
          </p15:clr>
        </p15:guide>
        <p15:guide id="2" pos="3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874" y="38"/>
      </p:cViewPr>
      <p:guideLst>
        <p:guide orient="horz" pos="2180"/>
        <p:guide pos="3816"/>
      </p:guideLst>
    </p:cSldViewPr>
  </p:slideViewPr>
  <p:outlineViewPr>
    <p:cViewPr varScale="1">
      <p:scale>
        <a:sx n="170" d="200"/>
        <a:sy n="170" d="200"/>
      </p:scale>
      <p:origin x="-780" y="-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Rot="1" noChangeAspect="1"/>
          </p:cNvSpPr>
          <p:nvPr>
            <p:ph type="sldImg"/>
          </p:nvPr>
        </p:nvSpPr>
        <p:spPr>
          <a:xfrm>
            <a:off x="0" y="695325"/>
            <a:ext cx="0" cy="0"/>
          </a:xfrm>
          <a:prstGeom prst="rect">
            <a:avLst/>
          </a:prstGeom>
          <a:noFill/>
          <a:ln w="9525">
            <a:noFill/>
          </a:ln>
        </p:spPr>
      </p:sp>
      <p:sp>
        <p:nvSpPr>
          <p:cNvPr id="2" name="Rectangle 2"/>
          <p:cNvSpPr>
            <a:spLocks noGrp="1" noChangeArrowheads="1"/>
          </p:cNvSpPr>
          <p:nvPr>
            <p:ph type="body"/>
          </p:nvPr>
        </p:nvSpPr>
        <p:spPr bwMode="auto">
          <a:xfrm>
            <a:off x="685800" y="4343400"/>
            <a:ext cx="5484813" cy="4113213"/>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pt-BR" altLang="pt-BR"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5123"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21507"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23555"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25603"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27651"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29699"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31747"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33795"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35843"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37891"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39939"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7171"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41987"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44035"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46083"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48131"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50179"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Espaço Reservado para Imagem de Slide 1"/>
          <p:cNvSpPr>
            <a:spLocks noGrp="1" noRot="1" noChangeAspect="1"/>
          </p:cNvSpPr>
          <p:nvPr>
            <p:ph type="sldImg"/>
          </p:nvPr>
        </p:nvSpPr>
        <p:spPr/>
      </p:sp>
      <p:sp>
        <p:nvSpPr>
          <p:cNvPr id="54274" name="Espaço Reservado para Texto 2"/>
          <p:cNvSpPr>
            <a:spLocks noGrp="1"/>
          </p:cNvSpPr>
          <p:nvPr>
            <p:ph type="body"/>
          </p:nvPr>
        </p:nvSpPr>
        <p:spPr/>
        <p:txBody>
          <a:bodyPr wrap="square" lIns="0" tIns="0" rIns="0" bIns="0" anchor="t" anchorCtr="0"/>
          <a:lstStyle/>
          <a:p>
            <a:pPr lvl="0"/>
            <a:endParaRPr lang="pt-B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9219"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9219"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11267"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13315"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15363"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17411"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noTextEdit="1"/>
          </p:cNvSpPr>
          <p:nvPr>
            <p:ph type="sldImg"/>
          </p:nvPr>
        </p:nvSpPr>
        <p:spPr>
          <a:xfrm>
            <a:off x="382588" y="695325"/>
            <a:ext cx="6092825" cy="3429000"/>
          </a:xfrm>
          <a:solidFill>
            <a:srgbClr val="FFFFFF"/>
          </a:solidFill>
          <a:ln>
            <a:solidFill>
              <a:srgbClr val="000000"/>
            </a:solidFill>
            <a:miter/>
          </a:ln>
        </p:spPr>
      </p:sp>
      <p:sp>
        <p:nvSpPr>
          <p:cNvPr id="19459" name="Rectangle 2"/>
          <p:cNvSpPr>
            <a:spLocks noGrp="1"/>
          </p:cNvSpPr>
          <p:nvPr>
            <p:ph type="body"/>
          </p:nvPr>
        </p:nvSpPr>
        <p:spPr>
          <a:xfrm>
            <a:off x="685800" y="4343400"/>
            <a:ext cx="5486400" cy="4114800"/>
          </a:xfrm>
        </p:spPr>
        <p:txBody>
          <a:bodyPr wrap="none" lIns="0" tIns="0" rIns="0" bIns="0" anchor="ctr" anchorCtr="0"/>
          <a:lstStyle/>
          <a:p>
            <a:pPr lvl="0"/>
            <a:endParaRPr lang="pt-BR" altLang="pt-B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3802" y="1122363"/>
            <a:ext cx="9142810" cy="2387600"/>
          </a:xfrm>
        </p:spPr>
        <p:txBody>
          <a:bodyPr anchor="b"/>
          <a:lstStyle>
            <a:lvl1pPr algn="ctr">
              <a:defRPr sz="6000"/>
            </a:lvl1pPr>
          </a:lstStyle>
          <a:p>
            <a:pPr fontAlgn="base"/>
            <a:r>
              <a:rPr lang="pt-BR" strike="noStrike" noProof="1"/>
              <a:t>Clique para editar o título mestre</a:t>
            </a:r>
          </a:p>
        </p:txBody>
      </p:sp>
      <p:sp>
        <p:nvSpPr>
          <p:cNvPr id="3" name="Subtítulo 2"/>
          <p:cNvSpPr>
            <a:spLocks noGrp="1"/>
          </p:cNvSpPr>
          <p:nvPr>
            <p:ph type="subTitle" idx="1" hasCustomPrompt="1"/>
          </p:nvPr>
        </p:nvSpPr>
        <p:spPr>
          <a:xfrm>
            <a:off x="1523802" y="3602038"/>
            <a:ext cx="914281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pt-BR" strike="noStrike" noProof="1"/>
              <a:t>Clique para editar o estilo do subtítulo mestre</a:t>
            </a:r>
          </a:p>
        </p:txBody>
      </p:sp>
      <p:sp>
        <p:nvSpPr>
          <p:cNvPr id="4" name="Espaço Reservado para Data 3"/>
          <p:cNvSpPr>
            <a:spLocks noGrp="1"/>
          </p:cNvSpPr>
          <p:nvPr>
            <p:ph type="dt"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altLang="pt-B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Espaço Reservado para Número de Slide 4"/>
          <p:cNvSpPr>
            <a:spLocks noGrp="1"/>
          </p:cNvSpPr>
          <p:nvPr>
            <p:ph type="sldNum" idx="11"/>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defRPr/>
            </a:pPr>
            <a:fld id="{78109424-48F5-4266-81F8-39295FB6DFC2}" type="slidenum">
              <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rPr>
              <a:t>‹nº›</a:t>
            </a:fld>
            <a:endPar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pt-BR" strike="noStrike" noProof="1"/>
              <a:t>Clique para editar o título mestre</a:t>
            </a:r>
          </a:p>
        </p:txBody>
      </p:sp>
      <p:sp>
        <p:nvSpPr>
          <p:cNvPr id="3" name="Espaço Reservado para Texto Vertical 2"/>
          <p:cNvSpPr>
            <a:spLocks noGrp="1"/>
          </p:cNvSpPr>
          <p:nvPr>
            <p:ph type="body" orient="vert" idx="1" hasCustomPrompt="1"/>
          </p:nvPr>
        </p:nvSpPr>
        <p:spPr/>
        <p:txBody>
          <a:bodyPr vert="eaVert"/>
          <a:lstStyle/>
          <a:p>
            <a:pPr lvl="0" fontAlgn="base"/>
            <a:r>
              <a:rPr lang="pt-BR" strike="noStrike" noProof="1"/>
              <a:t>Clique para editar o texto mestre</a:t>
            </a:r>
          </a:p>
          <a:p>
            <a:pPr lvl="1" fontAlgn="base"/>
            <a:r>
              <a:rPr lang="pt-BR" strike="noStrike" noProof="1"/>
              <a:t>Segundo nível</a:t>
            </a:r>
          </a:p>
          <a:p>
            <a:pPr lvl="2" fontAlgn="base"/>
            <a:r>
              <a:rPr lang="pt-BR" strike="noStrike" noProof="1"/>
              <a:t>Terceiro nível</a:t>
            </a:r>
          </a:p>
          <a:p>
            <a:pPr lvl="3" fontAlgn="base"/>
            <a:r>
              <a:rPr lang="pt-BR" strike="noStrike" noProof="1"/>
              <a:t>Quarto nível</a:t>
            </a:r>
          </a:p>
          <a:p>
            <a:pPr lvl="4" fontAlgn="base"/>
            <a:r>
              <a:rPr lang="pt-BR" strike="noStrike" noProof="1"/>
              <a:t>Quinto nível</a:t>
            </a:r>
          </a:p>
        </p:txBody>
      </p:sp>
      <p:sp>
        <p:nvSpPr>
          <p:cNvPr id="4" name="Espaço Reservado para Data 3"/>
          <p:cNvSpPr>
            <a:spLocks noGrp="1"/>
          </p:cNvSpPr>
          <p:nvPr>
            <p:ph type="dt"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altLang="pt-B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Espaço Reservado para Número de Slide 4"/>
          <p:cNvSpPr>
            <a:spLocks noGrp="1"/>
          </p:cNvSpPr>
          <p:nvPr>
            <p:ph type="sldNum" idx="11"/>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defRPr/>
            </a:pPr>
            <a:fld id="{78109424-48F5-4266-81F8-39295FB6DFC2}" type="slidenum">
              <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rPr>
              <a:t>‹nº›</a:t>
            </a:fld>
            <a:endPar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8050" y="128589"/>
            <a:ext cx="2740727" cy="8021637"/>
          </a:xfrm>
        </p:spPr>
        <p:txBody>
          <a:bodyPr vert="eaVert"/>
          <a:lstStyle/>
          <a:p>
            <a:pPr fontAlgn="base"/>
            <a:r>
              <a:rPr lang="pt-BR" strike="noStrike" noProof="1"/>
              <a:t>Clique para editar o título mestre</a:t>
            </a:r>
          </a:p>
        </p:txBody>
      </p:sp>
      <p:sp>
        <p:nvSpPr>
          <p:cNvPr id="3" name="Espaço Reservado para Texto Vertical 2"/>
          <p:cNvSpPr>
            <a:spLocks noGrp="1"/>
          </p:cNvSpPr>
          <p:nvPr>
            <p:ph type="body" orient="vert" idx="1" hasCustomPrompt="1"/>
          </p:nvPr>
        </p:nvSpPr>
        <p:spPr>
          <a:xfrm>
            <a:off x="609521" y="128589"/>
            <a:ext cx="8025355" cy="8021637"/>
          </a:xfrm>
        </p:spPr>
        <p:txBody>
          <a:bodyPr vert="eaVert"/>
          <a:lstStyle/>
          <a:p>
            <a:pPr lvl="0" fontAlgn="base"/>
            <a:r>
              <a:rPr lang="pt-BR" strike="noStrike" noProof="1"/>
              <a:t>Clique para editar o texto mestre</a:t>
            </a:r>
          </a:p>
          <a:p>
            <a:pPr lvl="1" fontAlgn="base"/>
            <a:r>
              <a:rPr lang="pt-BR" strike="noStrike" noProof="1"/>
              <a:t>Segundo nível</a:t>
            </a:r>
          </a:p>
          <a:p>
            <a:pPr lvl="2" fontAlgn="base"/>
            <a:r>
              <a:rPr lang="pt-BR" strike="noStrike" noProof="1"/>
              <a:t>Terceiro nível</a:t>
            </a:r>
          </a:p>
          <a:p>
            <a:pPr lvl="3" fontAlgn="base"/>
            <a:r>
              <a:rPr lang="pt-BR" strike="noStrike" noProof="1"/>
              <a:t>Quarto nível</a:t>
            </a:r>
          </a:p>
          <a:p>
            <a:pPr lvl="4" fontAlgn="base"/>
            <a:r>
              <a:rPr lang="pt-BR" strike="noStrike" noProof="1"/>
              <a:t>Quinto nível</a:t>
            </a:r>
          </a:p>
        </p:txBody>
      </p:sp>
      <p:sp>
        <p:nvSpPr>
          <p:cNvPr id="4" name="Espaço Reservado para Data 3"/>
          <p:cNvSpPr>
            <a:spLocks noGrp="1"/>
          </p:cNvSpPr>
          <p:nvPr>
            <p:ph type="dt"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altLang="pt-B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Espaço Reservado para Número de Slide 4"/>
          <p:cNvSpPr>
            <a:spLocks noGrp="1"/>
          </p:cNvSpPr>
          <p:nvPr>
            <p:ph type="sldNum" idx="11"/>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defRPr/>
            </a:pPr>
            <a:fld id="{78109424-48F5-4266-81F8-39295FB6DFC2}" type="slidenum">
              <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rPr>
              <a:t>‹nº›</a:t>
            </a:fld>
            <a:endPar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pt-BR" strike="noStrike" noProof="1"/>
              <a:t>Clique para editar o título mestre</a:t>
            </a:r>
          </a:p>
        </p:txBody>
      </p:sp>
      <p:sp>
        <p:nvSpPr>
          <p:cNvPr id="3" name="Espaço Reservado para Conteúdo 2"/>
          <p:cNvSpPr>
            <a:spLocks noGrp="1"/>
          </p:cNvSpPr>
          <p:nvPr>
            <p:ph idx="1" hasCustomPrompt="1"/>
          </p:nvPr>
        </p:nvSpPr>
        <p:spPr/>
        <p:txBody>
          <a:bodyPr/>
          <a:lstStyle/>
          <a:p>
            <a:pPr lvl="0" fontAlgn="base"/>
            <a:r>
              <a:rPr lang="pt-BR" strike="noStrike" noProof="1"/>
              <a:t>Clique para editar o texto mestre</a:t>
            </a:r>
          </a:p>
          <a:p>
            <a:pPr lvl="1" fontAlgn="base"/>
            <a:r>
              <a:rPr lang="pt-BR" strike="noStrike" noProof="1"/>
              <a:t>Segundo nível</a:t>
            </a:r>
          </a:p>
          <a:p>
            <a:pPr lvl="2" fontAlgn="base"/>
            <a:r>
              <a:rPr lang="pt-BR" strike="noStrike" noProof="1"/>
              <a:t>Terceiro nível</a:t>
            </a:r>
          </a:p>
          <a:p>
            <a:pPr lvl="3" fontAlgn="base"/>
            <a:r>
              <a:rPr lang="pt-BR" strike="noStrike" noProof="1"/>
              <a:t>Quarto nível</a:t>
            </a:r>
          </a:p>
          <a:p>
            <a:pPr lvl="4" fontAlgn="base"/>
            <a:r>
              <a:rPr lang="pt-BR" strike="noStrike" noProof="1"/>
              <a:t>Quinto nível</a:t>
            </a:r>
          </a:p>
        </p:txBody>
      </p:sp>
      <p:sp>
        <p:nvSpPr>
          <p:cNvPr id="4" name="Espaço Reservado para Data 3"/>
          <p:cNvSpPr>
            <a:spLocks noGrp="1"/>
          </p:cNvSpPr>
          <p:nvPr>
            <p:ph type="dt"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altLang="pt-B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Espaço Reservado para Número de Slide 4"/>
          <p:cNvSpPr>
            <a:spLocks noGrp="1"/>
          </p:cNvSpPr>
          <p:nvPr>
            <p:ph type="sldNum" idx="11"/>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defRPr/>
            </a:pPr>
            <a:fld id="{78109424-48F5-4266-81F8-39295FB6DFC2}" type="slidenum">
              <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rPr>
              <a:t>‹nº›</a:t>
            </a:fld>
            <a:endPar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742" y="1709739"/>
            <a:ext cx="10514231" cy="2852737"/>
          </a:xfrm>
        </p:spPr>
        <p:txBody>
          <a:bodyPr anchor="b"/>
          <a:lstStyle>
            <a:lvl1pPr>
              <a:defRPr sz="6000"/>
            </a:lvl1pPr>
          </a:lstStyle>
          <a:p>
            <a:pPr fontAlgn="base"/>
            <a:r>
              <a:rPr lang="pt-BR" strike="noStrike" noProof="1"/>
              <a:t>Clique para editar o título mestre</a:t>
            </a:r>
          </a:p>
        </p:txBody>
      </p:sp>
      <p:sp>
        <p:nvSpPr>
          <p:cNvPr id="3" name="Espaço Reservado para Texto 2"/>
          <p:cNvSpPr>
            <a:spLocks noGrp="1"/>
          </p:cNvSpPr>
          <p:nvPr>
            <p:ph type="body" idx="1" hasCustomPrompt="1"/>
          </p:nvPr>
        </p:nvSpPr>
        <p:spPr>
          <a:xfrm>
            <a:off x="831742" y="4589464"/>
            <a:ext cx="1051423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pt-BR" strike="noStrike" noProof="1"/>
              <a:t>Clique para editar o texto mestre</a:t>
            </a:r>
          </a:p>
        </p:txBody>
      </p:sp>
      <p:sp>
        <p:nvSpPr>
          <p:cNvPr id="4" name="Espaço Reservado para Data 3"/>
          <p:cNvSpPr>
            <a:spLocks noGrp="1"/>
          </p:cNvSpPr>
          <p:nvPr>
            <p:ph type="dt"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altLang="pt-B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 name="Espaço Reservado para Número de Slide 4"/>
          <p:cNvSpPr>
            <a:spLocks noGrp="1"/>
          </p:cNvSpPr>
          <p:nvPr>
            <p:ph type="sldNum" idx="11"/>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defRPr/>
            </a:pPr>
            <a:fld id="{78109424-48F5-4266-81F8-39295FB6DFC2}" type="slidenum">
              <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rPr>
              <a:t>‹nº›</a:t>
            </a:fld>
            <a:endPar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pt-BR" strike="noStrike" noProof="1"/>
              <a:t>Clique para editar o título mestre</a:t>
            </a:r>
          </a:p>
        </p:txBody>
      </p:sp>
      <p:sp>
        <p:nvSpPr>
          <p:cNvPr id="3" name="Espaço Reservado para Conteúdo 2"/>
          <p:cNvSpPr>
            <a:spLocks noGrp="1"/>
          </p:cNvSpPr>
          <p:nvPr>
            <p:ph sz="half" idx="1" hasCustomPrompt="1"/>
          </p:nvPr>
        </p:nvSpPr>
        <p:spPr>
          <a:xfrm>
            <a:off x="609521" y="1600201"/>
            <a:ext cx="5381983" cy="6550025"/>
          </a:xfrm>
        </p:spPr>
        <p:txBody>
          <a:bodyPr/>
          <a:lstStyle/>
          <a:p>
            <a:pPr lvl="0" fontAlgn="base"/>
            <a:r>
              <a:rPr lang="pt-BR" strike="noStrike" noProof="1"/>
              <a:t>Clique para editar o texto mestre</a:t>
            </a:r>
          </a:p>
          <a:p>
            <a:pPr lvl="1" fontAlgn="base"/>
            <a:r>
              <a:rPr lang="pt-BR" strike="noStrike" noProof="1"/>
              <a:t>Segundo nível</a:t>
            </a:r>
          </a:p>
          <a:p>
            <a:pPr lvl="2" fontAlgn="base"/>
            <a:r>
              <a:rPr lang="pt-BR" strike="noStrike" noProof="1"/>
              <a:t>Terceiro nível</a:t>
            </a:r>
          </a:p>
          <a:p>
            <a:pPr lvl="3" fontAlgn="base"/>
            <a:r>
              <a:rPr lang="pt-BR" strike="noStrike" noProof="1"/>
              <a:t>Quarto nível</a:t>
            </a:r>
          </a:p>
          <a:p>
            <a:pPr lvl="4" fontAlgn="base"/>
            <a:r>
              <a:rPr lang="pt-BR" strike="noStrike" noProof="1"/>
              <a:t>Quinto nível</a:t>
            </a:r>
          </a:p>
        </p:txBody>
      </p:sp>
      <p:sp>
        <p:nvSpPr>
          <p:cNvPr id="4" name="Espaço Reservado para Conteúdo 3"/>
          <p:cNvSpPr>
            <a:spLocks noGrp="1"/>
          </p:cNvSpPr>
          <p:nvPr>
            <p:ph sz="half" idx="2" hasCustomPrompt="1"/>
          </p:nvPr>
        </p:nvSpPr>
        <p:spPr>
          <a:xfrm>
            <a:off x="6194678" y="1600201"/>
            <a:ext cx="5384099" cy="6550025"/>
          </a:xfrm>
        </p:spPr>
        <p:txBody>
          <a:bodyPr/>
          <a:lstStyle/>
          <a:p>
            <a:pPr lvl="0" fontAlgn="base"/>
            <a:r>
              <a:rPr lang="pt-BR" strike="noStrike" noProof="1"/>
              <a:t>Clique para editar o texto mestre</a:t>
            </a:r>
          </a:p>
          <a:p>
            <a:pPr lvl="1" fontAlgn="base"/>
            <a:r>
              <a:rPr lang="pt-BR" strike="noStrike" noProof="1"/>
              <a:t>Segundo nível</a:t>
            </a:r>
          </a:p>
          <a:p>
            <a:pPr lvl="2" fontAlgn="base"/>
            <a:r>
              <a:rPr lang="pt-BR" strike="noStrike" noProof="1"/>
              <a:t>Terceiro nível</a:t>
            </a:r>
          </a:p>
          <a:p>
            <a:pPr lvl="3" fontAlgn="base"/>
            <a:r>
              <a:rPr lang="pt-BR" strike="noStrike" noProof="1"/>
              <a:t>Quarto nível</a:t>
            </a:r>
          </a:p>
          <a:p>
            <a:pPr lvl="4" fontAlgn="base"/>
            <a:r>
              <a:rPr lang="pt-BR" strike="noStrike" noProof="1"/>
              <a:t>Quinto nível</a:t>
            </a:r>
          </a:p>
        </p:txBody>
      </p:sp>
      <p:sp>
        <p:nvSpPr>
          <p:cNvPr id="5" name="Espaço Reservado para Data 4"/>
          <p:cNvSpPr>
            <a:spLocks noGrp="1"/>
          </p:cNvSpPr>
          <p:nvPr>
            <p:ph type="dt"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altLang="pt-B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Espaço Reservado para Número de Slide 5"/>
          <p:cNvSpPr>
            <a:spLocks noGrp="1"/>
          </p:cNvSpPr>
          <p:nvPr>
            <p:ph type="sldNum" idx="11"/>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defRPr/>
            </a:pPr>
            <a:fld id="{78109424-48F5-4266-81F8-39295FB6DFC2}" type="slidenum">
              <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rPr>
              <a:t>‹nº›</a:t>
            </a:fld>
            <a:endPar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40208" y="365126"/>
            <a:ext cx="10514231" cy="1325563"/>
          </a:xfrm>
        </p:spPr>
        <p:txBody>
          <a:bodyPr/>
          <a:lstStyle/>
          <a:p>
            <a:pPr fontAlgn="base"/>
            <a:r>
              <a:rPr lang="pt-BR" strike="noStrike" noProof="1"/>
              <a:t>Clique para editar o título mestre</a:t>
            </a:r>
          </a:p>
        </p:txBody>
      </p:sp>
      <p:sp>
        <p:nvSpPr>
          <p:cNvPr id="3" name="Espaço Reservado para Texto 2"/>
          <p:cNvSpPr>
            <a:spLocks noGrp="1"/>
          </p:cNvSpPr>
          <p:nvPr>
            <p:ph type="body" idx="1" hasCustomPrompt="1"/>
          </p:nvPr>
        </p:nvSpPr>
        <p:spPr>
          <a:xfrm>
            <a:off x="840208" y="1681163"/>
            <a:ext cx="515764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pt-BR" strike="noStrike" noProof="1"/>
              <a:t>Clique para editar o texto mestre</a:t>
            </a:r>
          </a:p>
        </p:txBody>
      </p:sp>
      <p:sp>
        <p:nvSpPr>
          <p:cNvPr id="4" name="Espaço Reservado para Conteúdo 3"/>
          <p:cNvSpPr>
            <a:spLocks noGrp="1"/>
          </p:cNvSpPr>
          <p:nvPr>
            <p:ph sz="half" idx="2" hasCustomPrompt="1"/>
          </p:nvPr>
        </p:nvSpPr>
        <p:spPr>
          <a:xfrm>
            <a:off x="840208" y="2505075"/>
            <a:ext cx="5157645" cy="3684588"/>
          </a:xfrm>
        </p:spPr>
        <p:txBody>
          <a:bodyPr/>
          <a:lstStyle/>
          <a:p>
            <a:pPr lvl="0" fontAlgn="base"/>
            <a:r>
              <a:rPr lang="pt-BR" strike="noStrike" noProof="1"/>
              <a:t>Clique para editar o texto mestre</a:t>
            </a:r>
          </a:p>
          <a:p>
            <a:pPr lvl="1" fontAlgn="base"/>
            <a:r>
              <a:rPr lang="pt-BR" strike="noStrike" noProof="1"/>
              <a:t>Segundo nível</a:t>
            </a:r>
          </a:p>
          <a:p>
            <a:pPr lvl="2" fontAlgn="base"/>
            <a:r>
              <a:rPr lang="pt-BR" strike="noStrike" noProof="1"/>
              <a:t>Terceiro nível</a:t>
            </a:r>
          </a:p>
          <a:p>
            <a:pPr lvl="3" fontAlgn="base"/>
            <a:r>
              <a:rPr lang="pt-BR" strike="noStrike" noProof="1"/>
              <a:t>Quarto nível</a:t>
            </a:r>
          </a:p>
          <a:p>
            <a:pPr lvl="4" fontAlgn="base"/>
            <a:r>
              <a:rPr lang="pt-BR" strike="noStrike" noProof="1"/>
              <a:t>Quinto nível</a:t>
            </a:r>
          </a:p>
        </p:txBody>
      </p:sp>
      <p:sp>
        <p:nvSpPr>
          <p:cNvPr id="5" name="Espaço Reservado para Texto 4"/>
          <p:cNvSpPr>
            <a:spLocks noGrp="1"/>
          </p:cNvSpPr>
          <p:nvPr>
            <p:ph type="body" sz="quarter" idx="3" hasCustomPrompt="1"/>
          </p:nvPr>
        </p:nvSpPr>
        <p:spPr>
          <a:xfrm>
            <a:off x="6171396" y="1681163"/>
            <a:ext cx="518304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pt-BR" strike="noStrike" noProof="1"/>
              <a:t>Clique para editar o texto mestre</a:t>
            </a:r>
          </a:p>
        </p:txBody>
      </p:sp>
      <p:sp>
        <p:nvSpPr>
          <p:cNvPr id="6" name="Espaço Reservado para Conteúdo 5"/>
          <p:cNvSpPr>
            <a:spLocks noGrp="1"/>
          </p:cNvSpPr>
          <p:nvPr>
            <p:ph sz="quarter" idx="4" hasCustomPrompt="1"/>
          </p:nvPr>
        </p:nvSpPr>
        <p:spPr>
          <a:xfrm>
            <a:off x="6171396" y="2505075"/>
            <a:ext cx="5183043" cy="3684588"/>
          </a:xfrm>
        </p:spPr>
        <p:txBody>
          <a:bodyPr/>
          <a:lstStyle/>
          <a:p>
            <a:pPr lvl="0" fontAlgn="base"/>
            <a:r>
              <a:rPr lang="pt-BR" strike="noStrike" noProof="1"/>
              <a:t>Clique para editar o texto mestre</a:t>
            </a:r>
          </a:p>
          <a:p>
            <a:pPr lvl="1" fontAlgn="base"/>
            <a:r>
              <a:rPr lang="pt-BR" strike="noStrike" noProof="1"/>
              <a:t>Segundo nível</a:t>
            </a:r>
          </a:p>
          <a:p>
            <a:pPr lvl="2" fontAlgn="base"/>
            <a:r>
              <a:rPr lang="pt-BR" strike="noStrike" noProof="1"/>
              <a:t>Terceiro nível</a:t>
            </a:r>
          </a:p>
          <a:p>
            <a:pPr lvl="3" fontAlgn="base"/>
            <a:r>
              <a:rPr lang="pt-BR" strike="noStrike" noProof="1"/>
              <a:t>Quarto nível</a:t>
            </a:r>
          </a:p>
          <a:p>
            <a:pPr lvl="4" fontAlgn="base"/>
            <a:r>
              <a:rPr lang="pt-BR" strike="noStrike" noProof="1"/>
              <a:t>Quinto nível</a:t>
            </a:r>
          </a:p>
        </p:txBody>
      </p:sp>
      <p:sp>
        <p:nvSpPr>
          <p:cNvPr id="7" name="Espaço Reservado para Data 6"/>
          <p:cNvSpPr>
            <a:spLocks noGrp="1"/>
          </p:cNvSpPr>
          <p:nvPr>
            <p:ph type="dt"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altLang="pt-B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 name="Espaço Reservado para Número de Slide 7"/>
          <p:cNvSpPr>
            <a:spLocks noGrp="1"/>
          </p:cNvSpPr>
          <p:nvPr>
            <p:ph type="sldNum" idx="11"/>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defRPr/>
            </a:pPr>
            <a:fld id="{78109424-48F5-4266-81F8-39295FB6DFC2}" type="slidenum">
              <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rPr>
              <a:t>‹nº›</a:t>
            </a:fld>
            <a:endPar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pt-BR" strike="noStrike" noProof="1"/>
              <a:t>Clique para editar o título mestre</a:t>
            </a:r>
          </a:p>
        </p:txBody>
      </p:sp>
      <p:sp>
        <p:nvSpPr>
          <p:cNvPr id="3" name="Espaço Reservado para Data 2"/>
          <p:cNvSpPr>
            <a:spLocks noGrp="1"/>
          </p:cNvSpPr>
          <p:nvPr>
            <p:ph type="dt"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altLang="pt-B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Espaço Reservado para Número de Slide 3"/>
          <p:cNvSpPr>
            <a:spLocks noGrp="1"/>
          </p:cNvSpPr>
          <p:nvPr>
            <p:ph type="sldNum" idx="11"/>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defRPr/>
            </a:pPr>
            <a:fld id="{78109424-48F5-4266-81F8-39295FB6DFC2}" type="slidenum">
              <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rPr>
              <a:t>‹nº›</a:t>
            </a:fld>
            <a:endPar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altLang="pt-B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 name="Espaço Reservado para Número de Slide 2"/>
          <p:cNvSpPr>
            <a:spLocks noGrp="1"/>
          </p:cNvSpPr>
          <p:nvPr>
            <p:ph type="sldNum" idx="11"/>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defRPr/>
            </a:pPr>
            <a:fld id="{78109424-48F5-4266-81F8-39295FB6DFC2}" type="slidenum">
              <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rPr>
              <a:t>‹nº›</a:t>
            </a:fld>
            <a:endPar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40208" y="457200"/>
            <a:ext cx="3932255" cy="1600200"/>
          </a:xfrm>
        </p:spPr>
        <p:txBody>
          <a:bodyPr anchor="b"/>
          <a:lstStyle>
            <a:lvl1pPr>
              <a:defRPr sz="3200"/>
            </a:lvl1pPr>
          </a:lstStyle>
          <a:p>
            <a:pPr fontAlgn="base"/>
            <a:r>
              <a:rPr lang="pt-BR" strike="noStrike" noProof="1"/>
              <a:t>Clique para editar o título mestre</a:t>
            </a:r>
          </a:p>
        </p:txBody>
      </p:sp>
      <p:sp>
        <p:nvSpPr>
          <p:cNvPr id="3" name="Espaço Reservado para Conteúdo 2"/>
          <p:cNvSpPr>
            <a:spLocks noGrp="1"/>
          </p:cNvSpPr>
          <p:nvPr>
            <p:ph idx="1" hasCustomPrompt="1"/>
          </p:nvPr>
        </p:nvSpPr>
        <p:spPr>
          <a:xfrm>
            <a:off x="5183042" y="987426"/>
            <a:ext cx="617139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pt-BR" strike="noStrike" noProof="1"/>
              <a:t>Clique para editar o texto mestre</a:t>
            </a:r>
          </a:p>
          <a:p>
            <a:pPr lvl="1" fontAlgn="base"/>
            <a:r>
              <a:rPr lang="pt-BR" strike="noStrike" noProof="1"/>
              <a:t>Segundo nível</a:t>
            </a:r>
          </a:p>
          <a:p>
            <a:pPr lvl="2" fontAlgn="base"/>
            <a:r>
              <a:rPr lang="pt-BR" strike="noStrike" noProof="1"/>
              <a:t>Terceiro nível</a:t>
            </a:r>
          </a:p>
          <a:p>
            <a:pPr lvl="3" fontAlgn="base"/>
            <a:r>
              <a:rPr lang="pt-BR" strike="noStrike" noProof="1"/>
              <a:t>Quarto nível</a:t>
            </a:r>
          </a:p>
          <a:p>
            <a:pPr lvl="4" fontAlgn="base"/>
            <a:r>
              <a:rPr lang="pt-BR" strike="noStrike" noProof="1"/>
              <a:t>Quinto nível</a:t>
            </a:r>
          </a:p>
        </p:txBody>
      </p:sp>
      <p:sp>
        <p:nvSpPr>
          <p:cNvPr id="4" name="Espaço Reservado para Texto 3"/>
          <p:cNvSpPr>
            <a:spLocks noGrp="1"/>
          </p:cNvSpPr>
          <p:nvPr>
            <p:ph type="body" sz="half" idx="2" hasCustomPrompt="1"/>
          </p:nvPr>
        </p:nvSpPr>
        <p:spPr>
          <a:xfrm>
            <a:off x="840208" y="2057400"/>
            <a:ext cx="393225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pt-BR" strike="noStrike" noProof="1"/>
              <a:t>Clique para editar o texto mestre</a:t>
            </a:r>
          </a:p>
        </p:txBody>
      </p:sp>
      <p:sp>
        <p:nvSpPr>
          <p:cNvPr id="5" name="Espaço Reservado para Data 4"/>
          <p:cNvSpPr>
            <a:spLocks noGrp="1"/>
          </p:cNvSpPr>
          <p:nvPr>
            <p:ph type="dt"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altLang="pt-B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Espaço Reservado para Número de Slide 5"/>
          <p:cNvSpPr>
            <a:spLocks noGrp="1"/>
          </p:cNvSpPr>
          <p:nvPr>
            <p:ph type="sldNum" idx="11"/>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defRPr/>
            </a:pPr>
            <a:fld id="{78109424-48F5-4266-81F8-39295FB6DFC2}" type="slidenum">
              <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rPr>
              <a:t>‹nº›</a:t>
            </a:fld>
            <a:endPar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40208" y="457200"/>
            <a:ext cx="3932255" cy="1600200"/>
          </a:xfrm>
        </p:spPr>
        <p:txBody>
          <a:bodyPr anchor="b"/>
          <a:lstStyle>
            <a:lvl1pPr>
              <a:defRPr sz="3200"/>
            </a:lvl1pPr>
          </a:lstStyle>
          <a:p>
            <a:pPr fontAlgn="base"/>
            <a:r>
              <a:rPr lang="pt-BR" strike="noStrike" noProof="1"/>
              <a:t>Clique para editar o título mestre</a:t>
            </a:r>
          </a:p>
        </p:txBody>
      </p:sp>
      <p:sp>
        <p:nvSpPr>
          <p:cNvPr id="3" name="Espaço Reservado para Imagem 2"/>
          <p:cNvSpPr>
            <a:spLocks noGrp="1"/>
          </p:cNvSpPr>
          <p:nvPr>
            <p:ph type="pic" idx="1"/>
          </p:nvPr>
        </p:nvSpPr>
        <p:spPr>
          <a:xfrm>
            <a:off x="5183042" y="987426"/>
            <a:ext cx="6171397" cy="4873625"/>
          </a:xfrm>
        </p:spPr>
        <p:txBody>
          <a:bodyPr vert="horz" wrap="square" lIns="90000" tIns="46800" rIns="90000" bIns="4680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49580" rtl="0" eaLnBrk="0" fontAlgn="base" latinLnBrk="0" hangingPunct="0">
              <a:lnSpc>
                <a:spcPct val="100000"/>
              </a:lnSpc>
              <a:spcBef>
                <a:spcPts val="800"/>
              </a:spcBef>
              <a:spcAft>
                <a:spcPct val="0"/>
              </a:spcAft>
              <a:buClr>
                <a:srgbClr val="000000"/>
              </a:buClr>
              <a:buSzPct val="100000"/>
              <a:buFont typeface="Times New Roman" panose="02020603050405020304" pitchFamily="18" charset="0"/>
              <a:buNone/>
              <a:defRPr/>
            </a:pPr>
            <a:endParaRPr kumimoji="0" lang="pt-BR" sz="3200" b="0" i="0" u="none" strike="noStrike" kern="1200" cap="none" spc="0" normalizeH="0" baseline="0" noProof="0">
              <a:ln>
                <a:noFill/>
              </a:ln>
              <a:solidFill>
                <a:srgbClr val="000000"/>
              </a:solidFill>
              <a:effectLst/>
              <a:uLnTx/>
              <a:uFillTx/>
              <a:latin typeface="+mn-lt"/>
              <a:ea typeface="+mn-ea"/>
              <a:cs typeface="+mn-cs"/>
            </a:endParaRPr>
          </a:p>
        </p:txBody>
      </p:sp>
      <p:sp>
        <p:nvSpPr>
          <p:cNvPr id="4" name="Espaço Reservado para Texto 3"/>
          <p:cNvSpPr>
            <a:spLocks noGrp="1"/>
          </p:cNvSpPr>
          <p:nvPr>
            <p:ph type="body" sz="half" idx="2" hasCustomPrompt="1"/>
          </p:nvPr>
        </p:nvSpPr>
        <p:spPr>
          <a:xfrm>
            <a:off x="840208" y="2057400"/>
            <a:ext cx="393225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pt-BR" strike="noStrike" noProof="1"/>
              <a:t>Clique para editar o texto mestre</a:t>
            </a:r>
          </a:p>
        </p:txBody>
      </p:sp>
      <p:sp>
        <p:nvSpPr>
          <p:cNvPr id="5" name="Espaço Reservado para Data 4"/>
          <p:cNvSpPr>
            <a:spLocks noGrp="1"/>
          </p:cNvSpPr>
          <p:nvPr>
            <p:ph type="dt" idx="10"/>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altLang="pt-B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 name="Espaço Reservado para Número de Slide 5"/>
          <p:cNvSpPr>
            <a:spLocks noGrp="1"/>
          </p:cNvSpPr>
          <p:nvPr>
            <p:ph type="sldNum" idx="11"/>
          </p:nvPr>
        </p:nvSpPr>
        <p:spPr/>
        <p:txBody>
          <a:bodyPr/>
          <a:lstStyle/>
          <a:p>
            <a:pPr marL="0" marR="0" lvl="0" indent="0" algn="l" defTabSz="449580" rtl="0" eaLnBrk="1" fontAlgn="base" latinLnBrk="0" hangingPunct="1">
              <a:lnSpc>
                <a:spcPct val="100000"/>
              </a:lnSpc>
              <a:spcBef>
                <a:spcPct val="0"/>
              </a:spcBef>
              <a:spcAft>
                <a:spcPct val="0"/>
              </a:spcAft>
              <a:buClrTx/>
              <a:buSzPct val="100000"/>
              <a:buFontTx/>
              <a:buNone/>
              <a:defRPr/>
            </a:pPr>
            <a:fld id="{78109424-48F5-4266-81F8-39295FB6DFC2}" type="slidenum">
              <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rPr>
              <a:t>‹nº›</a:t>
            </a:fld>
            <a:endPar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tângulo 6"/>
          <p:cNvSpPr/>
          <p:nvPr/>
        </p:nvSpPr>
        <p:spPr>
          <a:xfrm>
            <a:off x="-4762" y="0"/>
            <a:ext cx="12207875" cy="76041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49580" rtl="0" eaLnBrk="0" fontAlgn="base" latinLnBrk="0" hangingPunct="0">
              <a:lnSpc>
                <a:spcPct val="100000"/>
              </a:lnSpc>
              <a:spcBef>
                <a:spcPct val="0"/>
              </a:spcBef>
              <a:spcAft>
                <a:spcPct val="0"/>
              </a:spcAft>
              <a:buClrTx/>
              <a:buSzTx/>
              <a:buFontTx/>
              <a:buNone/>
              <a:defRPr/>
            </a:pPr>
            <a:endParaRPr kumimoji="0" lang="pt-BR"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27" name="Rectangle 1"/>
          <p:cNvSpPr>
            <a:spLocks noGrp="1"/>
          </p:cNvSpPr>
          <p:nvPr>
            <p:ph type="title"/>
          </p:nvPr>
        </p:nvSpPr>
        <p:spPr>
          <a:xfrm>
            <a:off x="609600" y="128588"/>
            <a:ext cx="10969625" cy="1433512"/>
          </a:xfrm>
          <a:prstGeom prst="rect">
            <a:avLst/>
          </a:prstGeom>
          <a:noFill/>
          <a:ln w="9525">
            <a:noFill/>
          </a:ln>
        </p:spPr>
        <p:txBody>
          <a:bodyPr lIns="90000" tIns="46800" rIns="90000" bIns="46800" anchor="ctr" anchorCtr="0"/>
          <a:lstStyle/>
          <a:p>
            <a:pPr lvl="0"/>
            <a:r>
              <a:rPr lang="en-GB" altLang="pt-BR" dirty="0"/>
              <a:t>Clique para editar o formato do texto do título</a:t>
            </a:r>
          </a:p>
        </p:txBody>
      </p:sp>
      <p:sp>
        <p:nvSpPr>
          <p:cNvPr id="1028" name="Rectangle 2"/>
          <p:cNvSpPr>
            <a:spLocks noGrp="1"/>
          </p:cNvSpPr>
          <p:nvPr>
            <p:ph type="body"/>
          </p:nvPr>
        </p:nvSpPr>
        <p:spPr>
          <a:xfrm>
            <a:off x="609600" y="1600200"/>
            <a:ext cx="10969625" cy="6550025"/>
          </a:xfrm>
          <a:prstGeom prst="rect">
            <a:avLst/>
          </a:prstGeom>
          <a:noFill/>
          <a:ln w="9525">
            <a:noFill/>
          </a:ln>
        </p:spPr>
        <p:txBody>
          <a:bodyPr lIns="90000" tIns="46800" rIns="90000" bIns="46800" anchor="t" anchorCtr="0"/>
          <a:lstStyle/>
          <a:p>
            <a:pPr lvl="0"/>
            <a:r>
              <a:rPr lang="en-GB" altLang="pt-BR" dirty="0"/>
              <a:t>Clique para editar o formato do texto da estrutura de tópicos</a:t>
            </a:r>
          </a:p>
          <a:p>
            <a:pPr lvl="1"/>
            <a:r>
              <a:rPr lang="en-GB" altLang="pt-BR" dirty="0"/>
              <a:t>2.º Nível da estrutura de tópicos</a:t>
            </a:r>
          </a:p>
          <a:p>
            <a:pPr lvl="2"/>
            <a:r>
              <a:rPr lang="en-GB" altLang="pt-BR" dirty="0"/>
              <a:t>3.º Nível da estrutura de tópicos</a:t>
            </a:r>
          </a:p>
          <a:p>
            <a:pPr lvl="3"/>
            <a:r>
              <a:rPr lang="en-GB" altLang="pt-BR" dirty="0"/>
              <a:t>4.º Nível da estrutura de tópicos</a:t>
            </a:r>
          </a:p>
          <a:p>
            <a:pPr lvl="4"/>
            <a:r>
              <a:rPr lang="en-GB" altLang="pt-BR" dirty="0"/>
              <a:t>5.º Nível da estrutura de tópicos</a:t>
            </a:r>
          </a:p>
          <a:p>
            <a:pPr lvl="4"/>
            <a:r>
              <a:rPr lang="en-GB" altLang="pt-BR" dirty="0"/>
              <a:t>6.º Nível da estrutura de tópicos</a:t>
            </a:r>
          </a:p>
          <a:p>
            <a:pPr lvl="4"/>
            <a:r>
              <a:rPr lang="en-GB" altLang="pt-BR" dirty="0"/>
              <a:t>7.º Nível da estrutura de tópicos</a:t>
            </a:r>
          </a:p>
        </p:txBody>
      </p:sp>
      <p:sp>
        <p:nvSpPr>
          <p:cNvPr id="2" name="Rectangle 3"/>
          <p:cNvSpPr>
            <a:spLocks noGrp="1" noChangeArrowheads="1"/>
          </p:cNvSpPr>
          <p:nvPr>
            <p:ph type="dt"/>
          </p:nvPr>
        </p:nvSpPr>
        <p:spPr bwMode="auto">
          <a:xfrm>
            <a:off x="609600" y="6354763"/>
            <a:ext cx="2841625" cy="366713"/>
          </a:xfrm>
          <a:prstGeom prst="rect">
            <a:avLst/>
          </a:prstGeom>
          <a:noFill/>
          <a:ln>
            <a:noFill/>
          </a:ln>
          <a:effectLst/>
        </p:spPr>
        <p:txBody>
          <a:bodyPr vert="horz" wrap="square" lIns="90000" tIns="46800" rIns="90000" bIns="46800" numCol="1" anchor="ctr" anchorCtr="0" compatLnSpc="1"/>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n-ea"/>
                <a:cs typeface="Arial" panose="020B0604020202020204" pitchFamily="34" charset="0"/>
              </a:defRPr>
            </a:lvl1pPr>
          </a:lstStyle>
          <a:p>
            <a:pPr marL="0" marR="0" lvl="0" indent="0" algn="l" defTabSz="449580" rtl="0" eaLnBrk="1" fontAlgn="base" latinLnBrk="0" hangingPunct="1">
              <a:lnSpc>
                <a:spcPct val="100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US" altLang="pt-BR"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0" name="Text Box 4"/>
          <p:cNvSpPr txBox="1"/>
          <p:nvPr/>
        </p:nvSpPr>
        <p:spPr>
          <a:xfrm>
            <a:off x="4165600" y="6354763"/>
            <a:ext cx="3859213" cy="368300"/>
          </a:xfrm>
          <a:prstGeom prst="rect">
            <a:avLst/>
          </a:prstGeom>
          <a:noFill/>
          <a:ln w="9525">
            <a:noFill/>
          </a:ln>
        </p:spPr>
        <p:txBody>
          <a:bodyPr wrap="none" anchor="ctr" anchorCtr="0"/>
          <a:lstStyle/>
          <a:p>
            <a:pPr lvl="0">
              <a:buClrTx/>
              <a:buFont typeface="Times New Roman" panose="02020603050405020304" pitchFamily="18" charset="0"/>
            </a:pPr>
            <a:endParaRPr lang="pt-BR" altLang="pt-BR" dirty="0">
              <a:latin typeface="Arial" panose="020B0604020202020204" pitchFamily="34" charset="0"/>
            </a:endParaRPr>
          </a:p>
        </p:txBody>
      </p:sp>
      <p:sp>
        <p:nvSpPr>
          <p:cNvPr id="3" name="Rectangle 5"/>
          <p:cNvSpPr>
            <a:spLocks noGrp="1" noChangeArrowheads="1"/>
          </p:cNvSpPr>
          <p:nvPr>
            <p:ph type="sldNum"/>
          </p:nvPr>
        </p:nvSpPr>
        <p:spPr bwMode="auto">
          <a:xfrm>
            <a:off x="8736013" y="6354763"/>
            <a:ext cx="2843213" cy="366713"/>
          </a:xfrm>
          <a:prstGeom prst="rect">
            <a:avLst/>
          </a:prstGeom>
          <a:noFill/>
          <a:ln>
            <a:noFill/>
          </a:ln>
          <a:effectLst/>
        </p:spPr>
        <p:txBody>
          <a:bodyPr vert="horz" wrap="square" lIns="90000" tIns="46800" rIns="90000" bIns="46800" numCol="1" anchor="ctr" anchorCtr="0" compatLnSpc="1"/>
          <a:lstStyle>
            <a:lvl1pPr eaLnBrk="1" hangingPunct="1">
              <a:buSzPct val="100000"/>
              <a:defRPr>
                <a:solidFill>
                  <a:srgbClr val="000000"/>
                </a:solidFill>
                <a:cs typeface="Arial" panose="020B0604020202020204" pitchFamily="34" charset="0"/>
              </a:defRPr>
            </a:lvl1pPr>
          </a:lstStyle>
          <a:p>
            <a:pPr marL="0" marR="0" lvl="0" indent="0" algn="l" defTabSz="449580" rtl="0" eaLnBrk="1" fontAlgn="base" latinLnBrk="0" hangingPunct="1">
              <a:lnSpc>
                <a:spcPct val="100000"/>
              </a:lnSpc>
              <a:spcBef>
                <a:spcPct val="0"/>
              </a:spcBef>
              <a:spcAft>
                <a:spcPct val="0"/>
              </a:spcAft>
              <a:buClrTx/>
              <a:buSzPct val="100000"/>
              <a:buFontTx/>
              <a:buNone/>
              <a:defRPr/>
            </a:pPr>
            <a:fld id="{78109424-48F5-4266-81F8-39295FB6DFC2}" type="slidenum">
              <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rPr>
              <a:t>‹nº›</a:t>
            </a:fld>
            <a:endParaRPr kumimoji="0" lang="pt-BR" altLang="pt-BR" sz="1800" b="0" i="0" u="none" strike="noStrike" kern="1200" cap="none" spc="0" normalizeH="0" baseline="0" noProof="0">
              <a:ln>
                <a:noFill/>
              </a:ln>
              <a:solidFill>
                <a:srgbClr val="000000"/>
              </a:solidFill>
              <a:effectLst/>
              <a:uLnTx/>
              <a:uFillTx/>
              <a:latin typeface="Arial" panose="020B0604020202020204" pitchFamily="34" charset="0"/>
              <a:ea typeface="WenQuanYi Micro Hei" charset="0"/>
              <a:cs typeface="Arial" panose="020B0604020202020204" pitchFamily="34" charset="0"/>
            </a:endParaRPr>
          </a:p>
        </p:txBody>
      </p:sp>
      <p:pic>
        <p:nvPicPr>
          <p:cNvPr id="1032" name="Imagem 7"/>
          <p:cNvPicPr>
            <a:picLocks noChangeAspect="1"/>
          </p:cNvPicPr>
          <p:nvPr userDrawn="1"/>
        </p:nvPicPr>
        <p:blipFill>
          <a:blip r:embed="rId13"/>
          <a:stretch>
            <a:fillRect/>
          </a:stretch>
        </p:blipFill>
        <p:spPr>
          <a:xfrm>
            <a:off x="11113" y="5754688"/>
            <a:ext cx="12192000" cy="1117600"/>
          </a:xfrm>
          <a:prstGeom prst="rect">
            <a:avLst/>
          </a:prstGeom>
          <a:noFill/>
          <a:ln w="9525">
            <a:noFill/>
          </a:ln>
        </p:spPr>
      </p:pic>
      <p:grpSp>
        <p:nvGrpSpPr>
          <p:cNvPr id="1033" name="Grupo 8"/>
          <p:cNvGrpSpPr/>
          <p:nvPr userDrawn="1"/>
        </p:nvGrpSpPr>
        <p:grpSpPr>
          <a:xfrm>
            <a:off x="6276975" y="6283325"/>
            <a:ext cx="5646738" cy="542925"/>
            <a:chOff x="6277365" y="118439"/>
            <a:chExt cx="5646438" cy="542741"/>
          </a:xfrm>
        </p:grpSpPr>
        <p:pic>
          <p:nvPicPr>
            <p:cNvPr id="1034" name="Imagem 9"/>
            <p:cNvPicPr>
              <a:picLocks noChangeAspect="1"/>
            </p:cNvPicPr>
            <p:nvPr/>
          </p:nvPicPr>
          <p:blipFill>
            <a:blip r:embed="rId14"/>
            <a:stretch>
              <a:fillRect/>
            </a:stretch>
          </p:blipFill>
          <p:spPr>
            <a:xfrm>
              <a:off x="10236605" y="205974"/>
              <a:ext cx="1687198" cy="337618"/>
            </a:xfrm>
            <a:prstGeom prst="rect">
              <a:avLst/>
            </a:prstGeom>
            <a:noFill/>
            <a:ln w="9525">
              <a:noFill/>
            </a:ln>
          </p:spPr>
        </p:pic>
        <p:pic>
          <p:nvPicPr>
            <p:cNvPr id="1035" name="Imagem 10"/>
            <p:cNvPicPr>
              <a:picLocks noChangeAspect="1"/>
            </p:cNvPicPr>
            <p:nvPr/>
          </p:nvPicPr>
          <p:blipFill>
            <a:blip r:embed="rId15"/>
            <a:srcRect l="24600" t="60611" r="22079" b="20393"/>
            <a:stretch>
              <a:fillRect/>
            </a:stretch>
          </p:blipFill>
          <p:spPr>
            <a:xfrm>
              <a:off x="8358936" y="143709"/>
              <a:ext cx="1706857" cy="477920"/>
            </a:xfrm>
            <a:prstGeom prst="rect">
              <a:avLst/>
            </a:prstGeom>
            <a:noFill/>
            <a:ln w="9525">
              <a:noFill/>
            </a:ln>
          </p:spPr>
        </p:pic>
        <p:pic>
          <p:nvPicPr>
            <p:cNvPr id="1036" name="Imagem 11"/>
            <p:cNvPicPr>
              <a:picLocks noChangeAspect="1"/>
            </p:cNvPicPr>
            <p:nvPr/>
          </p:nvPicPr>
          <p:blipFill>
            <a:blip r:embed="rId16"/>
            <a:stretch>
              <a:fillRect/>
            </a:stretch>
          </p:blipFill>
          <p:spPr>
            <a:xfrm>
              <a:off x="6277365" y="118439"/>
              <a:ext cx="2081571" cy="542741"/>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4958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marL="25146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6pPr>
      <a:lvl7pPr marL="29718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7pPr>
      <a:lvl8pPr marL="34290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8pPr>
      <a:lvl9pPr marL="3886200" indent="-228600" algn="ctr" defTabSz="44958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49580" rtl="0" eaLnBrk="0" fontAlgn="base" hangingPunct="0">
        <a:spcBef>
          <a:spcPts val="800"/>
        </a:spcBef>
        <a:spcAft>
          <a:spcPct val="0"/>
        </a:spcAft>
        <a:buClr>
          <a:srgbClr val="000000"/>
        </a:buClr>
        <a:buSzPct val="100000"/>
        <a:buFont typeface="Times New Roman" panose="02020603050405020304" pitchFamily="18" charset="0"/>
        <a:buChar char="•"/>
        <a:defRPr sz="3200" kern="1200">
          <a:solidFill>
            <a:srgbClr val="000000"/>
          </a:solidFill>
          <a:latin typeface="+mn-lt"/>
          <a:ea typeface="+mn-ea"/>
          <a:cs typeface="+mn-cs"/>
        </a:defRPr>
      </a:lvl1pPr>
      <a:lvl2pPr marL="742950" indent="-285750" algn="l" defTabSz="449580" rtl="0" eaLnBrk="0" fontAlgn="base" hangingPunct="0">
        <a:spcBef>
          <a:spcPts val="700"/>
        </a:spcBef>
        <a:spcAft>
          <a:spcPct val="0"/>
        </a:spcAft>
        <a:buClr>
          <a:srgbClr val="000000"/>
        </a:buClr>
        <a:buSzPct val="100000"/>
        <a:buFont typeface="Times New Roman" panose="02020603050405020304" pitchFamily="18" charset="0"/>
        <a:buChar char="–"/>
        <a:defRPr sz="2800" kern="1200">
          <a:solidFill>
            <a:srgbClr val="000000"/>
          </a:solidFill>
          <a:latin typeface="+mn-lt"/>
          <a:ea typeface="+mn-ea"/>
          <a:cs typeface="+mn-cs"/>
        </a:defRPr>
      </a:lvl2pPr>
      <a:lvl3pPr marL="1143000" indent="-228600" algn="l" defTabSz="449580" rtl="0" eaLnBrk="0" fontAlgn="base" hangingPunct="0">
        <a:spcBef>
          <a:spcPts val="600"/>
        </a:spcBef>
        <a:spcAft>
          <a:spcPct val="0"/>
        </a:spcAft>
        <a:buClr>
          <a:srgbClr val="000000"/>
        </a:buClr>
        <a:buSzPct val="100000"/>
        <a:buFont typeface="Times New Roman" panose="02020603050405020304" pitchFamily="18" charset="0"/>
        <a:buChar char="•"/>
        <a:defRPr sz="2400" kern="1200">
          <a:solidFill>
            <a:srgbClr val="000000"/>
          </a:solidFill>
          <a:latin typeface="+mn-lt"/>
          <a:ea typeface="+mn-ea"/>
          <a:cs typeface="+mn-cs"/>
        </a:defRPr>
      </a:lvl3pPr>
      <a:lvl4pPr marL="1600200" indent="-228600" algn="l" defTabSz="449580" rtl="0" eaLnBrk="0" fontAlgn="base" hangingPunct="0">
        <a:spcBef>
          <a:spcPts val="500"/>
        </a:spcBef>
        <a:spcAft>
          <a:spcPct val="0"/>
        </a:spcAft>
        <a:buClr>
          <a:srgbClr val="000000"/>
        </a:buClr>
        <a:buSzPct val="100000"/>
        <a:buFont typeface="Times New Roman" panose="02020603050405020304" pitchFamily="18" charset="0"/>
        <a:buChar char="–"/>
        <a:defRPr sz="2000" kern="1200">
          <a:solidFill>
            <a:srgbClr val="000000"/>
          </a:solidFill>
          <a:latin typeface="+mn-lt"/>
          <a:ea typeface="+mn-ea"/>
          <a:cs typeface="+mn-cs"/>
        </a:defRPr>
      </a:lvl4pPr>
      <a:lvl5pPr marL="2057400" indent="-228600" algn="l" defTabSz="449580" rtl="0" eaLnBrk="0" fontAlgn="base" hangingPunct="0">
        <a:spcBef>
          <a:spcPts val="500"/>
        </a:spcBef>
        <a:spcAft>
          <a:spcPct val="0"/>
        </a:spcAft>
        <a:buClr>
          <a:srgbClr val="000000"/>
        </a:buClr>
        <a:buSzPct val="100000"/>
        <a:buFont typeface="Times New Roman" panose="02020603050405020304" pitchFamily="18" charset="0"/>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Imagem 13" descr="Foto editada de grupo de pessoas posando para foto&#10;&#10;Descrição gerada automaticamente"/>
          <p:cNvPicPr>
            <a:picLocks noChangeAspect="1"/>
          </p:cNvPicPr>
          <p:nvPr/>
        </p:nvPicPr>
        <p:blipFill>
          <a:blip r:embed="rId2"/>
          <a:stretch>
            <a:fillRect/>
          </a:stretch>
        </p:blipFill>
        <p:spPr>
          <a:xfrm>
            <a:off x="4573588" y="1519238"/>
            <a:ext cx="7607300" cy="4279900"/>
          </a:xfrm>
          <a:prstGeom prst="rect">
            <a:avLst/>
          </a:prstGeom>
          <a:noFill/>
          <a:ln w="9525">
            <a:noFill/>
          </a:ln>
        </p:spPr>
      </p:pic>
      <p:pic>
        <p:nvPicPr>
          <p:cNvPr id="3074" name="Imagem 6"/>
          <p:cNvPicPr>
            <a:picLocks noChangeAspect="1"/>
          </p:cNvPicPr>
          <p:nvPr/>
        </p:nvPicPr>
        <p:blipFill>
          <a:blip r:embed="rId3"/>
          <a:srcRect t="18079" b="23586"/>
          <a:stretch>
            <a:fillRect/>
          </a:stretch>
        </p:blipFill>
        <p:spPr>
          <a:xfrm>
            <a:off x="5053013" y="0"/>
            <a:ext cx="2593975" cy="1514475"/>
          </a:xfrm>
          <a:prstGeom prst="rect">
            <a:avLst/>
          </a:prstGeom>
          <a:noFill/>
          <a:ln w="9525">
            <a:noFill/>
          </a:ln>
        </p:spPr>
      </p:pic>
      <p:sp>
        <p:nvSpPr>
          <p:cNvPr id="3075" name="Retângulo 5"/>
          <p:cNvSpPr/>
          <p:nvPr/>
        </p:nvSpPr>
        <p:spPr>
          <a:xfrm>
            <a:off x="8894763" y="4124325"/>
            <a:ext cx="3081337" cy="415925"/>
          </a:xfrm>
          <a:prstGeom prst="rect">
            <a:avLst/>
          </a:prstGeom>
          <a:noFill/>
          <a:ln w="9525">
            <a:noFill/>
          </a:ln>
        </p:spPr>
        <p:txBody>
          <a:bodyPr anchor="t" anchorCtr="0">
            <a:spAutoFit/>
          </a:bodyPr>
          <a:lstStyle/>
          <a:p>
            <a:pPr algn="r" eaLnBrk="0" hangingPunct="0"/>
            <a:endParaRPr lang="pt-BR" altLang="pt-BR" sz="2100" b="1" dirty="0">
              <a:latin typeface="Roboto" charset="0"/>
            </a:endParaRPr>
          </a:p>
        </p:txBody>
      </p:sp>
      <p:sp>
        <p:nvSpPr>
          <p:cNvPr id="5" name="Retângulo 4"/>
          <p:cNvSpPr/>
          <p:nvPr/>
        </p:nvSpPr>
        <p:spPr>
          <a:xfrm>
            <a:off x="-4762" y="0"/>
            <a:ext cx="4562475" cy="68373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49580" rtl="0" eaLnBrk="0" fontAlgn="base" latinLnBrk="0" hangingPunct="0">
              <a:lnSpc>
                <a:spcPct val="100000"/>
              </a:lnSpc>
              <a:spcBef>
                <a:spcPct val="0"/>
              </a:spcBef>
              <a:spcAft>
                <a:spcPct val="0"/>
              </a:spcAft>
              <a:buClrTx/>
              <a:buSzTx/>
              <a:buFontTx/>
              <a:buNone/>
              <a:defRPr/>
            </a:pPr>
            <a:endParaRPr kumimoji="0" lang="pt-BR" sz="1800" b="0" i="0" u="none" strike="noStrike" kern="1200" cap="none" spc="0" normalizeH="0" baseline="0" noProof="0">
              <a:ln>
                <a:noFill/>
              </a:ln>
              <a:solidFill>
                <a:schemeClr val="lt1"/>
              </a:solidFill>
              <a:effectLst/>
              <a:uLnTx/>
              <a:uFillTx/>
              <a:latin typeface="+mn-lt"/>
              <a:ea typeface="+mn-ea"/>
              <a:cs typeface="+mn-cs"/>
            </a:endParaRPr>
          </a:p>
        </p:txBody>
      </p:sp>
      <p:pic>
        <p:nvPicPr>
          <p:cNvPr id="3077" name="Picture 2"/>
          <p:cNvPicPr>
            <a:picLocks noChangeAspect="1"/>
          </p:cNvPicPr>
          <p:nvPr/>
        </p:nvPicPr>
        <p:blipFill>
          <a:blip r:embed="rId4"/>
          <a:stretch>
            <a:fillRect/>
          </a:stretch>
        </p:blipFill>
        <p:spPr>
          <a:xfrm>
            <a:off x="922338" y="3444875"/>
            <a:ext cx="2490787" cy="1612900"/>
          </a:xfrm>
          <a:prstGeom prst="rect">
            <a:avLst/>
          </a:prstGeom>
          <a:noFill/>
          <a:ln w="9525">
            <a:noFill/>
          </a:ln>
        </p:spPr>
      </p:pic>
      <p:pic>
        <p:nvPicPr>
          <p:cNvPr id="3078" name="Imagem 7"/>
          <p:cNvPicPr>
            <a:picLocks noChangeAspect="1"/>
          </p:cNvPicPr>
          <p:nvPr/>
        </p:nvPicPr>
        <p:blipFill>
          <a:blip r:embed="rId5"/>
          <a:srcRect l="24600" t="16537" r="22079" b="16309"/>
          <a:stretch>
            <a:fillRect/>
          </a:stretch>
        </p:blipFill>
        <p:spPr>
          <a:xfrm>
            <a:off x="647700" y="211138"/>
            <a:ext cx="3163888" cy="3132137"/>
          </a:xfrm>
          <a:prstGeom prst="rect">
            <a:avLst/>
          </a:prstGeom>
          <a:noFill/>
          <a:ln w="9525">
            <a:noFill/>
          </a:ln>
        </p:spPr>
      </p:pic>
      <p:pic>
        <p:nvPicPr>
          <p:cNvPr id="3079" name="Picture 2"/>
          <p:cNvPicPr>
            <a:picLocks noChangeAspect="1"/>
          </p:cNvPicPr>
          <p:nvPr/>
        </p:nvPicPr>
        <p:blipFill>
          <a:blip r:embed="rId6"/>
          <a:stretch>
            <a:fillRect/>
          </a:stretch>
        </p:blipFill>
        <p:spPr>
          <a:xfrm>
            <a:off x="8156575" y="363538"/>
            <a:ext cx="3654425" cy="730250"/>
          </a:xfrm>
          <a:prstGeom prst="rect">
            <a:avLst/>
          </a:prstGeom>
          <a:noFill/>
          <a:ln w="9525">
            <a:noFill/>
          </a:ln>
        </p:spPr>
      </p:pic>
      <p:sp>
        <p:nvSpPr>
          <p:cNvPr id="12" name="Retângulo 11"/>
          <p:cNvSpPr/>
          <p:nvPr/>
        </p:nvSpPr>
        <p:spPr>
          <a:xfrm>
            <a:off x="4546600" y="-12700"/>
            <a:ext cx="7634288" cy="5316538"/>
          </a:xfrm>
          <a:prstGeom prst="rect">
            <a:avLst/>
          </a:prstGeom>
          <a:solidFill>
            <a:schemeClr val="accent5">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49580" rtl="0" eaLnBrk="0" fontAlgn="base" latinLnBrk="0" hangingPunct="0">
              <a:lnSpc>
                <a:spcPct val="100000"/>
              </a:lnSpc>
              <a:spcBef>
                <a:spcPct val="0"/>
              </a:spcBef>
              <a:spcAft>
                <a:spcPct val="0"/>
              </a:spcAft>
              <a:buClrTx/>
              <a:buSzTx/>
              <a:buFontTx/>
              <a:buNone/>
              <a:defRPr/>
            </a:pPr>
            <a:endParaRPr kumimoji="0" lang="pt-BR" sz="1800" b="0" i="0" u="none" strike="noStrike" kern="1200" cap="none" spc="0" normalizeH="0" baseline="0" noProof="0">
              <a:ln>
                <a:noFill/>
              </a:ln>
              <a:solidFill>
                <a:schemeClr val="bg1"/>
              </a:solidFill>
              <a:effectLst/>
              <a:uLnTx/>
              <a:uFillTx/>
              <a:latin typeface="+mn-lt"/>
              <a:ea typeface="+mn-ea"/>
              <a:cs typeface="+mn-cs"/>
            </a:endParaRPr>
          </a:p>
        </p:txBody>
      </p:sp>
      <p:pic>
        <p:nvPicPr>
          <p:cNvPr id="3081" name="Imagem 12"/>
          <p:cNvPicPr>
            <a:picLocks noChangeAspect="1"/>
          </p:cNvPicPr>
          <p:nvPr/>
        </p:nvPicPr>
        <p:blipFill>
          <a:blip r:embed="rId7"/>
          <a:stretch>
            <a:fillRect/>
          </a:stretch>
        </p:blipFill>
        <p:spPr>
          <a:xfrm>
            <a:off x="11113" y="3922713"/>
            <a:ext cx="12190412" cy="2947987"/>
          </a:xfrm>
          <a:prstGeom prst="rect">
            <a:avLst/>
          </a:prstGeom>
          <a:noFill/>
          <a:ln w="9525">
            <a:noFill/>
          </a:ln>
        </p:spPr>
      </p:pic>
      <p:sp>
        <p:nvSpPr>
          <p:cNvPr id="3082" name="CaixaDeTexto 20"/>
          <p:cNvSpPr txBox="1"/>
          <p:nvPr/>
        </p:nvSpPr>
        <p:spPr>
          <a:xfrm>
            <a:off x="1020763" y="5240338"/>
            <a:ext cx="11155362" cy="1015663"/>
          </a:xfrm>
          <a:prstGeom prst="rect">
            <a:avLst/>
          </a:prstGeom>
          <a:noFill/>
          <a:ln w="9525">
            <a:noFill/>
          </a:ln>
        </p:spPr>
        <p:txBody>
          <a:bodyPr anchor="t" anchorCtr="0">
            <a:spAutoFit/>
          </a:bodyPr>
          <a:lstStyle/>
          <a:p>
            <a:pPr algn="r" eaLnBrk="0" hangingPunct="0"/>
            <a:r>
              <a:rPr lang="pt-BR" altLang="pt-BR" sz="2000" dirty="0">
                <a:solidFill>
                  <a:schemeClr val="tx1"/>
                </a:solidFill>
                <a:latin typeface="Arial" panose="020B0604020202020204" pitchFamily="34" charset="0"/>
                <a:sym typeface="Calibri" panose="020F0502020204030204" pitchFamily="34" charset="0"/>
              </a:rPr>
              <a:t>Gerir objetos e classes</a:t>
            </a:r>
          </a:p>
          <a:p>
            <a:pPr algn="r" eaLnBrk="0" hangingPunct="0"/>
            <a:r>
              <a:rPr lang="pt-BR" altLang="pt-BR" sz="2000" dirty="0">
                <a:solidFill>
                  <a:schemeClr val="tx1"/>
                </a:solidFill>
                <a:latin typeface="Arial" panose="020B0604020202020204" pitchFamily="34" charset="0"/>
                <a:sym typeface="Calibri" panose="020F0502020204030204" pitchFamily="34" charset="0"/>
              </a:rPr>
              <a:t>herança, reescrita, polimorfismo,</a:t>
            </a:r>
          </a:p>
          <a:p>
            <a:pPr algn="r" eaLnBrk="0" hangingPunct="0"/>
            <a:r>
              <a:rPr lang="pt-BR" altLang="pt-BR" sz="2000" dirty="0">
                <a:solidFill>
                  <a:schemeClr val="tx1"/>
                </a:solidFill>
                <a:latin typeface="Arial" panose="020B0604020202020204" pitchFamily="34" charset="0"/>
                <a:sym typeface="Calibri" panose="020F0502020204030204" pitchFamily="34" charset="0"/>
              </a:rPr>
              <a:t>classes abstratas e Interfaces.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3"/>
          <p:cNvPicPr>
            <a:picLocks noChangeAspect="1"/>
          </p:cNvPicPr>
          <p:nvPr/>
        </p:nvPicPr>
        <p:blipFill>
          <a:blip r:embed="rId3"/>
          <a:stretch>
            <a:fillRect/>
          </a:stretch>
        </p:blipFill>
        <p:spPr>
          <a:xfrm>
            <a:off x="476250" y="4359275"/>
            <a:ext cx="5486400" cy="1038225"/>
          </a:xfrm>
          <a:prstGeom prst="rect">
            <a:avLst/>
          </a:prstGeom>
          <a:noFill/>
          <a:ln w="9525">
            <a:noFill/>
          </a:ln>
        </p:spPr>
      </p:pic>
      <p:sp>
        <p:nvSpPr>
          <p:cNvPr id="18434" name="Text Box 4"/>
          <p:cNvSpPr txBox="1"/>
          <p:nvPr/>
        </p:nvSpPr>
        <p:spPr>
          <a:xfrm>
            <a:off x="619124" y="5508625"/>
            <a:ext cx="2235721" cy="863955"/>
          </a:xfrm>
          <a:prstGeom prst="rect">
            <a:avLst/>
          </a:prstGeom>
          <a:solidFill>
            <a:srgbClr val="FFFFFF"/>
          </a:solidFill>
          <a:ln w="25560" cap="flat" cmpd="sng">
            <a:solidFill>
              <a:srgbClr val="4F81BD"/>
            </a:solidFill>
            <a:prstDash val="solid"/>
            <a:miter/>
            <a:headEnd type="none" w="med" len="med"/>
            <a:tailEnd type="none" w="med" len="med"/>
          </a:ln>
        </p:spPr>
        <p:txBody>
          <a:bodyPr wrap="squar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4F81BD"/>
                </a:solidFill>
                <a:latin typeface="Arial" panose="020B0604020202020204" pitchFamily="34" charset="0"/>
              </a:rPr>
              <a:t>Posso instanciar um Funcionario?</a:t>
            </a:r>
          </a:p>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4F81BD"/>
                </a:solidFill>
                <a:latin typeface="Arial" panose="020B0604020202020204" pitchFamily="34" charset="0"/>
              </a:rPr>
              <a:t>Sim.</a:t>
            </a:r>
          </a:p>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pt-BR" altLang="pt-BR" sz="1000" dirty="0">
                <a:solidFill>
                  <a:srgbClr val="4F81BD"/>
                </a:solidFill>
                <a:latin typeface="Arial" panose="020B0604020202020204" pitchFamily="34" charset="0"/>
              </a:rPr>
            </a:br>
            <a:r>
              <a:rPr lang="pt-BR" altLang="pt-BR" sz="1000" dirty="0">
                <a:solidFill>
                  <a:srgbClr val="4F81BD"/>
                </a:solidFill>
                <a:latin typeface="Arial" panose="020B0604020202020204" pitchFamily="34" charset="0"/>
              </a:rPr>
              <a:t>Faz sentido?</a:t>
            </a:r>
          </a:p>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4F81BD"/>
                </a:solidFill>
                <a:latin typeface="Arial" panose="020B0604020202020204" pitchFamily="34" charset="0"/>
              </a:rPr>
              <a:t>Não. </a:t>
            </a:r>
          </a:p>
        </p:txBody>
      </p:sp>
      <p:cxnSp>
        <p:nvCxnSpPr>
          <p:cNvPr id="18435" name="AutoShape 5"/>
          <p:cNvCxnSpPr/>
          <p:nvPr/>
        </p:nvCxnSpPr>
        <p:spPr>
          <a:xfrm flipH="1">
            <a:off x="1352550" y="5360988"/>
            <a:ext cx="1047750" cy="1587"/>
          </a:xfrm>
          <a:prstGeom prst="straightConnector1">
            <a:avLst/>
          </a:prstGeom>
          <a:ln w="9360" cap="flat" cmpd="sng">
            <a:solidFill>
              <a:srgbClr val="4A7EBB"/>
            </a:solidFill>
            <a:prstDash val="solid"/>
            <a:miter/>
            <a:headEnd type="none" w="med" len="med"/>
            <a:tailEnd type="triangle" w="med" len="med"/>
          </a:ln>
        </p:spPr>
      </p:cxnSp>
      <p:sp>
        <p:nvSpPr>
          <p:cNvPr id="18436" name="Text Box 6"/>
          <p:cNvSpPr txBox="1"/>
          <p:nvPr/>
        </p:nvSpPr>
        <p:spPr>
          <a:xfrm>
            <a:off x="2278782" y="3970972"/>
            <a:ext cx="1096963" cy="247650"/>
          </a:xfrm>
          <a:prstGeom prst="rect">
            <a:avLst/>
          </a:prstGeom>
          <a:solidFill>
            <a:srgbClr val="FFFFFF"/>
          </a:solidFill>
          <a:ln w="25560" cap="flat" cmpd="sng">
            <a:solidFill>
              <a:srgbClr val="4F81BD"/>
            </a:solidFill>
            <a:prstDash val="solid"/>
            <a:miter/>
            <a:headEnd type="none" w="med" len="med"/>
            <a:tailEnd type="none" w="med" len="med"/>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4F81BD"/>
                </a:solidFill>
                <a:latin typeface="Arial" panose="020B0604020202020204" pitchFamily="34" charset="0"/>
              </a:rPr>
              <a:t>Classe concreta</a:t>
            </a:r>
          </a:p>
        </p:txBody>
      </p:sp>
      <p:sp>
        <p:nvSpPr>
          <p:cNvPr id="18437" name="Text Box 7"/>
          <p:cNvSpPr txBox="1"/>
          <p:nvPr/>
        </p:nvSpPr>
        <p:spPr>
          <a:xfrm>
            <a:off x="8615486" y="3967163"/>
            <a:ext cx="1068388" cy="247650"/>
          </a:xfrm>
          <a:prstGeom prst="rect">
            <a:avLst/>
          </a:prstGeom>
          <a:solidFill>
            <a:srgbClr val="FFFFFF"/>
          </a:solidFill>
          <a:ln w="25560" cap="flat" cmpd="sng">
            <a:solidFill>
              <a:srgbClr val="4F81BD"/>
            </a:solidFill>
            <a:prstDash val="solid"/>
            <a:miter/>
            <a:headEnd type="none" w="med" len="med"/>
            <a:tailEnd type="none" w="med" len="med"/>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4F81BD"/>
                </a:solidFill>
                <a:latin typeface="Arial" panose="020B0604020202020204" pitchFamily="34" charset="0"/>
              </a:rPr>
              <a:t>Classe abstrata</a:t>
            </a:r>
          </a:p>
        </p:txBody>
      </p:sp>
      <p:pic>
        <p:nvPicPr>
          <p:cNvPr id="18438" name="Picture 8"/>
          <p:cNvPicPr>
            <a:picLocks noChangeAspect="1"/>
          </p:cNvPicPr>
          <p:nvPr/>
        </p:nvPicPr>
        <p:blipFill>
          <a:blip r:embed="rId4"/>
          <a:stretch>
            <a:fillRect/>
          </a:stretch>
        </p:blipFill>
        <p:spPr>
          <a:xfrm>
            <a:off x="7732713" y="4505325"/>
            <a:ext cx="3695700" cy="209550"/>
          </a:xfrm>
          <a:prstGeom prst="rect">
            <a:avLst/>
          </a:prstGeom>
          <a:noFill/>
          <a:ln w="9525">
            <a:noFill/>
          </a:ln>
        </p:spPr>
      </p:pic>
      <p:sp>
        <p:nvSpPr>
          <p:cNvPr id="18439" name="Text Box 9"/>
          <p:cNvSpPr txBox="1"/>
          <p:nvPr/>
        </p:nvSpPr>
        <p:spPr>
          <a:xfrm>
            <a:off x="7235825" y="4878387"/>
            <a:ext cx="4692029" cy="863955"/>
          </a:xfrm>
          <a:prstGeom prst="rect">
            <a:avLst/>
          </a:prstGeom>
          <a:solidFill>
            <a:srgbClr val="FFFFFF"/>
          </a:solidFill>
          <a:ln w="25560" cap="flat" cmpd="sng">
            <a:solidFill>
              <a:srgbClr val="4F81BD"/>
            </a:solidFill>
            <a:prstDash val="solid"/>
            <a:miter/>
            <a:headEnd type="none" w="med" len="med"/>
            <a:tailEnd type="none" w="med" len="med"/>
          </a:ln>
        </p:spPr>
        <p:txBody>
          <a:bodyPr wrap="square" lIns="90000" tIns="46800" rIns="90000" bIns="46800" anchor="t" anchorCtr="0">
            <a:spAutoFit/>
          </a:bodyPr>
          <a:lstStyle/>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4F81BD"/>
                </a:solidFill>
                <a:latin typeface="Arial" panose="020B0604020202020204" pitchFamily="34" charset="0"/>
              </a:rPr>
              <a:t>Inserir </a:t>
            </a:r>
            <a:r>
              <a:rPr lang="pt-BR" altLang="pt-BR" sz="1000" b="1" dirty="0">
                <a:solidFill>
                  <a:srgbClr val="000000"/>
                </a:solidFill>
                <a:latin typeface="Arial" panose="020B0604020202020204" pitchFamily="34" charset="0"/>
              </a:rPr>
              <a:t>abstract</a:t>
            </a:r>
            <a:r>
              <a:rPr lang="pt-BR" altLang="pt-BR" sz="1000" b="1" dirty="0">
                <a:solidFill>
                  <a:srgbClr val="4F81BD"/>
                </a:solidFill>
                <a:latin typeface="Arial" panose="020B0604020202020204" pitchFamily="34" charset="0"/>
              </a:rPr>
              <a:t> </a:t>
            </a:r>
            <a:r>
              <a:rPr lang="pt-BR" altLang="pt-BR" sz="1000" dirty="0">
                <a:solidFill>
                  <a:srgbClr val="4F81BD"/>
                </a:solidFill>
                <a:latin typeface="Arial" panose="020B0604020202020204" pitchFamily="34" charset="0"/>
              </a:rPr>
              <a:t>antes do class na classe </a:t>
            </a:r>
            <a:r>
              <a:rPr lang="pt-BR" altLang="pt-BR" sz="1000" b="1" dirty="0" err="1">
                <a:solidFill>
                  <a:srgbClr val="000000"/>
                </a:solidFill>
                <a:latin typeface="Arial" panose="020B0604020202020204" pitchFamily="34" charset="0"/>
              </a:rPr>
              <a:t>Funcionario</a:t>
            </a:r>
            <a:r>
              <a:rPr lang="pt-BR" altLang="pt-BR" sz="1000" dirty="0">
                <a:solidFill>
                  <a:srgbClr val="4F81BD"/>
                </a:solidFill>
                <a:latin typeface="Arial" panose="020B0604020202020204" pitchFamily="34" charset="0"/>
              </a:rPr>
              <a:t>. A classe </a:t>
            </a:r>
            <a:r>
              <a:rPr lang="pt-BR" altLang="pt-BR" sz="1000" b="1" dirty="0">
                <a:solidFill>
                  <a:srgbClr val="000000"/>
                </a:solidFill>
                <a:latin typeface="Arial" panose="020B0604020202020204" pitchFamily="34" charset="0"/>
              </a:rPr>
              <a:t>TestaFuncionario</a:t>
            </a:r>
            <a:r>
              <a:rPr lang="pt-BR" altLang="pt-BR" sz="1000" dirty="0">
                <a:solidFill>
                  <a:srgbClr val="4F81BD"/>
                </a:solidFill>
                <a:latin typeface="Arial" panose="020B0604020202020204" pitchFamily="34" charset="0"/>
              </a:rPr>
              <a:t> não compilará, pois não podemos instanciar um funcionário.  </a:t>
            </a:r>
          </a:p>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altLang="pt-BR" sz="1000" dirty="0">
              <a:solidFill>
                <a:srgbClr val="4F81BD"/>
              </a:solidFill>
            </a:endParaRPr>
          </a:p>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4F81BD"/>
                </a:solidFill>
                <a:latin typeface="Arial" panose="020B0604020202020204" pitchFamily="34" charset="0"/>
              </a:rPr>
              <a:t>A classe </a:t>
            </a:r>
            <a:r>
              <a:rPr lang="pt-BR" altLang="pt-BR" sz="1000" b="1" dirty="0">
                <a:solidFill>
                  <a:srgbClr val="000000"/>
                </a:solidFill>
                <a:latin typeface="Arial" panose="020B0604020202020204" pitchFamily="34" charset="0"/>
              </a:rPr>
              <a:t>Funcionario</a:t>
            </a:r>
            <a:r>
              <a:rPr lang="pt-BR" altLang="pt-BR" sz="1000" dirty="0">
                <a:solidFill>
                  <a:srgbClr val="4F81BD"/>
                </a:solidFill>
                <a:latin typeface="Arial" panose="020B0604020202020204" pitchFamily="34" charset="0"/>
              </a:rPr>
              <a:t> não pode ser instanciada, mas pode ser usada para polimorfismo e herança.</a:t>
            </a:r>
          </a:p>
        </p:txBody>
      </p:sp>
      <p:cxnSp>
        <p:nvCxnSpPr>
          <p:cNvPr id="18440" name="AutoShape 10"/>
          <p:cNvCxnSpPr/>
          <p:nvPr/>
        </p:nvCxnSpPr>
        <p:spPr>
          <a:xfrm flipH="1">
            <a:off x="8761413" y="4716463"/>
            <a:ext cx="1047750" cy="1587"/>
          </a:xfrm>
          <a:prstGeom prst="straightConnector1">
            <a:avLst/>
          </a:prstGeom>
          <a:ln w="9360" cap="flat" cmpd="sng">
            <a:solidFill>
              <a:srgbClr val="4A7EBB"/>
            </a:solidFill>
            <a:prstDash val="solid"/>
            <a:miter/>
            <a:headEnd type="none" w="med" len="med"/>
            <a:tailEnd type="triangle" w="med" len="med"/>
          </a:ln>
        </p:spPr>
      </p:cxnSp>
      <p:pic>
        <p:nvPicPr>
          <p:cNvPr id="18441" name="Picture 11"/>
          <p:cNvPicPr>
            <a:picLocks noChangeAspect="1"/>
          </p:cNvPicPr>
          <p:nvPr/>
        </p:nvPicPr>
        <p:blipFill>
          <a:blip r:embed="rId5"/>
          <a:stretch>
            <a:fillRect/>
          </a:stretch>
        </p:blipFill>
        <p:spPr>
          <a:xfrm>
            <a:off x="107762" y="776288"/>
            <a:ext cx="11709775" cy="3052762"/>
          </a:xfrm>
          <a:prstGeom prst="rect">
            <a:avLst/>
          </a:prstGeom>
          <a:noFill/>
          <a:ln w="9525">
            <a:noFill/>
          </a:ln>
        </p:spPr>
      </p:pic>
      <p:sp>
        <p:nvSpPr>
          <p:cNvPr id="18442" name="Título 23"/>
          <p:cNvSpPr txBox="1"/>
          <p:nvPr/>
        </p:nvSpPr>
        <p:spPr>
          <a:xfrm>
            <a:off x="593725" y="214313"/>
            <a:ext cx="10969625" cy="561975"/>
          </a:xfrm>
          <a:prstGeom prst="rect">
            <a:avLst/>
          </a:prstGeom>
          <a:noFill/>
          <a:ln w="9525">
            <a:noFill/>
          </a:ln>
        </p:spPr>
        <p:txBody>
          <a:bodyPr anchor="t" anchorCtr="0"/>
          <a:lstStyle/>
          <a:p>
            <a:pPr eaLnBrk="0" hangingPunct="0">
              <a:buClrTx/>
              <a:buFont typeface="Times New Roman" panose="02020603050405020304" pitchFamily="18" charset="0"/>
            </a:pPr>
            <a:r>
              <a:rPr lang="pt-BR" altLang="zh-CN" sz="2000" b="1">
                <a:latin typeface="Arial" panose="020B0604020202020204" pitchFamily="34" charset="0"/>
              </a:rPr>
              <a:t>CLASSE ABSTRATA</a:t>
            </a:r>
            <a:endParaRPr lang="pt-BR" altLang="zh-CN" sz="2000" dirty="0">
              <a:latin typeface="Arial" panose="020B0604020202020204" pitchFamily="3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p:nvPr/>
        </p:nvSpPr>
        <p:spPr>
          <a:xfrm>
            <a:off x="555625" y="169863"/>
            <a:ext cx="3109913" cy="401637"/>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MÉTODOS ABSTRATOS</a:t>
            </a:r>
          </a:p>
        </p:txBody>
      </p:sp>
      <p:sp>
        <p:nvSpPr>
          <p:cNvPr id="20482" name="Rectangle 2"/>
          <p:cNvSpPr/>
          <p:nvPr/>
        </p:nvSpPr>
        <p:spPr>
          <a:xfrm>
            <a:off x="236538" y="857250"/>
            <a:ext cx="11715750" cy="741363"/>
          </a:xfrm>
          <a:prstGeom prst="rect">
            <a:avLst/>
          </a:prstGeom>
          <a:noFill/>
          <a:ln w="9525">
            <a:noFill/>
          </a:ln>
        </p:spPr>
        <p:txBody>
          <a:bodyPr lIns="90000" tIns="46800" rIns="90000" bIns="46800" anchor="t" anchorCtr="0">
            <a:spAutoFit/>
          </a:bodyPr>
          <a:lstStyle/>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400" dirty="0">
                <a:solidFill>
                  <a:srgbClr val="000000"/>
                </a:solidFill>
                <a:latin typeface="Arial" panose="020B0604020202020204" pitchFamily="34" charset="0"/>
              </a:rPr>
              <a:t>Os métodos abstratos definidos em uma classe abstrata devem obrigatoriamente ser implementados em uma classe concreta ou em suas classes filhas. Classes abstratas podem conter ou não métodos abstratos, ou seja, uma classe abstrata pode implementar ou não um método.</a:t>
            </a:r>
          </a:p>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400" dirty="0">
                <a:solidFill>
                  <a:srgbClr val="000000"/>
                </a:solidFill>
                <a:latin typeface="Arial" panose="020B0604020202020204" pitchFamily="34" charset="0"/>
              </a:rPr>
              <a:t>Para criarmos uma classe ou método abstrato usamos a palavra-chave </a:t>
            </a:r>
            <a:r>
              <a:rPr lang="pt-BR" altLang="pt-BR" sz="1400" b="1" dirty="0">
                <a:solidFill>
                  <a:srgbClr val="000000"/>
                </a:solidFill>
                <a:latin typeface="Arial" panose="020B0604020202020204" pitchFamily="34" charset="0"/>
              </a:rPr>
              <a:t>abstract.</a:t>
            </a:r>
          </a:p>
        </p:txBody>
      </p:sp>
      <p:pic>
        <p:nvPicPr>
          <p:cNvPr id="20483" name="Picture 3"/>
          <p:cNvPicPr>
            <a:picLocks noChangeAspect="1"/>
          </p:cNvPicPr>
          <p:nvPr/>
        </p:nvPicPr>
        <p:blipFill>
          <a:blip r:embed="rId3"/>
          <a:stretch>
            <a:fillRect/>
          </a:stretch>
        </p:blipFill>
        <p:spPr>
          <a:xfrm>
            <a:off x="-23812" y="2363788"/>
            <a:ext cx="4508500" cy="276225"/>
          </a:xfrm>
          <a:prstGeom prst="rect">
            <a:avLst/>
          </a:prstGeom>
          <a:noFill/>
          <a:ln w="9525">
            <a:noFill/>
          </a:ln>
        </p:spPr>
      </p:pic>
      <p:sp>
        <p:nvSpPr>
          <p:cNvPr id="20484" name="Text Box 4"/>
          <p:cNvSpPr txBox="1"/>
          <p:nvPr/>
        </p:nvSpPr>
        <p:spPr>
          <a:xfrm>
            <a:off x="4451350" y="2241550"/>
            <a:ext cx="7524750" cy="555625"/>
          </a:xfrm>
          <a:prstGeom prst="rect">
            <a:avLst/>
          </a:prstGeom>
          <a:solidFill>
            <a:srgbClr val="FFFFFF"/>
          </a:solidFill>
          <a:ln w="25560" cap="flat" cmpd="sng">
            <a:solidFill>
              <a:srgbClr val="4F81BD"/>
            </a:solidFill>
            <a:prstDash val="solid"/>
            <a:miter/>
            <a:headEnd type="none" w="med" len="med"/>
            <a:tailEnd type="none" w="med" len="med"/>
          </a:ln>
        </p:spPr>
        <p:txBody>
          <a:bodyPr lIns="90000" tIns="46800" rIns="90000" bIns="46800" anchor="t" anchorCtr="0">
            <a:spAutoFit/>
          </a:bodyPr>
          <a:lstStyle/>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No nosso sistema precisamos aumentar o salário de todos funcionários, sendo que cada tipo de funcionário tem um tipo diferente de cálculo e queremos obrigar que o método seja implementado em suas classes filhas, para isto inserimos a assinatura do método na super classe.</a:t>
            </a:r>
          </a:p>
        </p:txBody>
      </p:sp>
      <p:sp>
        <p:nvSpPr>
          <p:cNvPr id="20485" name="Text Box 5"/>
          <p:cNvSpPr txBox="1"/>
          <p:nvPr/>
        </p:nvSpPr>
        <p:spPr>
          <a:xfrm>
            <a:off x="622300" y="1858963"/>
            <a:ext cx="1487488" cy="401637"/>
          </a:xfrm>
          <a:prstGeom prst="rect">
            <a:avLst/>
          </a:prstGeom>
          <a:solidFill>
            <a:srgbClr val="FFFFFF"/>
          </a:solidFill>
          <a:ln w="25560" cap="flat" cmpd="sng">
            <a:solidFill>
              <a:srgbClr val="4F81BD"/>
            </a:solidFill>
            <a:prstDash val="solid"/>
            <a:miter/>
            <a:headEnd type="none" w="med" len="med"/>
            <a:tailEnd type="none" w="med" len="med"/>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Insira o código abaixo</a:t>
            </a:r>
          </a:p>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na classe </a:t>
            </a:r>
            <a:r>
              <a:rPr lang="pt-BR" altLang="pt-BR" sz="1000" b="1" dirty="0">
                <a:solidFill>
                  <a:srgbClr val="000000"/>
                </a:solidFill>
                <a:latin typeface="Arial" panose="020B0604020202020204" pitchFamily="34" charset="0"/>
              </a:rPr>
              <a:t>Funcionario</a:t>
            </a:r>
          </a:p>
        </p:txBody>
      </p:sp>
      <p:pic>
        <p:nvPicPr>
          <p:cNvPr id="20486" name="Picture 6"/>
          <p:cNvPicPr>
            <a:picLocks noChangeAspect="1"/>
          </p:cNvPicPr>
          <p:nvPr/>
        </p:nvPicPr>
        <p:blipFill>
          <a:blip r:embed="rId4"/>
          <a:stretch>
            <a:fillRect/>
          </a:stretch>
        </p:blipFill>
        <p:spPr>
          <a:xfrm>
            <a:off x="571500" y="3919538"/>
            <a:ext cx="9713913" cy="1866900"/>
          </a:xfrm>
          <a:prstGeom prst="rect">
            <a:avLst/>
          </a:prstGeom>
          <a:noFill/>
          <a:ln w="9525">
            <a:noFill/>
          </a:ln>
        </p:spPr>
      </p:pic>
      <p:sp>
        <p:nvSpPr>
          <p:cNvPr id="20487" name="Text Box 8"/>
          <p:cNvSpPr txBox="1"/>
          <p:nvPr/>
        </p:nvSpPr>
        <p:spPr>
          <a:xfrm>
            <a:off x="3832225" y="3313113"/>
            <a:ext cx="3324225" cy="401637"/>
          </a:xfrm>
          <a:prstGeom prst="rect">
            <a:avLst/>
          </a:prstGeom>
          <a:solidFill>
            <a:srgbClr val="FFFFFF"/>
          </a:solidFill>
          <a:ln w="25560" cap="flat" cmpd="sng">
            <a:solidFill>
              <a:srgbClr val="4F81BD"/>
            </a:solidFill>
            <a:prstDash val="solid"/>
            <a:miter/>
            <a:headEnd type="none" w="med" len="med"/>
            <a:tailEnd type="none" w="med" len="med"/>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Temos que implementar os métodos nas classes filhas.</a:t>
            </a:r>
          </a:p>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Utilize o </a:t>
            </a:r>
            <a:r>
              <a:rPr lang="pt-BR" altLang="pt-BR" sz="1000" b="1" dirty="0">
                <a:solidFill>
                  <a:srgbClr val="000000"/>
                </a:solidFill>
                <a:latin typeface="Arial" panose="020B0604020202020204" pitchFamily="34" charset="0"/>
              </a:rPr>
              <a:t>quick fix</a:t>
            </a:r>
            <a:r>
              <a:rPr lang="pt-BR" altLang="pt-BR" sz="1000" dirty="0">
                <a:solidFill>
                  <a:srgbClr val="1F497D"/>
                </a:solidFill>
                <a:latin typeface="Arial" panose="020B0604020202020204" pitchFamily="34" charset="0"/>
              </a:rPr>
              <a:t> do eclipse.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p:cNvPicPr>
          <p:nvPr/>
        </p:nvPicPr>
        <p:blipFill>
          <a:blip r:embed="rId3"/>
          <a:stretch>
            <a:fillRect/>
          </a:stretch>
        </p:blipFill>
        <p:spPr>
          <a:xfrm>
            <a:off x="571500" y="1143000"/>
            <a:ext cx="3556000" cy="847725"/>
          </a:xfrm>
          <a:prstGeom prst="rect">
            <a:avLst/>
          </a:prstGeom>
          <a:noFill/>
          <a:ln w="9525">
            <a:noFill/>
          </a:ln>
        </p:spPr>
      </p:pic>
      <p:sp>
        <p:nvSpPr>
          <p:cNvPr id="22530" name="Text Box 2"/>
          <p:cNvSpPr txBox="1"/>
          <p:nvPr/>
        </p:nvSpPr>
        <p:spPr>
          <a:xfrm>
            <a:off x="1633538" y="876300"/>
            <a:ext cx="769937" cy="247650"/>
          </a:xfrm>
          <a:prstGeom prst="rect">
            <a:avLst/>
          </a:prstGeom>
          <a:solidFill>
            <a:srgbClr val="FFFFFF"/>
          </a:solidFill>
          <a:ln w="25560" cap="flat" cmpd="sng">
            <a:solidFill>
              <a:srgbClr val="4F81BD"/>
            </a:solidFill>
            <a:prstDash val="solid"/>
            <a:miter/>
            <a:headEnd type="none" w="med" len="med"/>
            <a:tailEnd type="none" w="med" len="med"/>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Assistente</a:t>
            </a:r>
          </a:p>
        </p:txBody>
      </p:sp>
      <p:pic>
        <p:nvPicPr>
          <p:cNvPr id="22531" name="Picture 3"/>
          <p:cNvPicPr>
            <a:picLocks noChangeAspect="1"/>
          </p:cNvPicPr>
          <p:nvPr/>
        </p:nvPicPr>
        <p:blipFill>
          <a:blip r:embed="rId4"/>
          <a:stretch>
            <a:fillRect/>
          </a:stretch>
        </p:blipFill>
        <p:spPr>
          <a:xfrm>
            <a:off x="6189663" y="1071563"/>
            <a:ext cx="4965700" cy="876300"/>
          </a:xfrm>
          <a:prstGeom prst="rect">
            <a:avLst/>
          </a:prstGeom>
          <a:noFill/>
          <a:ln w="9525">
            <a:noFill/>
          </a:ln>
        </p:spPr>
      </p:pic>
      <p:pic>
        <p:nvPicPr>
          <p:cNvPr id="22532" name="Picture 4"/>
          <p:cNvPicPr>
            <a:picLocks noChangeAspect="1"/>
          </p:cNvPicPr>
          <p:nvPr/>
        </p:nvPicPr>
        <p:blipFill>
          <a:blip r:embed="rId5"/>
          <a:stretch>
            <a:fillRect/>
          </a:stretch>
        </p:blipFill>
        <p:spPr>
          <a:xfrm>
            <a:off x="241300" y="2409825"/>
            <a:ext cx="4902200" cy="876300"/>
          </a:xfrm>
          <a:prstGeom prst="rect">
            <a:avLst/>
          </a:prstGeom>
          <a:noFill/>
          <a:ln w="9525">
            <a:noFill/>
          </a:ln>
        </p:spPr>
      </p:pic>
      <p:sp>
        <p:nvSpPr>
          <p:cNvPr id="22533" name="Text Box 5"/>
          <p:cNvSpPr txBox="1"/>
          <p:nvPr/>
        </p:nvSpPr>
        <p:spPr>
          <a:xfrm>
            <a:off x="7631113" y="825500"/>
            <a:ext cx="566737" cy="247650"/>
          </a:xfrm>
          <a:prstGeom prst="rect">
            <a:avLst/>
          </a:prstGeom>
          <a:solidFill>
            <a:srgbClr val="FFFFFF"/>
          </a:solidFill>
          <a:ln w="25560" cap="flat" cmpd="sng">
            <a:solidFill>
              <a:srgbClr val="4F81BD"/>
            </a:solidFill>
            <a:prstDash val="solid"/>
            <a:miter/>
            <a:headEnd type="none" w="med" len="med"/>
            <a:tailEnd type="none" w="med" len="med"/>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Diretor</a:t>
            </a:r>
          </a:p>
        </p:txBody>
      </p:sp>
      <p:sp>
        <p:nvSpPr>
          <p:cNvPr id="22534" name="Text Box 6"/>
          <p:cNvSpPr txBox="1"/>
          <p:nvPr/>
        </p:nvSpPr>
        <p:spPr>
          <a:xfrm>
            <a:off x="1719263" y="2157413"/>
            <a:ext cx="641350" cy="247650"/>
          </a:xfrm>
          <a:prstGeom prst="rect">
            <a:avLst/>
          </a:prstGeom>
          <a:solidFill>
            <a:srgbClr val="FFFFFF"/>
          </a:solidFill>
          <a:ln w="25560" cap="flat" cmpd="sng">
            <a:solidFill>
              <a:srgbClr val="4F81BD"/>
            </a:solidFill>
            <a:prstDash val="solid"/>
            <a:miter/>
            <a:headEnd type="none" w="med" len="med"/>
            <a:tailEnd type="none" w="med" len="med"/>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Gerente</a:t>
            </a:r>
          </a:p>
        </p:txBody>
      </p:sp>
      <p:pic>
        <p:nvPicPr>
          <p:cNvPr id="22535" name="Picture 7"/>
          <p:cNvPicPr>
            <a:picLocks noChangeAspect="1"/>
          </p:cNvPicPr>
          <p:nvPr/>
        </p:nvPicPr>
        <p:blipFill>
          <a:blip r:embed="rId6"/>
          <a:stretch>
            <a:fillRect/>
          </a:stretch>
        </p:blipFill>
        <p:spPr>
          <a:xfrm>
            <a:off x="2381250" y="3225800"/>
            <a:ext cx="6429375" cy="2703513"/>
          </a:xfrm>
          <a:prstGeom prst="rect">
            <a:avLst/>
          </a:prstGeom>
          <a:noFill/>
          <a:ln w="9525">
            <a:noFill/>
          </a:ln>
        </p:spPr>
      </p:pic>
      <p:sp>
        <p:nvSpPr>
          <p:cNvPr id="22536" name="Text Box 1"/>
          <p:cNvSpPr txBox="1"/>
          <p:nvPr/>
        </p:nvSpPr>
        <p:spPr>
          <a:xfrm>
            <a:off x="555625" y="169863"/>
            <a:ext cx="5430838" cy="401637"/>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IMPLEMENTANDO MÉTODOS ABSTRATOS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p:cNvPicPr>
          <p:nvPr/>
        </p:nvPicPr>
        <p:blipFill>
          <a:blip r:embed="rId3"/>
          <a:stretch>
            <a:fillRect/>
          </a:stretch>
        </p:blipFill>
        <p:spPr>
          <a:xfrm>
            <a:off x="1428750" y="2395538"/>
            <a:ext cx="9318625" cy="2095500"/>
          </a:xfrm>
          <a:prstGeom prst="rect">
            <a:avLst/>
          </a:prstGeom>
          <a:noFill/>
          <a:ln w="9525">
            <a:noFill/>
          </a:ln>
        </p:spPr>
      </p:pic>
      <p:sp>
        <p:nvSpPr>
          <p:cNvPr id="24578" name="Text Box 2"/>
          <p:cNvSpPr txBox="1"/>
          <p:nvPr/>
        </p:nvSpPr>
        <p:spPr>
          <a:xfrm>
            <a:off x="2986088" y="1035050"/>
            <a:ext cx="5629275" cy="741363"/>
          </a:xfrm>
          <a:prstGeom prst="rect">
            <a:avLst/>
          </a:prstGeom>
          <a:solidFill>
            <a:srgbClr val="FFFFFF"/>
          </a:solidFill>
          <a:ln w="25560" cap="flat" cmpd="sng">
            <a:solidFill>
              <a:srgbClr val="4F81BD"/>
            </a:solidFill>
            <a:prstDash val="solid"/>
            <a:miter/>
            <a:headEnd type="none" w="med" len="med"/>
            <a:tailEnd type="none" w="med" len="med"/>
          </a:ln>
        </p:spPr>
        <p:txBody>
          <a:bodyPr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400" dirty="0">
                <a:solidFill>
                  <a:srgbClr val="1F497D"/>
                </a:solidFill>
                <a:latin typeface="Arial" panose="020B0604020202020204" pitchFamily="34" charset="0"/>
              </a:rPr>
              <a:t>Se inserirmos uma nova classe herdando da classe </a:t>
            </a:r>
            <a:r>
              <a:rPr lang="pt-BR" altLang="pt-BR" sz="1400" b="1" dirty="0">
                <a:solidFill>
                  <a:srgbClr val="000000"/>
                </a:solidFill>
                <a:latin typeface="Arial" panose="020B0604020202020204" pitchFamily="34" charset="0"/>
              </a:rPr>
              <a:t>Assistente</a:t>
            </a:r>
          </a:p>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400" dirty="0">
                <a:solidFill>
                  <a:srgbClr val="1F497D"/>
                </a:solidFill>
                <a:latin typeface="Arial" panose="020B0604020202020204" pitchFamily="34" charset="0"/>
              </a:rPr>
              <a:t>não precisaremos aplicar o método abstrato da classe </a:t>
            </a:r>
            <a:r>
              <a:rPr lang="pt-BR" altLang="pt-BR" sz="1400" b="1" dirty="0">
                <a:solidFill>
                  <a:srgbClr val="000000"/>
                </a:solidFill>
                <a:latin typeface="Arial" panose="020B0604020202020204" pitchFamily="34" charset="0"/>
              </a:rPr>
              <a:t>Funcionario </a:t>
            </a:r>
          </a:p>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400" dirty="0">
                <a:solidFill>
                  <a:srgbClr val="1F497D"/>
                </a:solidFill>
                <a:latin typeface="Arial" panose="020B0604020202020204" pitchFamily="34" charset="0"/>
              </a:rPr>
              <a:t>a classe </a:t>
            </a:r>
            <a:r>
              <a:rPr lang="pt-BR" altLang="pt-BR" sz="1400" b="1" dirty="0">
                <a:solidFill>
                  <a:srgbClr val="000000"/>
                </a:solidFill>
                <a:latin typeface="Arial" panose="020B0604020202020204" pitchFamily="34" charset="0"/>
              </a:rPr>
              <a:t>AssistenteProducao</a:t>
            </a:r>
            <a:r>
              <a:rPr lang="pt-BR" altLang="pt-BR" sz="1400" dirty="0">
                <a:solidFill>
                  <a:srgbClr val="1F497D"/>
                </a:solidFill>
                <a:latin typeface="Arial" panose="020B0604020202020204" pitchFamily="34" charset="0"/>
              </a:rPr>
              <a:t> vai herdar de </a:t>
            </a:r>
            <a:r>
              <a:rPr lang="pt-BR" altLang="pt-BR" sz="1400" b="1" dirty="0">
                <a:solidFill>
                  <a:srgbClr val="000000"/>
                </a:solidFill>
                <a:latin typeface="Arial" panose="020B0604020202020204" pitchFamily="34" charset="0"/>
              </a:rPr>
              <a:t>Assistente</a:t>
            </a:r>
            <a:r>
              <a:rPr lang="pt-BR" altLang="pt-BR" sz="1400" dirty="0">
                <a:solidFill>
                  <a:srgbClr val="1F497D"/>
                </a:solidFill>
                <a:latin typeface="Arial" panose="020B0604020202020204" pitchFamily="34" charset="0"/>
              </a:rPr>
              <a:t>.</a:t>
            </a:r>
          </a:p>
        </p:txBody>
      </p:sp>
      <p:sp>
        <p:nvSpPr>
          <p:cNvPr id="24579" name="Text Box 1"/>
          <p:cNvSpPr txBox="1"/>
          <p:nvPr/>
        </p:nvSpPr>
        <p:spPr>
          <a:xfrm>
            <a:off x="555625" y="169863"/>
            <a:ext cx="4862513" cy="401637"/>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ESTENDENDO CLASSES ABSTRATAS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p:nvPr/>
        </p:nvSpPr>
        <p:spPr>
          <a:xfrm>
            <a:off x="334963" y="820738"/>
            <a:ext cx="11377612" cy="433387"/>
          </a:xfrm>
          <a:prstGeom prst="rect">
            <a:avLst/>
          </a:prstGeom>
          <a:solidFill>
            <a:srgbClr val="FFFFFF"/>
          </a:solidFill>
          <a:ln w="25560" cap="flat" cmpd="sng">
            <a:solidFill>
              <a:srgbClr val="4F81BD"/>
            </a:solidFill>
            <a:prstDash val="solid"/>
            <a:miter/>
            <a:headEnd type="none" w="med" len="med"/>
            <a:tailEnd type="none" w="med" len="med"/>
          </a:ln>
        </p:spPr>
        <p:txBody>
          <a:bodyPr lIns="90000" tIns="46800" rIns="90000" bIns="46800" anchor="t" anchorCtr="0">
            <a:spAutoFit/>
          </a:bodyPr>
          <a:lstStyle/>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100" dirty="0">
                <a:solidFill>
                  <a:srgbClr val="1F497D"/>
                </a:solidFill>
                <a:latin typeface="Arial" panose="020B0604020202020204" pitchFamily="34" charset="0"/>
              </a:rPr>
              <a:t>Vamos inserir uma classe chamada </a:t>
            </a:r>
            <a:r>
              <a:rPr lang="en-US" altLang="pt-BR" sz="1100" b="1" dirty="0">
                <a:solidFill>
                  <a:srgbClr val="000000"/>
                </a:solidFill>
                <a:latin typeface="Arial" panose="020B0604020202020204" pitchFamily="34" charset="0"/>
              </a:rPr>
              <a:t>Auxiliar</a:t>
            </a:r>
            <a:r>
              <a:rPr lang="en-US" altLang="pt-BR" sz="1100" b="1" dirty="0">
                <a:solidFill>
                  <a:srgbClr val="1F497D"/>
                </a:solidFill>
                <a:latin typeface="Arial" panose="020B0604020202020204" pitchFamily="34" charset="0"/>
              </a:rPr>
              <a:t> </a:t>
            </a:r>
            <a:r>
              <a:rPr lang="en-US" altLang="pt-BR" sz="1100" dirty="0">
                <a:solidFill>
                  <a:srgbClr val="1F497D"/>
                </a:solidFill>
                <a:latin typeface="Arial" panose="020B0604020202020204" pitchFamily="34" charset="0"/>
              </a:rPr>
              <a:t>sendo abstrata e herdando de </a:t>
            </a:r>
            <a:r>
              <a:rPr lang="en-US" altLang="pt-BR" sz="1100" b="1" dirty="0">
                <a:solidFill>
                  <a:srgbClr val="000000"/>
                </a:solidFill>
                <a:latin typeface="Arial" panose="020B0604020202020204" pitchFamily="34" charset="0"/>
              </a:rPr>
              <a:t>Funcionario</a:t>
            </a:r>
            <a:r>
              <a:rPr lang="en-US" altLang="pt-BR" sz="1100" dirty="0">
                <a:solidFill>
                  <a:srgbClr val="1F497D"/>
                </a:solidFill>
                <a:latin typeface="Arial" panose="020B0604020202020204" pitchFamily="34" charset="0"/>
              </a:rPr>
              <a:t>.</a:t>
            </a:r>
            <a:r>
              <a:rPr lang="en-US" altLang="pt-BR" sz="1100" b="1" dirty="0">
                <a:solidFill>
                  <a:srgbClr val="000000"/>
                </a:solidFill>
                <a:latin typeface="Arial" panose="020B0604020202020204" pitchFamily="34" charset="0"/>
              </a:rPr>
              <a:t> </a:t>
            </a:r>
            <a:r>
              <a:rPr lang="en-US" altLang="pt-BR" sz="1100" dirty="0">
                <a:solidFill>
                  <a:srgbClr val="1F497D"/>
                </a:solidFill>
                <a:latin typeface="Arial" panose="020B0604020202020204" pitchFamily="34" charset="0"/>
              </a:rPr>
              <a:t>A classe </a:t>
            </a:r>
            <a:r>
              <a:rPr lang="en-US" altLang="pt-BR" sz="1100" b="1" dirty="0">
                <a:solidFill>
                  <a:srgbClr val="000000"/>
                </a:solidFill>
                <a:latin typeface="Arial" panose="020B0604020202020204" pitchFamily="34" charset="0"/>
              </a:rPr>
              <a:t>Auxiliar</a:t>
            </a:r>
            <a:r>
              <a:rPr lang="en-US" altLang="pt-BR" sz="1100" dirty="0">
                <a:solidFill>
                  <a:srgbClr val="1F497D"/>
                </a:solidFill>
                <a:latin typeface="Arial" panose="020B0604020202020204" pitchFamily="34" charset="0"/>
              </a:rPr>
              <a:t> como </a:t>
            </a:r>
            <a:r>
              <a:rPr lang="pt-BR" altLang="pt-BR" sz="1100" dirty="0">
                <a:solidFill>
                  <a:srgbClr val="1F497D"/>
                </a:solidFill>
                <a:latin typeface="Arial" panose="020B0604020202020204" pitchFamily="34" charset="0"/>
              </a:rPr>
              <a:t>é  abstrata não</a:t>
            </a:r>
            <a:r>
              <a:rPr lang="en-US" altLang="pt-BR" sz="1100" dirty="0">
                <a:solidFill>
                  <a:srgbClr val="1F497D"/>
                </a:solidFill>
                <a:latin typeface="Arial" panose="020B0604020202020204" pitchFamily="34" charset="0"/>
              </a:rPr>
              <a:t> </a:t>
            </a:r>
            <a:r>
              <a:rPr lang="pt-BR" altLang="pt-BR" sz="1100" dirty="0">
                <a:solidFill>
                  <a:srgbClr val="1F497D"/>
                </a:solidFill>
                <a:latin typeface="Arial" panose="020B0604020202020204" pitchFamily="34" charset="0"/>
              </a:rPr>
              <a:t>é obrigada a implementar o método abstrato da classe </a:t>
            </a:r>
            <a:r>
              <a:rPr lang="pt-BR" altLang="pt-BR" sz="1100" b="1" dirty="0">
                <a:solidFill>
                  <a:srgbClr val="000000"/>
                </a:solidFill>
                <a:latin typeface="Arial" panose="020B0604020202020204" pitchFamily="34" charset="0"/>
              </a:rPr>
              <a:t>Funcionario</a:t>
            </a:r>
          </a:p>
        </p:txBody>
      </p:sp>
      <p:pic>
        <p:nvPicPr>
          <p:cNvPr id="26626" name="Picture 2"/>
          <p:cNvPicPr>
            <a:picLocks noChangeAspect="1"/>
          </p:cNvPicPr>
          <p:nvPr/>
        </p:nvPicPr>
        <p:blipFill>
          <a:blip r:embed="rId3"/>
          <a:stretch>
            <a:fillRect/>
          </a:stretch>
        </p:blipFill>
        <p:spPr>
          <a:xfrm>
            <a:off x="2498725" y="1292225"/>
            <a:ext cx="6651625" cy="1828800"/>
          </a:xfrm>
          <a:prstGeom prst="rect">
            <a:avLst/>
          </a:prstGeom>
          <a:noFill/>
          <a:ln w="9525">
            <a:noFill/>
          </a:ln>
        </p:spPr>
      </p:pic>
      <p:pic>
        <p:nvPicPr>
          <p:cNvPr id="26627" name="Picture 3"/>
          <p:cNvPicPr>
            <a:picLocks noChangeAspect="1"/>
          </p:cNvPicPr>
          <p:nvPr/>
        </p:nvPicPr>
        <p:blipFill>
          <a:blip r:embed="rId4"/>
          <a:stretch>
            <a:fillRect/>
          </a:stretch>
        </p:blipFill>
        <p:spPr>
          <a:xfrm>
            <a:off x="1857375" y="3573463"/>
            <a:ext cx="6799263" cy="2566987"/>
          </a:xfrm>
          <a:prstGeom prst="rect">
            <a:avLst/>
          </a:prstGeom>
          <a:noFill/>
          <a:ln w="9525">
            <a:noFill/>
          </a:ln>
        </p:spPr>
      </p:pic>
      <p:sp>
        <p:nvSpPr>
          <p:cNvPr id="26628" name="Text Box 4"/>
          <p:cNvSpPr txBox="1"/>
          <p:nvPr/>
        </p:nvSpPr>
        <p:spPr>
          <a:xfrm>
            <a:off x="1373188" y="3213100"/>
            <a:ext cx="8961437" cy="247650"/>
          </a:xfrm>
          <a:prstGeom prst="rect">
            <a:avLst/>
          </a:prstGeom>
          <a:solidFill>
            <a:srgbClr val="FFFFFF"/>
          </a:solidFill>
          <a:ln w="25560" cap="flat" cmpd="sng">
            <a:solidFill>
              <a:srgbClr val="4F81BD"/>
            </a:solidFill>
            <a:prstDash val="solid"/>
            <a:miter/>
            <a:headEnd type="none" w="med" len="med"/>
            <a:tailEnd type="none" w="med" len="med"/>
          </a:ln>
        </p:spPr>
        <p:txBody>
          <a:bodyPr wrap="square" lIns="90000" tIns="46800" rIns="90000" bIns="46800" anchor="t" anchorCtr="0">
            <a:spAutoFit/>
          </a:bodyPr>
          <a:lstStyle/>
          <a:p>
            <a:pPr algn="ct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Inserimos a classe </a:t>
            </a:r>
            <a:r>
              <a:rPr lang="pt-BR" altLang="pt-BR" sz="1000" b="1" dirty="0">
                <a:solidFill>
                  <a:srgbClr val="000000"/>
                </a:solidFill>
                <a:latin typeface="Arial" panose="020B0604020202020204" pitchFamily="34" charset="0"/>
              </a:rPr>
              <a:t>AuxiliarAdm</a:t>
            </a:r>
            <a:r>
              <a:rPr lang="pt-BR" altLang="pt-BR" sz="1000" dirty="0">
                <a:solidFill>
                  <a:srgbClr val="1F497D"/>
                </a:solidFill>
                <a:latin typeface="Arial" panose="020B0604020202020204" pitchFamily="34" charset="0"/>
              </a:rPr>
              <a:t> herdando de </a:t>
            </a:r>
            <a:r>
              <a:rPr lang="pt-BR" altLang="pt-BR" sz="1000" b="1" dirty="0">
                <a:solidFill>
                  <a:srgbClr val="000000"/>
                </a:solidFill>
                <a:latin typeface="Arial" panose="020B0604020202020204" pitchFamily="34" charset="0"/>
              </a:rPr>
              <a:t>Auxiliar.</a:t>
            </a:r>
            <a:r>
              <a:rPr lang="pt-BR" altLang="pt-BR" sz="1000" dirty="0">
                <a:solidFill>
                  <a:srgbClr val="1F497D"/>
                </a:solidFill>
                <a:latin typeface="Arial" panose="020B0604020202020204" pitchFamily="34" charset="0"/>
              </a:rPr>
              <a:t> Dessa forma, temos que implementar  o método </a:t>
            </a:r>
            <a:r>
              <a:rPr lang="pt-BR" altLang="pt-BR" sz="1000" b="1" dirty="0">
                <a:solidFill>
                  <a:srgbClr val="000000"/>
                </a:solidFill>
                <a:latin typeface="Arial" panose="020B0604020202020204" pitchFamily="34" charset="0"/>
              </a:rPr>
              <a:t>aumentaSalario</a:t>
            </a:r>
            <a:r>
              <a:rPr lang="pt-BR" altLang="pt-BR" sz="1000" dirty="0">
                <a:solidFill>
                  <a:srgbClr val="1F497D"/>
                </a:solidFill>
                <a:latin typeface="Arial" panose="020B0604020202020204" pitchFamily="34" charset="0"/>
              </a:rPr>
              <a:t> da classe </a:t>
            </a:r>
            <a:r>
              <a:rPr lang="pt-BR" altLang="pt-BR" sz="1000" b="1" dirty="0">
                <a:solidFill>
                  <a:srgbClr val="000000"/>
                </a:solidFill>
                <a:latin typeface="Arial" panose="020B0604020202020204" pitchFamily="34" charset="0"/>
              </a:rPr>
              <a:t>Funcionario</a:t>
            </a:r>
          </a:p>
        </p:txBody>
      </p:sp>
      <p:sp>
        <p:nvSpPr>
          <p:cNvPr id="26629" name="Text Box 1"/>
          <p:cNvSpPr txBox="1"/>
          <p:nvPr/>
        </p:nvSpPr>
        <p:spPr>
          <a:xfrm>
            <a:off x="555625" y="169863"/>
            <a:ext cx="7121525" cy="401637"/>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IMPLEMENTANDO MÉTODOS DA CLASSES ABSTRATAS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p:nvPr/>
        </p:nvSpPr>
        <p:spPr>
          <a:xfrm>
            <a:off x="555625" y="169863"/>
            <a:ext cx="3854450" cy="401637"/>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INTRODUÇÃO AS INTEFACES</a:t>
            </a:r>
          </a:p>
        </p:txBody>
      </p:sp>
      <p:sp>
        <p:nvSpPr>
          <p:cNvPr id="28674" name="Espaço Reservado para Conteúdo 7"/>
          <p:cNvSpPr>
            <a:spLocks noGrp="1"/>
          </p:cNvSpPr>
          <p:nvPr>
            <p:ph idx="1" hasCustomPrompt="1"/>
          </p:nvPr>
        </p:nvSpPr>
        <p:spPr>
          <a:xfrm>
            <a:off x="609600" y="1000125"/>
            <a:ext cx="11174238" cy="988715"/>
          </a:xfrm>
        </p:spPr>
        <p:txBody>
          <a:bodyPr vert="horz" wrap="square" lIns="90000" tIns="46800" rIns="90000" bIns="46800" anchor="t" anchorCtr="0"/>
          <a:lstStyle/>
          <a:p>
            <a:pPr marL="0" indent="0" algn="just">
              <a:buNone/>
            </a:pPr>
            <a:r>
              <a:rPr lang="pt-BR" altLang="pt-BR" sz="1600" dirty="0">
                <a:latin typeface="Arial" panose="020B0604020202020204" pitchFamily="34" charset="0"/>
              </a:rPr>
              <a:t>Vamos considerar que apenas Gerente e Diretor possa autenticar no sistema interno do banco. Uma solução seria criar uma classe no meio da árvore herança para que apenas funcionário autenticáveis acessem o sistema.</a:t>
            </a:r>
            <a:endParaRPr lang="pt-BR" altLang="pt-BR" sz="1600" dirty="0">
              <a:latin typeface="Arial" panose="020B0604020202020204" pitchFamily="34" charset="0"/>
              <a:ea typeface="Arial" panose="020B0604020202020204" pitchFamily="34" charset="0"/>
            </a:endParaRPr>
          </a:p>
        </p:txBody>
      </p:sp>
      <p:sp>
        <p:nvSpPr>
          <p:cNvPr id="28675" name="Retângulo 8"/>
          <p:cNvSpPr/>
          <p:nvPr/>
        </p:nvSpPr>
        <p:spPr>
          <a:xfrm>
            <a:off x="694606" y="2211635"/>
            <a:ext cx="6092825" cy="1323975"/>
          </a:xfrm>
          <a:prstGeom prst="rect">
            <a:avLst/>
          </a:prstGeom>
          <a:noFill/>
          <a:ln w="28575" cap="flat" cmpd="sng">
            <a:solidFill>
              <a:schemeClr val="accent2"/>
            </a:solidFill>
            <a:prstDash val="solid"/>
            <a:miter/>
            <a:headEnd type="none" w="med" len="med"/>
            <a:tailEnd type="none" w="med" len="med"/>
          </a:ln>
        </p:spPr>
        <p:txBody>
          <a:bodyPr anchor="t" anchorCtr="0">
            <a:spAutoFit/>
          </a:bodyPr>
          <a:lstStyle/>
          <a:p>
            <a:pPr eaLnBrk="0" hangingPunct="0"/>
            <a:r>
              <a:rPr lang="pt-BR" altLang="pt-BR" sz="1600" dirty="0">
                <a:solidFill>
                  <a:schemeClr val="tx1"/>
                </a:solidFill>
                <a:latin typeface="Arial" panose="020B0604020202020204" pitchFamily="34" charset="0"/>
              </a:rPr>
              <a:t>public class FuncionarioAutenticavel extends Funcionario {</a:t>
            </a:r>
          </a:p>
          <a:p>
            <a:pPr eaLnBrk="0" hangingPunct="0"/>
            <a:r>
              <a:rPr lang="pt-BR" altLang="pt-BR" sz="1600" dirty="0">
                <a:solidFill>
                  <a:schemeClr val="tx1"/>
                </a:solidFill>
                <a:latin typeface="Arial" panose="020B0604020202020204" pitchFamily="34" charset="0"/>
              </a:rPr>
              <a:t>    public boolean autentica(int senha) {</a:t>
            </a:r>
          </a:p>
          <a:p>
            <a:pPr eaLnBrk="0" hangingPunct="0"/>
            <a:r>
              <a:rPr lang="pt-BR" altLang="pt-BR" sz="1600" dirty="0">
                <a:solidFill>
                  <a:schemeClr val="tx1"/>
                </a:solidFill>
                <a:latin typeface="Arial" panose="020B0604020202020204" pitchFamily="34" charset="0"/>
              </a:rPr>
              <a:t>	// faz autenticacao padrao </a:t>
            </a:r>
          </a:p>
          <a:p>
            <a:pPr eaLnBrk="0" hangingPunct="0"/>
            <a:r>
              <a:rPr lang="pt-BR" altLang="pt-BR" sz="1600" dirty="0">
                <a:solidFill>
                  <a:schemeClr val="tx1"/>
                </a:solidFill>
                <a:latin typeface="Arial" panose="020B0604020202020204" pitchFamily="34" charset="0"/>
              </a:rPr>
              <a:t>    }</a:t>
            </a:r>
          </a:p>
          <a:p>
            <a:pPr eaLnBrk="0" hangingPunct="0"/>
            <a:r>
              <a:rPr lang="pt-BR" altLang="pt-BR" sz="1600" dirty="0">
                <a:solidFill>
                  <a:schemeClr val="tx1"/>
                </a:solidFill>
                <a:latin typeface="Arial" panose="020B0604020202020204" pitchFamily="34" charset="0"/>
              </a:rPr>
              <a:t>}</a:t>
            </a:r>
          </a:p>
        </p:txBody>
      </p:sp>
      <p:sp>
        <p:nvSpPr>
          <p:cNvPr id="28676" name="Retângulo 9"/>
          <p:cNvSpPr/>
          <p:nvPr/>
        </p:nvSpPr>
        <p:spPr>
          <a:xfrm>
            <a:off x="7103318" y="2240458"/>
            <a:ext cx="4542860" cy="584200"/>
          </a:xfrm>
          <a:prstGeom prst="rect">
            <a:avLst/>
          </a:prstGeom>
          <a:noFill/>
          <a:ln w="28575" cap="flat" cmpd="sng">
            <a:solidFill>
              <a:schemeClr val="accent2"/>
            </a:solidFill>
            <a:prstDash val="solid"/>
            <a:miter/>
            <a:headEnd type="none" w="med" len="med"/>
            <a:tailEnd type="none" w="med" len="med"/>
          </a:ln>
        </p:spPr>
        <p:txBody>
          <a:bodyPr wrap="square" anchor="t" anchorCtr="0">
            <a:spAutoFit/>
          </a:bodyPr>
          <a:lstStyle/>
          <a:p>
            <a:pPr algn="just" eaLnBrk="0" hangingPunct="0"/>
            <a:r>
              <a:rPr lang="pt-BR" altLang="pt-BR" sz="1600" dirty="0">
                <a:solidFill>
                  <a:schemeClr val="tx1"/>
                </a:solidFill>
                <a:latin typeface="Arial" panose="020B0604020202020204" pitchFamily="34" charset="0"/>
              </a:rPr>
              <a:t>Agora as classes Gerente e Diretor poderiam estender de FuncionarioAutenticavel</a:t>
            </a:r>
          </a:p>
        </p:txBody>
      </p:sp>
      <p:sp>
        <p:nvSpPr>
          <p:cNvPr id="11" name="Retângulo 10"/>
          <p:cNvSpPr/>
          <p:nvPr/>
        </p:nvSpPr>
        <p:spPr>
          <a:xfrm>
            <a:off x="3646934" y="3904794"/>
            <a:ext cx="5573712" cy="584200"/>
          </a:xfrm>
          <a:prstGeom prst="rect">
            <a:avLst/>
          </a:prstGeom>
          <a:noFill/>
          <a:ln w="28575" cap="flat" cmpd="sng">
            <a:solidFill>
              <a:schemeClr val="accent2"/>
            </a:solidFill>
            <a:prstDash val="solid"/>
            <a:miter/>
            <a:headEnd type="none" w="med" len="med"/>
            <a:tailEnd type="none" w="med" len="med"/>
          </a:ln>
        </p:spPr>
        <p:txBody>
          <a:bodyPr anchor="t" anchorCtr="0">
            <a:spAutoFit/>
          </a:bodyPr>
          <a:lstStyle/>
          <a:p>
            <a:pPr eaLnBrk="0" hangingPunct="0"/>
            <a:r>
              <a:rPr lang="pt-BR" altLang="pt-BR" sz="1600" dirty="0">
                <a:solidFill>
                  <a:schemeClr val="tx1"/>
                </a:solidFill>
                <a:latin typeface="Arial" panose="020B0604020202020204" pitchFamily="34" charset="0"/>
              </a:rPr>
              <a:t>Mas e se um cliente puder acessar o sistema? </a:t>
            </a:r>
            <a:br>
              <a:rPr lang="pt-BR" altLang="pt-BR" sz="1600" dirty="0">
                <a:solidFill>
                  <a:schemeClr val="tx1"/>
                </a:solidFill>
                <a:latin typeface="Arial" panose="020B0604020202020204" pitchFamily="34" charset="0"/>
              </a:rPr>
            </a:br>
            <a:r>
              <a:rPr lang="pt-BR" altLang="pt-BR" sz="1600" dirty="0">
                <a:solidFill>
                  <a:schemeClr val="tx1"/>
                </a:solidFill>
                <a:latin typeface="Arial" panose="020B0604020202020204" pitchFamily="34" charset="0"/>
              </a:rPr>
              <a:t>E se um atendente passar a acessar o sistema?</a:t>
            </a:r>
          </a:p>
        </p:txBody>
      </p:sp>
      <p:sp>
        <p:nvSpPr>
          <p:cNvPr id="12" name="Seta para a direita 11"/>
          <p:cNvSpPr/>
          <p:nvPr/>
        </p:nvSpPr>
        <p:spPr>
          <a:xfrm>
            <a:off x="1164922" y="3932486"/>
            <a:ext cx="2143125" cy="571500"/>
          </a:xfrm>
          <a:prstGeom prst="rightArrow">
            <a:avLst>
              <a:gd name="adj1" fmla="val 50000"/>
              <a:gd name="adj2" fmla="val 50000"/>
            </a:avLst>
          </a:prstGeom>
          <a:solidFill>
            <a:srgbClr val="00B8FF"/>
          </a:solidFill>
          <a:ln w="9525" cap="flat" cmpd="sng">
            <a:solidFill>
              <a:schemeClr val="tx1"/>
            </a:solidFill>
            <a:prstDash val="solid"/>
            <a:round/>
            <a:headEnd type="none" w="med" len="med"/>
            <a:tailEnd type="none" w="med" len="med"/>
          </a:ln>
        </p:spPr>
        <p:txBody>
          <a:bodyPr anchor="t" anchorCtr="0"/>
          <a:lstStyle/>
          <a:p>
            <a:pPr>
              <a:buClrTx/>
              <a:buFont typeface="Times New Roman" panose="02020603050405020304" pitchFamily="18" charset="0"/>
            </a:pPr>
            <a:endParaRPr lang="pt-BR" altLang="pt-BR" dirty="0">
              <a:latin typeface="Arial" panose="020B0604020202020204" pitchFamily="34" charset="0"/>
              <a:ea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p:nvPr/>
        </p:nvSpPr>
        <p:spPr>
          <a:xfrm>
            <a:off x="555625" y="169863"/>
            <a:ext cx="3854450" cy="401637"/>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INTRODUÇÃO AS INTEFACES</a:t>
            </a:r>
          </a:p>
        </p:txBody>
      </p:sp>
      <p:sp>
        <p:nvSpPr>
          <p:cNvPr id="30722" name="Espaço Reservado para Conteúdo 7"/>
          <p:cNvSpPr>
            <a:spLocks noGrp="1"/>
          </p:cNvSpPr>
          <p:nvPr>
            <p:ph idx="1" hasCustomPrompt="1"/>
          </p:nvPr>
        </p:nvSpPr>
        <p:spPr>
          <a:xfrm>
            <a:off x="609600" y="1000125"/>
            <a:ext cx="11174237" cy="3581003"/>
          </a:xfrm>
        </p:spPr>
        <p:txBody>
          <a:bodyPr vert="horz" wrap="square" lIns="90000" tIns="46800" rIns="90000" bIns="46800" anchor="t" anchorCtr="0"/>
          <a:lstStyle/>
          <a:p>
            <a:pPr marL="0" indent="0">
              <a:buNone/>
            </a:pPr>
            <a:r>
              <a:rPr lang="pt-BR" altLang="pt-BR" sz="1800" dirty="0">
                <a:latin typeface="Arial" panose="020B0604020202020204" pitchFamily="34" charset="0"/>
              </a:rPr>
              <a:t>Faria sentido um cliente herdar de funcionário para acessar o sistema? Como resolvemos essa situação? </a:t>
            </a:r>
          </a:p>
          <a:p>
            <a:pPr marL="0" indent="0">
              <a:buNone/>
            </a:pPr>
            <a:endParaRPr lang="pt-BR" altLang="pt-BR" sz="1800" dirty="0">
              <a:latin typeface="Arial" panose="020B0604020202020204" pitchFamily="34" charset="0"/>
            </a:endParaRPr>
          </a:p>
          <a:p>
            <a:pPr marL="0" indent="0">
              <a:buNone/>
            </a:pPr>
            <a:endParaRPr lang="pt-BR" altLang="pt-BR" sz="1800" dirty="0">
              <a:latin typeface="Arial" panose="020B0604020202020204" pitchFamily="34" charset="0"/>
            </a:endParaRPr>
          </a:p>
          <a:p>
            <a:pPr marL="0" indent="0">
              <a:buNone/>
            </a:pPr>
            <a:endParaRPr lang="pt-BR" altLang="pt-BR" sz="1800" dirty="0">
              <a:latin typeface="Arial" panose="020B0604020202020204" pitchFamily="34" charset="0"/>
            </a:endParaRPr>
          </a:p>
          <a:p>
            <a:pPr marL="0" indent="0">
              <a:buNone/>
            </a:pPr>
            <a:endParaRPr lang="pt-BR" altLang="pt-BR" sz="1800" dirty="0">
              <a:latin typeface="Arial" panose="020B0604020202020204" pitchFamily="34" charset="0"/>
            </a:endParaRPr>
          </a:p>
          <a:p>
            <a:pPr marL="0" indent="0" algn="just">
              <a:buNone/>
            </a:pPr>
            <a:r>
              <a:rPr lang="pt-BR" altLang="pt-BR" sz="1800" dirty="0">
                <a:latin typeface="Arial" panose="020B0604020202020204" pitchFamily="34" charset="0"/>
              </a:rPr>
              <a:t>A interface cria um “Contrato” que define o que a classe terá que fazer. Dessa forma, será necessário implementar o que a interface propõe.</a:t>
            </a:r>
            <a:endParaRPr lang="pt-BR" altLang="pt-BR" sz="1800" dirty="0">
              <a:latin typeface="Arial" panose="020B0604020202020204" pitchFamily="34" charset="0"/>
              <a:ea typeface="Arial" panose="020B0604020202020204" pitchFamily="34" charset="0"/>
            </a:endParaRPr>
          </a:p>
        </p:txBody>
      </p:sp>
      <p:sp>
        <p:nvSpPr>
          <p:cNvPr id="13" name="Retângulo 12"/>
          <p:cNvSpPr/>
          <p:nvPr/>
        </p:nvSpPr>
        <p:spPr>
          <a:xfrm>
            <a:off x="4295006" y="1988840"/>
            <a:ext cx="2787650" cy="369332"/>
          </a:xfrm>
          <a:prstGeom prst="rect">
            <a:avLst/>
          </a:prstGeom>
          <a:noFill/>
          <a:ln w="28575" cap="flat" cmpd="sng">
            <a:solidFill>
              <a:schemeClr val="accent2"/>
            </a:solidFill>
            <a:prstDash val="solid"/>
            <a:miter/>
            <a:headEnd type="none" w="med" len="med"/>
            <a:tailEnd type="none" w="med" len="med"/>
          </a:ln>
        </p:spPr>
        <p:txBody>
          <a:bodyPr anchor="t" anchorCtr="0">
            <a:spAutoFit/>
          </a:bodyPr>
          <a:lstStyle/>
          <a:p>
            <a:pPr algn="ctr" eaLnBrk="0" hangingPunct="0"/>
            <a:r>
              <a:rPr lang="pt-BR" altLang="pt-BR" dirty="0">
                <a:solidFill>
                  <a:schemeClr val="tx1"/>
                </a:solidFill>
                <a:latin typeface="Arial" panose="020B0604020202020204" pitchFamily="34" charset="0"/>
              </a:rPr>
              <a:t>INTERFACES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Imagem 1"/>
          <p:cNvPicPr>
            <a:picLocks noChangeAspect="1"/>
          </p:cNvPicPr>
          <p:nvPr/>
        </p:nvPicPr>
        <p:blipFill>
          <a:blip r:embed="rId3"/>
          <a:stretch>
            <a:fillRect/>
          </a:stretch>
        </p:blipFill>
        <p:spPr>
          <a:xfrm>
            <a:off x="838622" y="2142848"/>
            <a:ext cx="6254750" cy="2776538"/>
          </a:xfrm>
          <a:prstGeom prst="rect">
            <a:avLst/>
          </a:prstGeom>
          <a:noFill/>
          <a:ln w="9525">
            <a:noFill/>
          </a:ln>
        </p:spPr>
      </p:pic>
      <p:sp>
        <p:nvSpPr>
          <p:cNvPr id="8194" name="Text Box 2"/>
          <p:cNvSpPr txBox="1">
            <a:spLocks noChangeArrowheads="1"/>
          </p:cNvSpPr>
          <p:nvPr/>
        </p:nvSpPr>
        <p:spPr bwMode="auto">
          <a:xfrm>
            <a:off x="331788" y="901700"/>
            <a:ext cx="11668074" cy="901700"/>
          </a:xfrm>
          <a:prstGeom prst="rect">
            <a:avLst/>
          </a:prstGeom>
          <a:noFill/>
          <a:ln>
            <a:noFill/>
          </a:ln>
          <a:effec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5pPr>
            <a:lvl6pPr marL="2514600" indent="-228600" defTabSz="44958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6pPr>
            <a:lvl7pPr marL="2971800" indent="-228600" defTabSz="44958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7pPr>
            <a:lvl8pPr marL="3429000" indent="-228600" defTabSz="44958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8pPr>
            <a:lvl9pPr marL="3886200" indent="-228600" defTabSz="449580"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cs typeface="Arial" panose="020B0604020202020204" pitchFamily="34" charset="0"/>
              </a:defRPr>
            </a:lvl9pPr>
          </a:lstStyle>
          <a:p>
            <a:pPr marL="0" marR="0" lvl="0" indent="0" algn="just" defTabSz="449580" rtl="0" eaLnBrk="1" fontAlgn="base" latinLnBrk="0" hangingPunct="1">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pt-BR" altLang="pt-BR"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Interface é um recurso que define ações que devem ser obrigatoriamente executadas, mas que cada classe pode executar de forma diferente. Interfaces contém valores constantes, variáveis ou assinaturas de métodos que devem ser implementados dentro de uma classe. Uma interface é criada da mesma forma que uma classe, mas utilizando a palavra-chave </a:t>
            </a:r>
            <a:r>
              <a:rPr kumimoji="0" lang="pt-BR" altLang="pt-BR" sz="14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interface</a:t>
            </a:r>
            <a:r>
              <a:rPr kumimoji="0" lang="pt-BR" altLang="pt-BR"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no lugar de class. </a:t>
            </a:r>
          </a:p>
          <a:p>
            <a:pPr marL="0" marR="0" lvl="0" indent="0" algn="just" defTabSz="449580" rtl="0" eaLnBrk="1" fontAlgn="base" latinLnBrk="0" hangingPunct="1">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pt-BR" altLang="pt-BR"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2771" name="Text Box 3"/>
          <p:cNvSpPr txBox="1"/>
          <p:nvPr/>
        </p:nvSpPr>
        <p:spPr>
          <a:xfrm>
            <a:off x="401266" y="1916294"/>
            <a:ext cx="757236" cy="248402"/>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b="1" dirty="0">
                <a:solidFill>
                  <a:srgbClr val="000000"/>
                </a:solidFill>
                <a:latin typeface="Arial" panose="020B0604020202020204" pitchFamily="34" charset="0"/>
              </a:rPr>
              <a:t>Exemplo:</a:t>
            </a:r>
          </a:p>
        </p:txBody>
      </p:sp>
      <p:sp>
        <p:nvSpPr>
          <p:cNvPr id="32772" name="Text Box 4"/>
          <p:cNvSpPr txBox="1"/>
          <p:nvPr/>
        </p:nvSpPr>
        <p:spPr>
          <a:xfrm>
            <a:off x="3547378" y="5154336"/>
            <a:ext cx="7966700" cy="248402"/>
          </a:xfrm>
          <a:prstGeom prst="rect">
            <a:avLst/>
          </a:prstGeom>
          <a:solidFill>
            <a:srgbClr val="FFFFFF"/>
          </a:solidFill>
          <a:ln w="25560" cap="flat" cmpd="sng">
            <a:solidFill>
              <a:srgbClr val="4F81BD"/>
            </a:solidFill>
            <a:prstDash val="solid"/>
            <a:miter/>
            <a:headEnd type="none" w="med" len="med"/>
            <a:tailEnd type="none" w="med" len="med"/>
          </a:ln>
        </p:spPr>
        <p:txBody>
          <a:bodyPr wrap="square" lIns="90000" tIns="46800" rIns="90000" bIns="46800" anchor="t" anchorCtr="0">
            <a:spAutoFit/>
          </a:bodyPr>
          <a:lstStyle/>
          <a:p>
            <a:pPr algn="ct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Os métodos de uma interface não possuem corpo (implementação) pois serão implementados nas classes vinculadas a essa interface.</a:t>
            </a:r>
          </a:p>
        </p:txBody>
      </p:sp>
      <p:sp>
        <p:nvSpPr>
          <p:cNvPr id="32773" name="Text Box 7"/>
          <p:cNvSpPr txBox="1"/>
          <p:nvPr/>
        </p:nvSpPr>
        <p:spPr>
          <a:xfrm>
            <a:off x="3788197" y="1907898"/>
            <a:ext cx="962025" cy="247650"/>
          </a:xfrm>
          <a:prstGeom prst="rect">
            <a:avLst/>
          </a:prstGeom>
          <a:solidFill>
            <a:srgbClr val="FFFFFF"/>
          </a:solidFill>
          <a:ln w="25560" cap="flat" cmpd="sng">
            <a:solidFill>
              <a:srgbClr val="4F81BD"/>
            </a:solidFill>
            <a:prstDash val="solid"/>
            <a:miter/>
            <a:headEnd type="none" w="med" len="med"/>
            <a:tailEnd type="none" w="med" len="med"/>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Notação UML</a:t>
            </a:r>
          </a:p>
        </p:txBody>
      </p:sp>
      <p:pic>
        <p:nvPicPr>
          <p:cNvPr id="32774" name="Imagem 1"/>
          <p:cNvPicPr>
            <a:picLocks noChangeAspect="1"/>
          </p:cNvPicPr>
          <p:nvPr/>
        </p:nvPicPr>
        <p:blipFill>
          <a:blip r:embed="rId4"/>
          <a:stretch>
            <a:fillRect/>
          </a:stretch>
        </p:blipFill>
        <p:spPr>
          <a:xfrm>
            <a:off x="7530728" y="3789040"/>
            <a:ext cx="4234123" cy="659474"/>
          </a:xfrm>
          <a:prstGeom prst="rect">
            <a:avLst/>
          </a:prstGeom>
          <a:noFill/>
          <a:ln w="9525">
            <a:noFill/>
          </a:ln>
        </p:spPr>
      </p:pic>
      <p:sp>
        <p:nvSpPr>
          <p:cNvPr id="32775" name="Text Box 1"/>
          <p:cNvSpPr txBox="1"/>
          <p:nvPr/>
        </p:nvSpPr>
        <p:spPr>
          <a:xfrm>
            <a:off x="555625" y="169863"/>
            <a:ext cx="1809750" cy="401637"/>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INTERFACES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p:nvPr/>
        </p:nvSpPr>
        <p:spPr>
          <a:xfrm>
            <a:off x="3094038" y="857250"/>
            <a:ext cx="6313536" cy="248402"/>
          </a:xfrm>
          <a:prstGeom prst="rect">
            <a:avLst/>
          </a:prstGeom>
          <a:solidFill>
            <a:srgbClr val="FFFFFF"/>
          </a:solidFill>
          <a:ln w="25560" cap="flat" cmpd="sng">
            <a:solidFill>
              <a:srgbClr val="4F81BD"/>
            </a:solidFill>
            <a:prstDash val="solid"/>
            <a:miter/>
            <a:headEnd type="none" w="med" len="med"/>
            <a:tailEnd type="none" w="med" len="med"/>
          </a:ln>
        </p:spPr>
        <p:txBody>
          <a:bodyPr wrap="square" lIns="90000" tIns="46800" rIns="90000" bIns="46800" anchor="t" anchorCtr="0">
            <a:spAutoFit/>
          </a:bodyPr>
          <a:lstStyle/>
          <a:p>
            <a:pPr algn="ct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Para obter as assinaturas dos métodos da interface em uma classe usamos a palavra-chave </a:t>
            </a:r>
            <a:r>
              <a:rPr lang="pt-BR" altLang="pt-BR" sz="1000" b="1" dirty="0">
                <a:solidFill>
                  <a:srgbClr val="000000"/>
                </a:solidFill>
                <a:latin typeface="Arial" panose="020B0604020202020204" pitchFamily="34" charset="0"/>
              </a:rPr>
              <a:t>implements</a:t>
            </a:r>
          </a:p>
        </p:txBody>
      </p:sp>
      <p:sp>
        <p:nvSpPr>
          <p:cNvPr id="34818" name="Text Box 2"/>
          <p:cNvSpPr txBox="1"/>
          <p:nvPr/>
        </p:nvSpPr>
        <p:spPr>
          <a:xfrm>
            <a:off x="7103318" y="1448435"/>
            <a:ext cx="2808312" cy="248402"/>
          </a:xfrm>
          <a:prstGeom prst="rect">
            <a:avLst/>
          </a:prstGeom>
          <a:solidFill>
            <a:srgbClr val="FFFFFF"/>
          </a:solidFill>
          <a:ln w="25560" cap="flat" cmpd="sng">
            <a:solidFill>
              <a:srgbClr val="4F81BD"/>
            </a:solidFill>
            <a:prstDash val="solid"/>
            <a:miter/>
            <a:headEnd type="none" w="med" len="med"/>
            <a:tailEnd type="none" w="med" len="med"/>
          </a:ln>
        </p:spPr>
        <p:txBody>
          <a:bodyPr wrap="square" lIns="90000" tIns="46800" rIns="90000" bIns="46800" anchor="t" anchorCtr="0">
            <a:spAutoFit/>
          </a:bodyPr>
          <a:lstStyle/>
          <a:p>
            <a:pPr algn="ct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dirty="0">
                <a:solidFill>
                  <a:srgbClr val="1F497D"/>
                </a:solidFill>
                <a:latin typeface="Arial" panose="020B0604020202020204" pitchFamily="34" charset="0"/>
              </a:rPr>
              <a:t>Uma interface é implementada e não herdada.</a:t>
            </a:r>
          </a:p>
        </p:txBody>
      </p:sp>
      <p:pic>
        <p:nvPicPr>
          <p:cNvPr id="34819" name="Picture 3"/>
          <p:cNvPicPr>
            <a:picLocks noChangeAspect="1"/>
          </p:cNvPicPr>
          <p:nvPr/>
        </p:nvPicPr>
        <p:blipFill>
          <a:blip r:embed="rId3"/>
          <a:stretch>
            <a:fillRect/>
          </a:stretch>
        </p:blipFill>
        <p:spPr>
          <a:xfrm>
            <a:off x="6096001" y="1857376"/>
            <a:ext cx="4463702" cy="3609814"/>
          </a:xfrm>
          <a:prstGeom prst="rect">
            <a:avLst/>
          </a:prstGeom>
          <a:noFill/>
          <a:ln w="9525">
            <a:noFill/>
          </a:ln>
        </p:spPr>
      </p:pic>
      <p:pic>
        <p:nvPicPr>
          <p:cNvPr id="34820" name="Picture 4"/>
          <p:cNvPicPr>
            <a:picLocks noChangeAspect="1"/>
          </p:cNvPicPr>
          <p:nvPr/>
        </p:nvPicPr>
        <p:blipFill>
          <a:blip r:embed="rId4"/>
          <a:stretch>
            <a:fillRect/>
          </a:stretch>
        </p:blipFill>
        <p:spPr>
          <a:xfrm>
            <a:off x="406574" y="1857376"/>
            <a:ext cx="4657117" cy="4286250"/>
          </a:xfrm>
          <a:prstGeom prst="rect">
            <a:avLst/>
          </a:prstGeom>
          <a:noFill/>
          <a:ln w="9525">
            <a:noFill/>
          </a:ln>
        </p:spPr>
      </p:pic>
      <p:cxnSp>
        <p:nvCxnSpPr>
          <p:cNvPr id="34821" name="AutoShape 5"/>
          <p:cNvCxnSpPr/>
          <p:nvPr/>
        </p:nvCxnSpPr>
        <p:spPr>
          <a:xfrm rot="-10800000" flipV="1">
            <a:off x="3844131" y="1215449"/>
            <a:ext cx="642937" cy="357187"/>
          </a:xfrm>
          <a:prstGeom prst="straightConnector1">
            <a:avLst/>
          </a:prstGeom>
          <a:ln w="9360" cap="flat" cmpd="sng">
            <a:solidFill>
              <a:srgbClr val="4A7EBB"/>
            </a:solidFill>
            <a:prstDash val="solid"/>
            <a:miter/>
            <a:headEnd type="none" w="med" len="med"/>
            <a:tailEnd type="triangle" w="med" len="med"/>
          </a:ln>
        </p:spPr>
      </p:cxnSp>
      <p:sp>
        <p:nvSpPr>
          <p:cNvPr id="34822" name="Text Box 1"/>
          <p:cNvSpPr txBox="1"/>
          <p:nvPr/>
        </p:nvSpPr>
        <p:spPr>
          <a:xfrm>
            <a:off x="555625" y="169863"/>
            <a:ext cx="1809750" cy="401637"/>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INTERFACES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1"/>
          <p:cNvPicPr>
            <a:picLocks noChangeAspect="1"/>
          </p:cNvPicPr>
          <p:nvPr/>
        </p:nvPicPr>
        <p:blipFill>
          <a:blip r:embed="rId3"/>
          <a:stretch>
            <a:fillRect/>
          </a:stretch>
        </p:blipFill>
        <p:spPr>
          <a:xfrm>
            <a:off x="555625" y="1268760"/>
            <a:ext cx="4876800" cy="3486150"/>
          </a:xfrm>
          <a:prstGeom prst="rect">
            <a:avLst/>
          </a:prstGeom>
          <a:noFill/>
          <a:ln w="9525">
            <a:noFill/>
          </a:ln>
        </p:spPr>
      </p:pic>
      <p:pic>
        <p:nvPicPr>
          <p:cNvPr id="36866" name="Picture 2"/>
          <p:cNvPicPr>
            <a:picLocks noChangeAspect="1"/>
          </p:cNvPicPr>
          <p:nvPr/>
        </p:nvPicPr>
        <p:blipFill>
          <a:blip r:embed="rId4"/>
          <a:stretch>
            <a:fillRect/>
          </a:stretch>
        </p:blipFill>
        <p:spPr>
          <a:xfrm>
            <a:off x="6075684" y="1267624"/>
            <a:ext cx="5065713" cy="3638550"/>
          </a:xfrm>
          <a:prstGeom prst="rect">
            <a:avLst/>
          </a:prstGeom>
          <a:noFill/>
          <a:ln w="9525">
            <a:noFill/>
          </a:ln>
        </p:spPr>
      </p:pic>
      <p:sp>
        <p:nvSpPr>
          <p:cNvPr id="36867" name="Text Box 1"/>
          <p:cNvSpPr txBox="1"/>
          <p:nvPr/>
        </p:nvSpPr>
        <p:spPr>
          <a:xfrm>
            <a:off x="555625" y="169863"/>
            <a:ext cx="1809750" cy="401637"/>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INTERFACES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ítulo 23"/>
          <p:cNvSpPr>
            <a:spLocks noGrp="1"/>
          </p:cNvSpPr>
          <p:nvPr>
            <p:ph type="title"/>
          </p:nvPr>
        </p:nvSpPr>
        <p:spPr>
          <a:xfrm>
            <a:off x="593725" y="0"/>
            <a:ext cx="10969625" cy="776288"/>
          </a:xfrm>
        </p:spPr>
        <p:txBody>
          <a:bodyPr vert="horz" wrap="square" lIns="90000" tIns="46800" rIns="90000" bIns="46800" anchor="ctr" anchorCtr="0"/>
          <a:lstStyle/>
          <a:p>
            <a:pPr algn="l"/>
            <a:r>
              <a:rPr lang="pt-BR" altLang="pt-BR" sz="2000" b="1" dirty="0">
                <a:solidFill>
                  <a:schemeClr val="bg1"/>
                </a:solidFill>
                <a:latin typeface="Arial" panose="020B0604020202020204" pitchFamily="34" charset="0"/>
              </a:rPr>
              <a:t>RECAPITULANDO</a:t>
            </a:r>
            <a:endParaRPr lang="pt-BR" altLang="pt-BR" sz="2000" dirty="0">
              <a:solidFill>
                <a:schemeClr val="bg1"/>
              </a:solidFill>
              <a:latin typeface="Arial" panose="020B0604020202020204" pitchFamily="34" charset="0"/>
              <a:ea typeface="Arial" panose="020B0604020202020204" pitchFamily="34" charset="0"/>
            </a:endParaRPr>
          </a:p>
        </p:txBody>
      </p:sp>
      <p:sp>
        <p:nvSpPr>
          <p:cNvPr id="4098" name="Espaço Reservado para Conteúdo 24"/>
          <p:cNvSpPr>
            <a:spLocks noGrp="1"/>
          </p:cNvSpPr>
          <p:nvPr>
            <p:ph idx="1" hasCustomPrompt="1"/>
          </p:nvPr>
        </p:nvSpPr>
        <p:spPr>
          <a:xfrm>
            <a:off x="609600" y="928688"/>
            <a:ext cx="10969625" cy="4786312"/>
          </a:xfrm>
        </p:spPr>
        <p:txBody>
          <a:bodyPr vert="horz" wrap="square" lIns="90000" tIns="46800" rIns="90000" bIns="46800" anchor="t" anchorCtr="0"/>
          <a:lstStyle/>
          <a:p>
            <a:pPr marL="0" indent="0">
              <a:buNone/>
            </a:pPr>
            <a:r>
              <a:rPr lang="pt-BR" altLang="pt-BR" dirty="0"/>
              <a:t>O que já vimos?</a:t>
            </a:r>
          </a:p>
          <a:p>
            <a:pPr lvl="1">
              <a:buFont typeface="Arial" panose="020B0604020202020204" pitchFamily="34" charset="0"/>
              <a:buChar char="•"/>
            </a:pPr>
            <a:r>
              <a:rPr lang="pt-BR" altLang="pt-BR" dirty="0"/>
              <a:t>O que é Java</a:t>
            </a:r>
          </a:p>
          <a:p>
            <a:pPr lvl="1">
              <a:buFont typeface="Arial" panose="020B0604020202020204" pitchFamily="34" charset="0"/>
              <a:buChar char="•"/>
            </a:pPr>
            <a:r>
              <a:rPr lang="pt-BR" altLang="pt-BR" dirty="0"/>
              <a:t>Objetos e Classes</a:t>
            </a:r>
          </a:p>
          <a:p>
            <a:pPr lvl="1">
              <a:buFont typeface="Arial" panose="020B0604020202020204" pitchFamily="34" charset="0"/>
              <a:buChar char="•"/>
            </a:pPr>
            <a:r>
              <a:rPr lang="pt-BR" altLang="pt-BR" dirty="0"/>
              <a:t>Encapsulamento</a:t>
            </a:r>
          </a:p>
          <a:p>
            <a:pPr lvl="1">
              <a:buFont typeface="Arial" panose="020B0604020202020204" pitchFamily="34" charset="0"/>
              <a:buChar char="•"/>
            </a:pPr>
            <a:r>
              <a:rPr lang="pt-BR" altLang="pt-BR" dirty="0"/>
              <a:t>Getters e Setters</a:t>
            </a:r>
          </a:p>
          <a:p>
            <a:pPr lvl="1">
              <a:buFont typeface="Arial" panose="020B0604020202020204" pitchFamily="34" charset="0"/>
              <a:buChar char="•"/>
            </a:pPr>
            <a:r>
              <a:rPr lang="pt-BR" altLang="pt-BR" dirty="0"/>
              <a:t>Modificadores de acesso</a:t>
            </a:r>
          </a:p>
          <a:p>
            <a:pPr lvl="1">
              <a:buFont typeface="Arial" panose="020B0604020202020204" pitchFamily="34" charset="0"/>
              <a:buChar char="•"/>
            </a:pPr>
            <a:r>
              <a:rPr lang="pt-BR" altLang="pt-BR" dirty="0"/>
              <a:t>Herança e Polimorfismo</a:t>
            </a:r>
          </a:p>
          <a:p>
            <a:pPr lvl="1">
              <a:buFont typeface="Arial" panose="020B0604020202020204" pitchFamily="34" charset="0"/>
              <a:buChar char="•"/>
            </a:pPr>
            <a:r>
              <a:rPr lang="pt-BR" altLang="pt-BR" dirty="0"/>
              <a:t>Relacionamento entre classes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p:nvPr/>
        </p:nvSpPr>
        <p:spPr>
          <a:xfrm>
            <a:off x="379413" y="917575"/>
            <a:ext cx="10693400" cy="463846"/>
          </a:xfrm>
          <a:prstGeom prst="rect">
            <a:avLst/>
          </a:prstGeom>
          <a:noFill/>
          <a:ln w="9525">
            <a:noFill/>
          </a:ln>
        </p:spPr>
        <p:txBody>
          <a:bodyPr wrap="square" lIns="90000" tIns="46800" rIns="90000" bIns="46800" anchor="t" anchorCtr="0">
            <a:spAutoFit/>
          </a:bodyPr>
          <a:lstStyle/>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200" dirty="0">
                <a:solidFill>
                  <a:srgbClr val="000000"/>
                </a:solidFill>
                <a:latin typeface="Arial" panose="020B0604020202020204" pitchFamily="34" charset="0"/>
              </a:rPr>
              <a:t>Diferentemente das classes, uma interface pode herdar de mais de uma interface. É como um contrato que depende que outros contratos sejam fechados antes deste valer.</a:t>
            </a:r>
          </a:p>
        </p:txBody>
      </p:sp>
      <p:sp>
        <p:nvSpPr>
          <p:cNvPr id="38914" name="Rectangle 2"/>
          <p:cNvSpPr/>
          <p:nvPr/>
        </p:nvSpPr>
        <p:spPr>
          <a:xfrm>
            <a:off x="404813" y="142875"/>
            <a:ext cx="4100512" cy="401638"/>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HERANÇA ENTRE INTERFACES</a:t>
            </a:r>
          </a:p>
        </p:txBody>
      </p:sp>
      <p:pic>
        <p:nvPicPr>
          <p:cNvPr id="38915" name="Picture 3"/>
          <p:cNvPicPr>
            <a:picLocks noChangeAspect="1"/>
          </p:cNvPicPr>
          <p:nvPr/>
        </p:nvPicPr>
        <p:blipFill>
          <a:blip r:embed="rId3"/>
          <a:stretch>
            <a:fillRect/>
          </a:stretch>
        </p:blipFill>
        <p:spPr>
          <a:xfrm>
            <a:off x="419299" y="2020888"/>
            <a:ext cx="3822700" cy="1047750"/>
          </a:xfrm>
          <a:prstGeom prst="rect">
            <a:avLst/>
          </a:prstGeom>
          <a:noFill/>
          <a:ln w="9525">
            <a:noFill/>
          </a:ln>
        </p:spPr>
      </p:pic>
      <p:pic>
        <p:nvPicPr>
          <p:cNvPr id="38916" name="Picture 4"/>
          <p:cNvPicPr>
            <a:picLocks noChangeAspect="1"/>
          </p:cNvPicPr>
          <p:nvPr/>
        </p:nvPicPr>
        <p:blipFill>
          <a:blip r:embed="rId4"/>
          <a:stretch>
            <a:fillRect/>
          </a:stretch>
        </p:blipFill>
        <p:spPr>
          <a:xfrm>
            <a:off x="6083300" y="2020888"/>
            <a:ext cx="4989513" cy="1352550"/>
          </a:xfrm>
          <a:prstGeom prst="rect">
            <a:avLst/>
          </a:prstGeom>
          <a:noFill/>
          <a:ln w="9525">
            <a:noFill/>
          </a:ln>
        </p:spPr>
      </p:pic>
      <p:sp>
        <p:nvSpPr>
          <p:cNvPr id="38917" name="Text Box 5"/>
          <p:cNvSpPr txBox="1"/>
          <p:nvPr/>
        </p:nvSpPr>
        <p:spPr>
          <a:xfrm>
            <a:off x="6716713" y="3497581"/>
            <a:ext cx="4291012" cy="247650"/>
          </a:xfrm>
          <a:prstGeom prst="rect">
            <a:avLst/>
          </a:prstGeom>
          <a:solidFill>
            <a:srgbClr val="FFFFFF"/>
          </a:solidFill>
          <a:ln w="25560" cap="flat" cmpd="sng">
            <a:solidFill>
              <a:srgbClr val="4F81BD"/>
            </a:solidFill>
            <a:prstDash val="solid"/>
            <a:miter/>
            <a:headEnd type="none" w="med" len="med"/>
            <a:tailEnd type="none" w="med" len="med"/>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b="1" dirty="0">
                <a:solidFill>
                  <a:srgbClr val="1F497D"/>
                </a:solidFill>
                <a:latin typeface="Arial" panose="020B0604020202020204" pitchFamily="34" charset="0"/>
              </a:rPr>
              <a:t>Errado. Métodos em interface tem que ser públicos. Retire o </a:t>
            </a:r>
            <a:r>
              <a:rPr lang="pt-BR" altLang="pt-BR" sz="1000" b="1" dirty="0">
                <a:solidFill>
                  <a:srgbClr val="000000"/>
                </a:solidFill>
                <a:latin typeface="Arial" panose="020B0604020202020204" pitchFamily="34" charset="0"/>
              </a:rPr>
              <a:t>private</a:t>
            </a:r>
          </a:p>
        </p:txBody>
      </p:sp>
      <p:sp>
        <p:nvSpPr>
          <p:cNvPr id="38919" name="Text Box 7"/>
          <p:cNvSpPr txBox="1"/>
          <p:nvPr/>
        </p:nvSpPr>
        <p:spPr>
          <a:xfrm>
            <a:off x="6716713" y="1407605"/>
            <a:ext cx="4203700" cy="401638"/>
          </a:xfrm>
          <a:prstGeom prst="rect">
            <a:avLst/>
          </a:prstGeom>
          <a:solidFill>
            <a:srgbClr val="FFFFFF"/>
          </a:solidFill>
          <a:ln w="25560" cap="flat" cmpd="sng">
            <a:solidFill>
              <a:srgbClr val="4F81BD"/>
            </a:solidFill>
            <a:prstDash val="solid"/>
            <a:miter/>
            <a:headEnd type="none" w="med" len="med"/>
            <a:tailEnd type="none" w="med" len="med"/>
          </a:ln>
        </p:spPr>
        <p:txBody>
          <a:bodyPr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b="1" dirty="0">
                <a:solidFill>
                  <a:srgbClr val="1F497D"/>
                </a:solidFill>
                <a:latin typeface="Arial" panose="020B0604020202020204" pitchFamily="34" charset="0"/>
              </a:rPr>
              <a:t>Os atributos são implicitamente public, static e final. Todo atributo</a:t>
            </a:r>
            <a:r>
              <a:rPr lang="en-US" altLang="pt-BR" sz="1000" b="1" dirty="0">
                <a:solidFill>
                  <a:srgbClr val="1F497D"/>
                </a:solidFill>
                <a:latin typeface="Arial" panose="020B0604020202020204" pitchFamily="34" charset="0"/>
              </a:rPr>
              <a:t> </a:t>
            </a:r>
            <a:r>
              <a:rPr lang="pt-BR" altLang="pt-BR" sz="1000" b="1" dirty="0">
                <a:solidFill>
                  <a:srgbClr val="1F497D"/>
                </a:solidFill>
                <a:latin typeface="Arial" panose="020B0604020202020204" pitchFamily="34" charset="0"/>
              </a:rPr>
              <a:t>em uma interface tem que ser inicializado</a:t>
            </a:r>
            <a:r>
              <a:rPr lang="en-US" altLang="pt-BR" sz="1000" b="1" dirty="0">
                <a:solidFill>
                  <a:srgbClr val="1F497D"/>
                </a:solidFill>
                <a:latin typeface="Arial" panose="020B0604020202020204" pitchFamily="34" charset="0"/>
              </a:rPr>
              <a:t>.</a:t>
            </a:r>
          </a:p>
        </p:txBody>
      </p:sp>
      <p:pic>
        <p:nvPicPr>
          <p:cNvPr id="38920" name="Picture 8"/>
          <p:cNvPicPr>
            <a:picLocks noChangeAspect="1"/>
          </p:cNvPicPr>
          <p:nvPr/>
        </p:nvPicPr>
        <p:blipFill>
          <a:blip r:embed="rId5"/>
          <a:stretch>
            <a:fillRect/>
          </a:stretch>
        </p:blipFill>
        <p:spPr>
          <a:xfrm>
            <a:off x="431483" y="3841749"/>
            <a:ext cx="5092700" cy="1057275"/>
          </a:xfrm>
          <a:prstGeom prst="rect">
            <a:avLst/>
          </a:prstGeom>
          <a:noFill/>
          <a:ln w="9525">
            <a:noFill/>
          </a:ln>
        </p:spPr>
      </p:pic>
      <p:sp>
        <p:nvSpPr>
          <p:cNvPr id="38921" name="Text Box 9"/>
          <p:cNvSpPr txBox="1"/>
          <p:nvPr/>
        </p:nvSpPr>
        <p:spPr>
          <a:xfrm>
            <a:off x="622117" y="5281316"/>
            <a:ext cx="5092700" cy="248402"/>
          </a:xfrm>
          <a:prstGeom prst="rect">
            <a:avLst/>
          </a:prstGeom>
          <a:solidFill>
            <a:srgbClr val="FFFFFF"/>
          </a:solidFill>
          <a:ln w="25560" cap="flat" cmpd="sng">
            <a:solidFill>
              <a:srgbClr val="4F81BD"/>
            </a:solidFill>
            <a:prstDash val="solid"/>
            <a:miter/>
            <a:headEnd type="none" w="med" len="med"/>
            <a:tailEnd type="none" w="med" len="med"/>
          </a:ln>
        </p:spPr>
        <p:txBody>
          <a:bodyPr wrap="squar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b="1" dirty="0">
                <a:solidFill>
                  <a:srgbClr val="1F497D"/>
                </a:solidFill>
                <a:latin typeface="Arial" panose="020B0604020202020204" pitchFamily="34" charset="0"/>
              </a:rPr>
              <a:t>Opcional. Todos os métodos das interfaces são implicitamente </a:t>
            </a:r>
            <a:r>
              <a:rPr lang="pt-BR" altLang="pt-BR" sz="1000" b="1" dirty="0">
                <a:solidFill>
                  <a:srgbClr val="000000"/>
                </a:solidFill>
                <a:latin typeface="Arial" panose="020B0604020202020204" pitchFamily="34" charset="0"/>
              </a:rPr>
              <a:t>public </a:t>
            </a:r>
            <a:r>
              <a:rPr lang="pt-BR" altLang="pt-BR" sz="1000" b="1" dirty="0">
                <a:solidFill>
                  <a:srgbClr val="1F497D"/>
                </a:solidFill>
                <a:latin typeface="Arial" panose="020B0604020202020204" pitchFamily="34" charset="0"/>
              </a:rPr>
              <a:t>e </a:t>
            </a:r>
            <a:r>
              <a:rPr lang="pt-BR" altLang="pt-BR" sz="1000" b="1" dirty="0">
                <a:solidFill>
                  <a:srgbClr val="000000"/>
                </a:solidFill>
                <a:latin typeface="Arial" panose="020B0604020202020204" pitchFamily="34" charset="0"/>
              </a:rPr>
              <a:t>abstract </a:t>
            </a:r>
          </a:p>
        </p:txBody>
      </p:sp>
      <p:sp>
        <p:nvSpPr>
          <p:cNvPr id="38923" name="Text Box 11"/>
          <p:cNvSpPr txBox="1"/>
          <p:nvPr/>
        </p:nvSpPr>
        <p:spPr>
          <a:xfrm>
            <a:off x="6321425" y="4370387"/>
            <a:ext cx="4994275" cy="555625"/>
          </a:xfrm>
          <a:prstGeom prst="rect">
            <a:avLst/>
          </a:prstGeom>
          <a:solidFill>
            <a:srgbClr val="FFFFFF"/>
          </a:solidFill>
          <a:ln w="25560" cap="flat" cmpd="sng">
            <a:solidFill>
              <a:srgbClr val="4F81BD"/>
            </a:solidFill>
            <a:prstDash val="solid"/>
            <a:miter/>
            <a:headEnd type="none" w="med" len="med"/>
            <a:tailEnd type="none" w="med" len="med"/>
          </a:ln>
        </p:spPr>
        <p:txBody>
          <a:bodyPr lIns="90000" tIns="46800" rIns="90000" bIns="46800" anchor="t" anchorCtr="0">
            <a:spAutoFit/>
          </a:bodyPr>
          <a:lstStyle/>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b="1" dirty="0">
                <a:solidFill>
                  <a:srgbClr val="1F497D"/>
                </a:solidFill>
                <a:latin typeface="Arial" panose="020B0604020202020204" pitchFamily="34" charset="0"/>
              </a:rPr>
              <a:t>A Interface </a:t>
            </a:r>
            <a:r>
              <a:rPr lang="pt-BR" altLang="pt-BR" sz="1000" b="1" dirty="0">
                <a:solidFill>
                  <a:srgbClr val="000000"/>
                </a:solidFill>
                <a:latin typeface="Arial" panose="020B0604020202020204" pitchFamily="34" charset="0"/>
              </a:rPr>
              <a:t>Tributos</a:t>
            </a:r>
            <a:r>
              <a:rPr lang="pt-BR" altLang="pt-BR" sz="1000" b="1" dirty="0">
                <a:solidFill>
                  <a:srgbClr val="1F497D"/>
                </a:solidFill>
                <a:latin typeface="Arial" panose="020B0604020202020204" pitchFamily="34" charset="0"/>
              </a:rPr>
              <a:t> herda de </a:t>
            </a:r>
            <a:r>
              <a:rPr lang="pt-BR" altLang="pt-BR" sz="1000" b="1" dirty="0">
                <a:solidFill>
                  <a:srgbClr val="000000"/>
                </a:solidFill>
                <a:latin typeface="Arial" panose="020B0604020202020204" pitchFamily="34" charset="0"/>
              </a:rPr>
              <a:t>Taxas </a:t>
            </a:r>
            <a:r>
              <a:rPr lang="pt-BR" altLang="pt-BR" sz="1000" b="1" dirty="0">
                <a:solidFill>
                  <a:srgbClr val="1F497D"/>
                </a:solidFill>
                <a:latin typeface="Arial" panose="020B0604020202020204" pitchFamily="34" charset="0"/>
              </a:rPr>
              <a:t>e </a:t>
            </a:r>
            <a:r>
              <a:rPr lang="pt-BR" altLang="pt-BR" sz="1000" b="1" dirty="0">
                <a:solidFill>
                  <a:srgbClr val="000000"/>
                </a:solidFill>
                <a:latin typeface="Arial" panose="020B0604020202020204" pitchFamily="34" charset="0"/>
              </a:rPr>
              <a:t>Irenda.  </a:t>
            </a:r>
            <a:r>
              <a:rPr lang="pt-BR" altLang="pt-BR" sz="1000" b="1" dirty="0">
                <a:solidFill>
                  <a:srgbClr val="1F497D"/>
                </a:solidFill>
                <a:latin typeface="Arial" panose="020B0604020202020204" pitchFamily="34" charset="0"/>
              </a:rPr>
              <a:t>Quem for implementar a interface </a:t>
            </a:r>
            <a:r>
              <a:rPr lang="pt-BR" altLang="pt-BR" sz="1000" b="1" dirty="0">
                <a:solidFill>
                  <a:srgbClr val="000000"/>
                </a:solidFill>
                <a:latin typeface="Arial" panose="020B0604020202020204" pitchFamily="34" charset="0"/>
              </a:rPr>
              <a:t>Tributos</a:t>
            </a:r>
            <a:r>
              <a:rPr lang="pt-BR" altLang="pt-BR" sz="1000" b="1" dirty="0">
                <a:solidFill>
                  <a:srgbClr val="1F497D"/>
                </a:solidFill>
                <a:latin typeface="Arial" panose="020B0604020202020204" pitchFamily="34" charset="0"/>
              </a:rPr>
              <a:t> precisa implementar todos os métodos herdados das suas super interfaces e os métodos declarados em </a:t>
            </a:r>
            <a:r>
              <a:rPr lang="pt-BR" altLang="pt-BR" sz="1000" b="1" dirty="0">
                <a:solidFill>
                  <a:srgbClr val="000000"/>
                </a:solidFill>
                <a:latin typeface="Arial" panose="020B0604020202020204" pitchFamily="34" charset="0"/>
              </a:rPr>
              <a:t>Tributos.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1"/>
          <p:cNvPicPr>
            <a:picLocks noChangeAspect="1"/>
          </p:cNvPicPr>
          <p:nvPr/>
        </p:nvPicPr>
        <p:blipFill>
          <a:blip r:embed="rId3"/>
          <a:stretch>
            <a:fillRect/>
          </a:stretch>
        </p:blipFill>
        <p:spPr>
          <a:xfrm>
            <a:off x="1558925" y="1700530"/>
            <a:ext cx="8318436" cy="4300220"/>
          </a:xfrm>
          <a:prstGeom prst="rect">
            <a:avLst/>
          </a:prstGeom>
          <a:noFill/>
          <a:ln w="9525">
            <a:noFill/>
          </a:ln>
        </p:spPr>
      </p:pic>
      <p:sp>
        <p:nvSpPr>
          <p:cNvPr id="40962" name="Text Box 2"/>
          <p:cNvSpPr txBox="1"/>
          <p:nvPr/>
        </p:nvSpPr>
        <p:spPr>
          <a:xfrm>
            <a:off x="1017588" y="857250"/>
            <a:ext cx="7608887" cy="279400"/>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200" dirty="0">
                <a:solidFill>
                  <a:srgbClr val="000000"/>
                </a:solidFill>
                <a:latin typeface="Arial" panose="020B0604020202020204" pitchFamily="34" charset="0"/>
              </a:rPr>
              <a:t>No diagrama UML abaixo temos a classe </a:t>
            </a:r>
            <a:r>
              <a:rPr lang="pt-BR" altLang="pt-BR" sz="1200" b="1" dirty="0">
                <a:solidFill>
                  <a:srgbClr val="000000"/>
                </a:solidFill>
                <a:latin typeface="Arial" panose="020B0604020202020204" pitchFamily="34" charset="0"/>
              </a:rPr>
              <a:t>Empresa </a:t>
            </a:r>
            <a:r>
              <a:rPr lang="pt-BR" altLang="pt-BR" sz="1200" dirty="0">
                <a:solidFill>
                  <a:srgbClr val="000000"/>
                </a:solidFill>
                <a:latin typeface="Arial" panose="020B0604020202020204" pitchFamily="34" charset="0"/>
              </a:rPr>
              <a:t>e a classe </a:t>
            </a:r>
            <a:r>
              <a:rPr lang="pt-BR" altLang="pt-BR" sz="1200" b="1" dirty="0">
                <a:solidFill>
                  <a:srgbClr val="000000"/>
                </a:solidFill>
                <a:latin typeface="Arial" panose="020B0604020202020204" pitchFamily="34" charset="0"/>
              </a:rPr>
              <a:t>Pessoa</a:t>
            </a:r>
            <a:r>
              <a:rPr lang="pt-BR" altLang="pt-BR" sz="1200" dirty="0">
                <a:solidFill>
                  <a:srgbClr val="000000"/>
                </a:solidFill>
                <a:latin typeface="Arial" panose="020B0604020202020204" pitchFamily="34" charset="0"/>
              </a:rPr>
              <a:t> implementando a interfaces </a:t>
            </a:r>
            <a:r>
              <a:rPr lang="pt-BR" altLang="pt-BR" sz="1200" b="1" dirty="0">
                <a:solidFill>
                  <a:srgbClr val="000000"/>
                </a:solidFill>
                <a:latin typeface="Arial" panose="020B0604020202020204" pitchFamily="34" charset="0"/>
              </a:rPr>
              <a:t>Tributos</a:t>
            </a:r>
            <a:r>
              <a:rPr lang="pt-BR" altLang="pt-BR" sz="1200" dirty="0">
                <a:solidFill>
                  <a:srgbClr val="000000"/>
                </a:solidFill>
                <a:latin typeface="Arial" panose="020B0604020202020204" pitchFamily="34" charset="0"/>
              </a:rPr>
              <a:t>.</a:t>
            </a:r>
          </a:p>
        </p:txBody>
      </p:sp>
      <p:sp>
        <p:nvSpPr>
          <p:cNvPr id="40963" name="Rectangle 3"/>
          <p:cNvSpPr/>
          <p:nvPr/>
        </p:nvSpPr>
        <p:spPr>
          <a:xfrm>
            <a:off x="2838084" y="1356184"/>
            <a:ext cx="6192688" cy="248402"/>
          </a:xfrm>
          <a:prstGeom prst="rect">
            <a:avLst/>
          </a:prstGeom>
          <a:solidFill>
            <a:srgbClr val="FFFFFF"/>
          </a:solidFill>
          <a:ln w="25560" cap="flat" cmpd="sng">
            <a:solidFill>
              <a:srgbClr val="4F81BD"/>
            </a:solidFill>
            <a:prstDash val="solid"/>
            <a:miter/>
            <a:headEnd type="none" w="med" len="med"/>
            <a:tailEnd type="none" w="med" len="med"/>
          </a:ln>
        </p:spPr>
        <p:txBody>
          <a:bodyPr wrap="square" lIns="90000" tIns="46800" rIns="90000" bIns="46800" anchor="t" anchorCtr="0">
            <a:spAutoFit/>
          </a:bodyPr>
          <a:lstStyle/>
          <a:p>
            <a:pPr algn="ct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b="1" dirty="0">
                <a:solidFill>
                  <a:srgbClr val="1F497D"/>
                </a:solidFill>
                <a:latin typeface="Calibri" panose="020F0502020204030204" pitchFamily="34" charset="0"/>
              </a:rPr>
              <a:t>Interfaces costumam ligar classes distintas, unindo-as por característica que elas tem em comum.</a:t>
            </a:r>
          </a:p>
        </p:txBody>
      </p:sp>
      <p:sp>
        <p:nvSpPr>
          <p:cNvPr id="40964" name="Rectangle 2"/>
          <p:cNvSpPr/>
          <p:nvPr/>
        </p:nvSpPr>
        <p:spPr>
          <a:xfrm>
            <a:off x="404813" y="142875"/>
            <a:ext cx="4100512" cy="401638"/>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HERANÇA ENTRE INTERFACES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 Box 1"/>
          <p:cNvSpPr txBox="1"/>
          <p:nvPr/>
        </p:nvSpPr>
        <p:spPr>
          <a:xfrm>
            <a:off x="7332663" y="3135313"/>
            <a:ext cx="3333750" cy="649287"/>
          </a:xfrm>
          <a:prstGeom prst="rect">
            <a:avLst/>
          </a:prstGeom>
          <a:solidFill>
            <a:srgbClr val="FFFFFF"/>
          </a:solidFill>
          <a:ln w="25560" cap="flat" cmpd="sng">
            <a:solidFill>
              <a:srgbClr val="4F81BD"/>
            </a:solidFill>
            <a:prstDash val="solid"/>
            <a:miter/>
            <a:headEnd type="none" w="med" len="med"/>
            <a:tailEnd type="none" w="med" len="med"/>
          </a:ln>
        </p:spPr>
        <p:txBody>
          <a:bodyPr lIns="90000" tIns="46800" rIns="90000" bIns="46800" anchor="t" anchorCtr="0">
            <a:spAutoFit/>
          </a:bodyPr>
          <a:lstStyle/>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200" b="1" dirty="0">
                <a:solidFill>
                  <a:srgbClr val="1F497D"/>
                </a:solidFill>
                <a:latin typeface="Arial" panose="020B0604020202020204" pitchFamily="34" charset="0"/>
              </a:rPr>
              <a:t>Pessoa vai implementar todos os métodos da interface </a:t>
            </a:r>
            <a:r>
              <a:rPr lang="pt-BR" altLang="pt-BR" sz="1200" b="1" dirty="0">
                <a:solidFill>
                  <a:srgbClr val="000000"/>
                </a:solidFill>
                <a:latin typeface="Arial" panose="020B0604020202020204" pitchFamily="34" charset="0"/>
              </a:rPr>
              <a:t>Tributos </a:t>
            </a:r>
            <a:r>
              <a:rPr lang="pt-BR" altLang="pt-BR" sz="1200" b="1" dirty="0">
                <a:solidFill>
                  <a:srgbClr val="1F497D"/>
                </a:solidFill>
                <a:latin typeface="Arial" panose="020B0604020202020204" pitchFamily="34" charset="0"/>
              </a:rPr>
              <a:t>e das outras que ela herda.</a:t>
            </a:r>
          </a:p>
        </p:txBody>
      </p:sp>
      <p:pic>
        <p:nvPicPr>
          <p:cNvPr id="43010" name="Picture 2"/>
          <p:cNvPicPr>
            <a:picLocks noChangeAspect="1"/>
          </p:cNvPicPr>
          <p:nvPr/>
        </p:nvPicPr>
        <p:blipFill>
          <a:blip r:embed="rId3"/>
          <a:stretch>
            <a:fillRect/>
          </a:stretch>
        </p:blipFill>
        <p:spPr>
          <a:xfrm>
            <a:off x="950913" y="785813"/>
            <a:ext cx="5099050" cy="5348287"/>
          </a:xfrm>
          <a:prstGeom prst="rect">
            <a:avLst/>
          </a:prstGeom>
          <a:noFill/>
          <a:ln w="9525">
            <a:noFill/>
          </a:ln>
        </p:spPr>
      </p:pic>
      <p:sp>
        <p:nvSpPr>
          <p:cNvPr id="43011" name="Text Box 3"/>
          <p:cNvSpPr txBox="1"/>
          <p:nvPr/>
        </p:nvSpPr>
        <p:spPr>
          <a:xfrm>
            <a:off x="7332663" y="4857750"/>
            <a:ext cx="3333750" cy="463550"/>
          </a:xfrm>
          <a:prstGeom prst="rect">
            <a:avLst/>
          </a:prstGeom>
          <a:solidFill>
            <a:srgbClr val="FFFFFF"/>
          </a:solidFill>
          <a:ln w="25560" cap="flat" cmpd="sng">
            <a:solidFill>
              <a:srgbClr val="4F81BD"/>
            </a:solidFill>
            <a:prstDash val="solid"/>
            <a:miter/>
            <a:headEnd type="none" w="med" len="med"/>
            <a:tailEnd type="none" w="med" len="med"/>
          </a:ln>
        </p:spPr>
        <p:txBody>
          <a:bodyPr lIns="90000" tIns="46800" rIns="90000" bIns="46800" anchor="t" anchorCtr="0">
            <a:spAutoFit/>
          </a:bodyPr>
          <a:lstStyle/>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200" b="1" dirty="0">
                <a:solidFill>
                  <a:srgbClr val="1F497D"/>
                </a:solidFill>
                <a:latin typeface="Arial" panose="020B0604020202020204" pitchFamily="34" charset="0"/>
              </a:rPr>
              <a:t>Pessoa não paga ICMS por isto</a:t>
            </a:r>
          </a:p>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pt-BR" sz="1200" b="1" dirty="0">
                <a:solidFill>
                  <a:srgbClr val="1F497D"/>
                </a:solidFill>
                <a:latin typeface="Arial" panose="020B0604020202020204" pitchFamily="34" charset="0"/>
              </a:rPr>
              <a:t>retornamos 0.</a:t>
            </a:r>
          </a:p>
        </p:txBody>
      </p:sp>
      <p:cxnSp>
        <p:nvCxnSpPr>
          <p:cNvPr id="43012" name="AutoShape 4"/>
          <p:cNvCxnSpPr/>
          <p:nvPr/>
        </p:nvCxnSpPr>
        <p:spPr>
          <a:xfrm>
            <a:off x="4286250" y="4929188"/>
            <a:ext cx="2951163" cy="142875"/>
          </a:xfrm>
          <a:prstGeom prst="straightConnector1">
            <a:avLst/>
          </a:prstGeom>
          <a:ln w="9360" cap="flat" cmpd="sng">
            <a:solidFill>
              <a:srgbClr val="4A7EBB"/>
            </a:solidFill>
            <a:prstDash val="solid"/>
            <a:miter/>
            <a:headEnd type="none" w="med" len="med"/>
            <a:tailEnd type="triangle" w="med" len="med"/>
          </a:ln>
        </p:spPr>
      </p:cxnSp>
      <p:sp>
        <p:nvSpPr>
          <p:cNvPr id="43013" name="Rectangle 2"/>
          <p:cNvSpPr/>
          <p:nvPr/>
        </p:nvSpPr>
        <p:spPr>
          <a:xfrm>
            <a:off x="404813" y="142875"/>
            <a:ext cx="4100512" cy="401638"/>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HERANÇA ENTRE INTERFACES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1"/>
          <p:cNvPicPr>
            <a:picLocks noChangeAspect="1"/>
          </p:cNvPicPr>
          <p:nvPr/>
        </p:nvPicPr>
        <p:blipFill>
          <a:blip r:embed="rId3"/>
          <a:stretch>
            <a:fillRect/>
          </a:stretch>
        </p:blipFill>
        <p:spPr>
          <a:xfrm>
            <a:off x="2808288" y="860425"/>
            <a:ext cx="6181725" cy="5102225"/>
          </a:xfrm>
          <a:prstGeom prst="rect">
            <a:avLst/>
          </a:prstGeom>
          <a:noFill/>
          <a:ln w="9525">
            <a:noFill/>
          </a:ln>
        </p:spPr>
      </p:pic>
      <p:sp>
        <p:nvSpPr>
          <p:cNvPr id="45058" name="Rectangle 2"/>
          <p:cNvSpPr/>
          <p:nvPr/>
        </p:nvSpPr>
        <p:spPr>
          <a:xfrm>
            <a:off x="404813" y="142875"/>
            <a:ext cx="4100512" cy="401638"/>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HERANÇA ENTRE INTERFACES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1"/>
          <p:cNvPicPr>
            <a:picLocks noChangeAspect="1"/>
          </p:cNvPicPr>
          <p:nvPr/>
        </p:nvPicPr>
        <p:blipFill>
          <a:blip r:embed="rId3"/>
          <a:stretch>
            <a:fillRect/>
          </a:stretch>
        </p:blipFill>
        <p:spPr>
          <a:xfrm>
            <a:off x="1714500" y="2571750"/>
            <a:ext cx="7923213" cy="3143250"/>
          </a:xfrm>
          <a:prstGeom prst="rect">
            <a:avLst/>
          </a:prstGeom>
          <a:noFill/>
          <a:ln w="9525">
            <a:noFill/>
          </a:ln>
        </p:spPr>
      </p:pic>
      <p:sp>
        <p:nvSpPr>
          <p:cNvPr id="47106" name="Text Box 2"/>
          <p:cNvSpPr txBox="1"/>
          <p:nvPr/>
        </p:nvSpPr>
        <p:spPr>
          <a:xfrm>
            <a:off x="857250" y="1054100"/>
            <a:ext cx="2952750" cy="647700"/>
          </a:xfrm>
          <a:prstGeom prst="rect">
            <a:avLst/>
          </a:prstGeom>
          <a:solidFill>
            <a:srgbClr val="FFFFFF"/>
          </a:solidFill>
          <a:ln w="25560" cap="flat" cmpd="sng">
            <a:solidFill>
              <a:srgbClr val="4F81BD"/>
            </a:solidFill>
            <a:prstDash val="solid"/>
            <a:miter/>
            <a:headEnd type="none" w="med" len="med"/>
            <a:tailEnd type="none" w="med" len="med"/>
          </a:ln>
        </p:spPr>
        <p:txBody>
          <a:bodyPr lIns="90000" tIns="46800" rIns="90000" bIns="46800" anchor="t" anchorCtr="0">
            <a:spAutoFit/>
          </a:bodyPr>
          <a:lstStyle/>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200" b="1" dirty="0">
                <a:solidFill>
                  <a:srgbClr val="1F497D"/>
                </a:solidFill>
                <a:latin typeface="Arial" panose="020B0604020202020204" pitchFamily="34" charset="0"/>
              </a:rPr>
              <a:t>O atributo </a:t>
            </a:r>
            <a:r>
              <a:rPr lang="pt-BR" altLang="pt-BR" sz="1200" b="1" dirty="0">
                <a:solidFill>
                  <a:srgbClr val="000000"/>
                </a:solidFill>
                <a:latin typeface="Arial" panose="020B0604020202020204" pitchFamily="34" charset="0"/>
              </a:rPr>
              <a:t>total</a:t>
            </a:r>
            <a:r>
              <a:rPr lang="pt-BR" altLang="pt-BR" sz="1200" b="1" dirty="0">
                <a:solidFill>
                  <a:srgbClr val="1F497D"/>
                </a:solidFill>
                <a:latin typeface="Arial" panose="020B0604020202020204" pitchFamily="34" charset="0"/>
              </a:rPr>
              <a:t> é para calcular todos os tributos pagos por </a:t>
            </a:r>
            <a:r>
              <a:rPr lang="pt-BR" altLang="pt-BR" sz="1200" b="1" dirty="0">
                <a:solidFill>
                  <a:srgbClr val="000000"/>
                </a:solidFill>
                <a:latin typeface="Arial" panose="020B0604020202020204" pitchFamily="34" charset="0"/>
              </a:rPr>
              <a:t>Pessoa</a:t>
            </a:r>
            <a:r>
              <a:rPr lang="pt-BR" altLang="pt-BR" sz="1200" b="1" dirty="0">
                <a:solidFill>
                  <a:srgbClr val="1F497D"/>
                </a:solidFill>
                <a:latin typeface="Arial" panose="020B0604020202020204" pitchFamily="34" charset="0"/>
              </a:rPr>
              <a:t> ou </a:t>
            </a:r>
            <a:r>
              <a:rPr lang="pt-BR" altLang="pt-BR" sz="1200" b="1" dirty="0">
                <a:solidFill>
                  <a:srgbClr val="000000"/>
                </a:solidFill>
                <a:latin typeface="Arial" panose="020B0604020202020204" pitchFamily="34" charset="0"/>
              </a:rPr>
              <a:t>Empresa</a:t>
            </a:r>
          </a:p>
        </p:txBody>
      </p:sp>
      <p:sp>
        <p:nvSpPr>
          <p:cNvPr id="47107" name="Text Box 3"/>
          <p:cNvSpPr txBox="1"/>
          <p:nvPr/>
        </p:nvSpPr>
        <p:spPr>
          <a:xfrm>
            <a:off x="4191000" y="1054100"/>
            <a:ext cx="7520830" cy="833178"/>
          </a:xfrm>
          <a:prstGeom prst="rect">
            <a:avLst/>
          </a:prstGeom>
          <a:solidFill>
            <a:srgbClr val="FFFFFF"/>
          </a:solidFill>
          <a:ln w="25560" cap="flat" cmpd="sng">
            <a:solidFill>
              <a:srgbClr val="4F81BD"/>
            </a:solidFill>
            <a:prstDash val="solid"/>
            <a:miter/>
            <a:headEnd type="none" w="med" len="med"/>
            <a:tailEnd type="none" w="med" len="med"/>
          </a:ln>
        </p:spPr>
        <p:txBody>
          <a:bodyPr wrap="square" lIns="90000" tIns="46800" rIns="90000" bIns="46800" anchor="t" anchorCtr="0">
            <a:spAutoFit/>
          </a:bodyPr>
          <a:lstStyle/>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200" b="1" dirty="0">
                <a:solidFill>
                  <a:srgbClr val="1F497D"/>
                </a:solidFill>
                <a:latin typeface="Arial" panose="020B0604020202020204" pitchFamily="34" charset="0"/>
              </a:rPr>
              <a:t>Se uma classe implementa uma interface, podemos aplicar o polimorfismo assim como na herança. </a:t>
            </a:r>
          </a:p>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t-BR" altLang="pt-BR" sz="1200" b="1" dirty="0">
              <a:solidFill>
                <a:srgbClr val="1F497D"/>
              </a:solidFill>
              <a:latin typeface="Arial" panose="020B0604020202020204" pitchFamily="34" charset="0"/>
            </a:endParaRPr>
          </a:p>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200" b="1" dirty="0">
                <a:solidFill>
                  <a:srgbClr val="1F497D"/>
                </a:solidFill>
                <a:latin typeface="Arial" panose="020B0604020202020204" pitchFamily="34" charset="0"/>
              </a:rPr>
              <a:t>Neste exemplo, a classe </a:t>
            </a:r>
            <a:r>
              <a:rPr lang="pt-BR" altLang="pt-BR" sz="1200" b="1" dirty="0">
                <a:solidFill>
                  <a:srgbClr val="000000"/>
                </a:solidFill>
                <a:latin typeface="Arial" panose="020B0604020202020204" pitchFamily="34" charset="0"/>
              </a:rPr>
              <a:t>Empresa</a:t>
            </a:r>
            <a:r>
              <a:rPr lang="pt-BR" altLang="pt-BR" sz="1200" b="1" dirty="0">
                <a:solidFill>
                  <a:srgbClr val="1F497D"/>
                </a:solidFill>
                <a:latin typeface="Arial" panose="020B0604020202020204" pitchFamily="34" charset="0"/>
              </a:rPr>
              <a:t> e </a:t>
            </a:r>
            <a:r>
              <a:rPr lang="pt-BR" altLang="pt-BR" sz="1200" b="1" dirty="0">
                <a:solidFill>
                  <a:srgbClr val="000000"/>
                </a:solidFill>
                <a:latin typeface="Arial" panose="020B0604020202020204" pitchFamily="34" charset="0"/>
              </a:rPr>
              <a:t>Pessoa</a:t>
            </a:r>
            <a:r>
              <a:rPr lang="pt-BR" altLang="pt-BR" sz="1200" b="1" dirty="0">
                <a:solidFill>
                  <a:srgbClr val="1F497D"/>
                </a:solidFill>
                <a:latin typeface="Arial" panose="020B0604020202020204" pitchFamily="34" charset="0"/>
              </a:rPr>
              <a:t> implementam a interface </a:t>
            </a:r>
            <a:r>
              <a:rPr lang="pt-BR" altLang="pt-BR" sz="1200" b="1" dirty="0">
                <a:solidFill>
                  <a:srgbClr val="000000"/>
                </a:solidFill>
                <a:latin typeface="Arial" panose="020B0604020202020204" pitchFamily="34" charset="0"/>
              </a:rPr>
              <a:t>Tributos</a:t>
            </a:r>
            <a:r>
              <a:rPr lang="pt-BR" altLang="pt-BR" sz="1200" b="1" dirty="0">
                <a:solidFill>
                  <a:srgbClr val="1F497D"/>
                </a:solidFill>
                <a:latin typeface="Arial" panose="020B0604020202020204" pitchFamily="34" charset="0"/>
              </a:rPr>
              <a:t>. Guardamos a referência do objeto </a:t>
            </a:r>
            <a:r>
              <a:rPr lang="pt-BR" altLang="pt-BR" sz="1200" b="1" dirty="0">
                <a:solidFill>
                  <a:srgbClr val="000000"/>
                </a:solidFill>
                <a:latin typeface="Arial" panose="020B0604020202020204" pitchFamily="34" charset="0"/>
              </a:rPr>
              <a:t>Empresa</a:t>
            </a:r>
            <a:r>
              <a:rPr lang="pt-BR" altLang="pt-BR" sz="1200" b="1" dirty="0">
                <a:solidFill>
                  <a:srgbClr val="1F497D"/>
                </a:solidFill>
                <a:latin typeface="Arial" panose="020B0604020202020204" pitchFamily="34" charset="0"/>
              </a:rPr>
              <a:t> ou </a:t>
            </a:r>
            <a:r>
              <a:rPr lang="pt-BR" altLang="pt-BR" sz="1200" b="1" dirty="0">
                <a:solidFill>
                  <a:srgbClr val="000000"/>
                </a:solidFill>
                <a:latin typeface="Arial" panose="020B0604020202020204" pitchFamily="34" charset="0"/>
              </a:rPr>
              <a:t>Pessoa</a:t>
            </a:r>
            <a:r>
              <a:rPr lang="pt-BR" altLang="pt-BR" sz="1200" b="1" dirty="0">
                <a:solidFill>
                  <a:srgbClr val="1F497D"/>
                </a:solidFill>
                <a:latin typeface="Arial" panose="020B0604020202020204" pitchFamily="34" charset="0"/>
              </a:rPr>
              <a:t> em uma variável do tipo </a:t>
            </a:r>
            <a:r>
              <a:rPr lang="pt-BR" altLang="pt-BR" sz="1200" b="1" dirty="0">
                <a:solidFill>
                  <a:srgbClr val="000000"/>
                </a:solidFill>
                <a:latin typeface="Arial" panose="020B0604020202020204" pitchFamily="34" charset="0"/>
              </a:rPr>
              <a:t>Tributos.</a:t>
            </a:r>
          </a:p>
        </p:txBody>
      </p:sp>
      <p:sp>
        <p:nvSpPr>
          <p:cNvPr id="47108" name="Rectangle 4"/>
          <p:cNvSpPr/>
          <p:nvPr/>
        </p:nvSpPr>
        <p:spPr>
          <a:xfrm>
            <a:off x="681038" y="214313"/>
            <a:ext cx="2189162" cy="401637"/>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POLIMORFISMO</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p:cNvPicPr>
            <a:picLocks noChangeAspect="1"/>
          </p:cNvPicPr>
          <p:nvPr/>
        </p:nvPicPr>
        <p:blipFill>
          <a:blip r:embed="rId3"/>
          <a:stretch>
            <a:fillRect/>
          </a:stretch>
        </p:blipFill>
        <p:spPr>
          <a:xfrm>
            <a:off x="2566814" y="854024"/>
            <a:ext cx="5688632" cy="2057243"/>
          </a:xfrm>
          <a:prstGeom prst="rect">
            <a:avLst/>
          </a:prstGeom>
          <a:noFill/>
          <a:ln w="9525">
            <a:noFill/>
          </a:ln>
        </p:spPr>
      </p:pic>
      <p:sp>
        <p:nvSpPr>
          <p:cNvPr id="49154" name="Text Box 2"/>
          <p:cNvSpPr txBox="1"/>
          <p:nvPr/>
        </p:nvSpPr>
        <p:spPr>
          <a:xfrm>
            <a:off x="2769324" y="3232861"/>
            <a:ext cx="5688632" cy="556179"/>
          </a:xfrm>
          <a:prstGeom prst="rect">
            <a:avLst/>
          </a:prstGeom>
          <a:solidFill>
            <a:srgbClr val="FFFFFF"/>
          </a:solidFill>
          <a:ln w="25560" cap="flat" cmpd="sng">
            <a:solidFill>
              <a:srgbClr val="4F81BD"/>
            </a:solidFill>
            <a:prstDash val="solid"/>
            <a:miter/>
            <a:headEnd type="none" w="med" len="med"/>
            <a:tailEnd type="none" w="med" len="med"/>
          </a:ln>
        </p:spPr>
        <p:txBody>
          <a:bodyPr wrap="square" lIns="90000" tIns="46800" rIns="90000" bIns="46800" anchor="t" anchorCtr="0">
            <a:spAutoFit/>
          </a:bodyPr>
          <a:lstStyle/>
          <a:p>
            <a:pPr algn="just"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1000" b="1" dirty="0">
                <a:solidFill>
                  <a:srgbClr val="1F497D"/>
                </a:solidFill>
                <a:latin typeface="Arial" panose="020B0604020202020204" pitchFamily="34" charset="0"/>
              </a:rPr>
              <a:t>No exemplo abaixo mostramos a classe </a:t>
            </a:r>
            <a:r>
              <a:rPr lang="pt-BR" altLang="pt-BR" sz="1000" b="1" dirty="0">
                <a:solidFill>
                  <a:srgbClr val="000000"/>
                </a:solidFill>
                <a:latin typeface="Arial" panose="020B0604020202020204" pitchFamily="34" charset="0"/>
              </a:rPr>
              <a:t>TestaInterface</a:t>
            </a:r>
            <a:r>
              <a:rPr lang="pt-BR" altLang="pt-BR" sz="1000" b="1" dirty="0">
                <a:solidFill>
                  <a:srgbClr val="1F497D"/>
                </a:solidFill>
                <a:latin typeface="Arial" panose="020B0604020202020204" pitchFamily="34" charset="0"/>
              </a:rPr>
              <a:t> utilizando o polimorfismo. Quando crio uma variável do tipo </a:t>
            </a:r>
            <a:r>
              <a:rPr lang="pt-BR" altLang="pt-BR" sz="1000" b="1" dirty="0">
                <a:solidFill>
                  <a:srgbClr val="000000"/>
                </a:solidFill>
                <a:latin typeface="Arial" panose="020B0604020202020204" pitchFamily="34" charset="0"/>
              </a:rPr>
              <a:t>Tributos</a:t>
            </a:r>
            <a:r>
              <a:rPr lang="pt-BR" altLang="pt-BR" sz="1000" b="1" dirty="0">
                <a:solidFill>
                  <a:srgbClr val="1F497D"/>
                </a:solidFill>
                <a:latin typeface="Arial" panose="020B0604020202020204" pitchFamily="34" charset="0"/>
              </a:rPr>
              <a:t>, estou criando uma referência para qualquer objeto de uma classe que implemente </a:t>
            </a:r>
            <a:r>
              <a:rPr lang="pt-BR" altLang="pt-BR" sz="1000" b="1" dirty="0">
                <a:solidFill>
                  <a:srgbClr val="000000"/>
                </a:solidFill>
                <a:latin typeface="Arial" panose="020B0604020202020204" pitchFamily="34" charset="0"/>
              </a:rPr>
              <a:t>Tributos</a:t>
            </a:r>
            <a:r>
              <a:rPr lang="pt-BR" altLang="pt-BR" sz="1000" b="1" dirty="0">
                <a:solidFill>
                  <a:srgbClr val="1F497D"/>
                </a:solidFill>
                <a:latin typeface="Arial" panose="020B0604020202020204" pitchFamily="34" charset="0"/>
              </a:rPr>
              <a:t>.</a:t>
            </a:r>
          </a:p>
        </p:txBody>
      </p:sp>
      <p:pic>
        <p:nvPicPr>
          <p:cNvPr id="49155" name="Picture 3"/>
          <p:cNvPicPr>
            <a:picLocks noChangeAspect="1"/>
          </p:cNvPicPr>
          <p:nvPr/>
        </p:nvPicPr>
        <p:blipFill>
          <a:blip r:embed="rId4"/>
          <a:stretch>
            <a:fillRect/>
          </a:stretch>
        </p:blipFill>
        <p:spPr>
          <a:xfrm>
            <a:off x="2756698" y="3923802"/>
            <a:ext cx="6048672" cy="2169494"/>
          </a:xfrm>
          <a:prstGeom prst="rect">
            <a:avLst/>
          </a:prstGeom>
          <a:noFill/>
          <a:ln w="9525">
            <a:noFill/>
          </a:ln>
        </p:spPr>
      </p:pic>
      <p:sp>
        <p:nvSpPr>
          <p:cNvPr id="49156" name="Rectangle 4"/>
          <p:cNvSpPr/>
          <p:nvPr/>
        </p:nvSpPr>
        <p:spPr>
          <a:xfrm>
            <a:off x="681038" y="214313"/>
            <a:ext cx="2189162" cy="401637"/>
          </a:xfrm>
          <a:prstGeom prst="rect">
            <a:avLst/>
          </a:prstGeom>
          <a:noFill/>
          <a:ln w="9525">
            <a:noFill/>
          </a:ln>
        </p:spPr>
        <p:txBody>
          <a:bodyPr wrap="none" lIns="90000" tIns="46800" rIns="90000" bIns="46800" anchor="t" anchorCtr="0">
            <a:spAutoFit/>
          </a:bodyPr>
          <a:lstStyle/>
          <a:p>
            <a:pPr defTabSz="44958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t-BR" altLang="pt-BR" sz="2000" b="1" dirty="0">
                <a:latin typeface="Arial" panose="020B0604020202020204" pitchFamily="34" charset="0"/>
              </a:rPr>
              <a:t>POLIMORFISMO</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tângulo 1"/>
          <p:cNvSpPr/>
          <p:nvPr/>
        </p:nvSpPr>
        <p:spPr>
          <a:xfrm>
            <a:off x="660400" y="936625"/>
            <a:ext cx="11136313" cy="276999"/>
          </a:xfrm>
          <a:prstGeom prst="rect">
            <a:avLst/>
          </a:prstGeom>
          <a:noFill/>
          <a:ln w="9525">
            <a:noFill/>
          </a:ln>
        </p:spPr>
        <p:txBody>
          <a:bodyPr anchor="t" anchorCtr="0">
            <a:spAutoFit/>
          </a:bodyPr>
          <a:lstStyle/>
          <a:p>
            <a:pPr eaLnBrk="0" hangingPunct="0"/>
            <a:r>
              <a:rPr lang="pt-BR" altLang="pt-BR" sz="1200" dirty="0">
                <a:solidFill>
                  <a:schemeClr val="tx1"/>
                </a:solidFill>
                <a:latin typeface="Arial" panose="020B0604020202020204" pitchFamily="34" charset="0"/>
              </a:rPr>
              <a:t>1- Criar as classes, seus atributos, construtores, toString, getters e setters  conforme o diagrama de classe abaixo</a:t>
            </a:r>
          </a:p>
        </p:txBody>
      </p:sp>
      <p:sp>
        <p:nvSpPr>
          <p:cNvPr id="51202" name="Retângulo 2"/>
          <p:cNvSpPr/>
          <p:nvPr/>
        </p:nvSpPr>
        <p:spPr>
          <a:xfrm>
            <a:off x="593725" y="171450"/>
            <a:ext cx="11134725" cy="400050"/>
          </a:xfrm>
          <a:prstGeom prst="rect">
            <a:avLst/>
          </a:prstGeom>
          <a:noFill/>
          <a:ln w="9525">
            <a:noFill/>
          </a:ln>
        </p:spPr>
        <p:txBody>
          <a:bodyPr anchor="t" anchorCtr="0">
            <a:spAutoFit/>
          </a:bodyPr>
          <a:lstStyle/>
          <a:p>
            <a:pPr eaLnBrk="0" hangingPunct="0"/>
            <a:r>
              <a:rPr lang="pt-BR" altLang="pt-BR" sz="2000" b="1" dirty="0">
                <a:latin typeface="Arial" panose="020B0604020202020204" pitchFamily="34" charset="0"/>
              </a:rPr>
              <a:t>EXERCÍCIOS</a:t>
            </a:r>
          </a:p>
        </p:txBody>
      </p:sp>
      <p:pic>
        <p:nvPicPr>
          <p:cNvPr id="51203" name="Imagem 3"/>
          <p:cNvPicPr>
            <a:picLocks noChangeAspect="1"/>
          </p:cNvPicPr>
          <p:nvPr/>
        </p:nvPicPr>
        <p:blipFill>
          <a:blip r:embed="rId2"/>
          <a:stretch>
            <a:fillRect/>
          </a:stretch>
        </p:blipFill>
        <p:spPr>
          <a:xfrm>
            <a:off x="2134766" y="1256784"/>
            <a:ext cx="6462811" cy="3324344"/>
          </a:xfrm>
          <a:prstGeom prst="rect">
            <a:avLst/>
          </a:prstGeom>
          <a:noFill/>
          <a:ln w="9525">
            <a:noFill/>
          </a:ln>
        </p:spPr>
      </p:pic>
      <p:sp>
        <p:nvSpPr>
          <p:cNvPr id="51204" name="Retângulo 4"/>
          <p:cNvSpPr/>
          <p:nvPr/>
        </p:nvSpPr>
        <p:spPr>
          <a:xfrm>
            <a:off x="660400" y="4786313"/>
            <a:ext cx="11136313" cy="830997"/>
          </a:xfrm>
          <a:prstGeom prst="rect">
            <a:avLst/>
          </a:prstGeom>
          <a:noFill/>
          <a:ln w="9525">
            <a:noFill/>
          </a:ln>
        </p:spPr>
        <p:txBody>
          <a:bodyPr anchor="t" anchorCtr="0">
            <a:spAutoFit/>
          </a:bodyPr>
          <a:lstStyle/>
          <a:p>
            <a:pPr marL="171450" indent="-171450" eaLnBrk="0" hangingPunct="0">
              <a:buFont typeface="Wingdings" panose="05000000000000000000" pitchFamily="2" charset="2"/>
              <a:buChar char="§"/>
            </a:pPr>
            <a:r>
              <a:rPr lang="pt-BR" altLang="pt-BR" sz="1200" dirty="0">
                <a:solidFill>
                  <a:schemeClr val="tx1"/>
                </a:solidFill>
                <a:latin typeface="Arial" panose="020B0604020202020204" pitchFamily="34" charset="0"/>
              </a:rPr>
              <a:t>No método </a:t>
            </a:r>
            <a:r>
              <a:rPr lang="pt-BR" altLang="pt-BR" sz="1200" b="1" dirty="0">
                <a:solidFill>
                  <a:schemeClr val="tx1"/>
                </a:solidFill>
                <a:latin typeface="Arial" panose="020B0604020202020204" pitchFamily="34" charset="0"/>
              </a:rPr>
              <a:t>venderLivro </a:t>
            </a:r>
            <a:r>
              <a:rPr lang="pt-BR" altLang="pt-BR" sz="1200" dirty="0">
                <a:solidFill>
                  <a:schemeClr val="tx1"/>
                </a:solidFill>
                <a:latin typeface="Arial" panose="020B0604020202020204" pitchFamily="34" charset="0"/>
              </a:rPr>
              <a:t>da classe</a:t>
            </a:r>
            <a:r>
              <a:rPr lang="pt-BR" altLang="pt-BR" sz="1200" b="1" dirty="0">
                <a:solidFill>
                  <a:schemeClr val="tx1"/>
                </a:solidFill>
                <a:latin typeface="Arial" panose="020B0604020202020204" pitchFamily="34" charset="0"/>
              </a:rPr>
              <a:t> Operação</a:t>
            </a:r>
            <a:r>
              <a:rPr lang="pt-BR" altLang="pt-BR" sz="1200" dirty="0">
                <a:solidFill>
                  <a:schemeClr val="tx1"/>
                </a:solidFill>
                <a:latin typeface="Arial" panose="020B0604020202020204" pitchFamily="34" charset="0"/>
              </a:rPr>
              <a:t> o atributo </a:t>
            </a:r>
            <a:r>
              <a:rPr lang="pt-BR" altLang="pt-BR" sz="1200" b="1" dirty="0">
                <a:solidFill>
                  <a:schemeClr val="tx1"/>
                </a:solidFill>
                <a:latin typeface="Arial" panose="020B0604020202020204" pitchFamily="34" charset="0"/>
              </a:rPr>
              <a:t>valorOperacao</a:t>
            </a:r>
            <a:r>
              <a:rPr lang="pt-BR" altLang="pt-BR" sz="1200" dirty="0">
                <a:solidFill>
                  <a:schemeClr val="tx1"/>
                </a:solidFill>
                <a:latin typeface="Arial" panose="020B0604020202020204" pitchFamily="34" charset="0"/>
              </a:rPr>
              <a:t> receberá o </a:t>
            </a:r>
            <a:r>
              <a:rPr lang="pt-BR" altLang="pt-BR" sz="1200" b="1" dirty="0">
                <a:solidFill>
                  <a:schemeClr val="tx1"/>
                </a:solidFill>
                <a:latin typeface="Arial" panose="020B0604020202020204" pitchFamily="34" charset="0"/>
              </a:rPr>
              <a:t>valor</a:t>
            </a:r>
            <a:r>
              <a:rPr lang="pt-BR" altLang="pt-BR" sz="1200" dirty="0">
                <a:solidFill>
                  <a:schemeClr val="tx1"/>
                </a:solidFill>
                <a:latin typeface="Arial" panose="020B0604020202020204" pitchFamily="34" charset="0"/>
              </a:rPr>
              <a:t> do </a:t>
            </a:r>
            <a:r>
              <a:rPr lang="pt-BR" altLang="pt-BR" sz="1200" b="1" dirty="0">
                <a:solidFill>
                  <a:schemeClr val="tx1"/>
                </a:solidFill>
                <a:latin typeface="Arial" panose="020B0604020202020204" pitchFamily="34" charset="0"/>
              </a:rPr>
              <a:t>Livro</a:t>
            </a:r>
            <a:r>
              <a:rPr lang="pt-BR" altLang="pt-BR" sz="1200" dirty="0">
                <a:solidFill>
                  <a:schemeClr val="tx1"/>
                </a:solidFill>
                <a:latin typeface="Arial" panose="020B0604020202020204" pitchFamily="34" charset="0"/>
              </a:rPr>
              <a:t> com acréscimo de 9% de impostos. </a:t>
            </a:r>
          </a:p>
          <a:p>
            <a:pPr marL="171450" indent="-171450" eaLnBrk="0" hangingPunct="0">
              <a:buFont typeface="Wingdings" panose="05000000000000000000" pitchFamily="2" charset="2"/>
              <a:buChar char="§"/>
            </a:pPr>
            <a:r>
              <a:rPr lang="pt-BR" altLang="pt-BR" sz="1200" dirty="0">
                <a:solidFill>
                  <a:schemeClr val="tx1"/>
                </a:solidFill>
                <a:latin typeface="Arial" panose="020B0604020202020204" pitchFamily="34" charset="0"/>
              </a:rPr>
              <a:t>No método </a:t>
            </a:r>
            <a:r>
              <a:rPr lang="pt-BR" altLang="pt-BR" sz="1200" b="1" dirty="0">
                <a:solidFill>
                  <a:schemeClr val="tx1"/>
                </a:solidFill>
                <a:latin typeface="Arial" panose="020B0604020202020204" pitchFamily="34" charset="0"/>
              </a:rPr>
              <a:t>emprestarLivro </a:t>
            </a:r>
            <a:r>
              <a:rPr lang="pt-BR" altLang="pt-BR" sz="1200" dirty="0">
                <a:solidFill>
                  <a:schemeClr val="tx1"/>
                </a:solidFill>
                <a:latin typeface="Arial" panose="020B0604020202020204" pitchFamily="34" charset="0"/>
              </a:rPr>
              <a:t>da classe</a:t>
            </a:r>
            <a:r>
              <a:rPr lang="pt-BR" altLang="pt-BR" sz="1200" b="1" dirty="0">
                <a:solidFill>
                  <a:schemeClr val="tx1"/>
                </a:solidFill>
                <a:latin typeface="Arial" panose="020B0604020202020204" pitchFamily="34" charset="0"/>
              </a:rPr>
              <a:t> Operação</a:t>
            </a:r>
            <a:r>
              <a:rPr lang="pt-BR" altLang="pt-BR" sz="1200" dirty="0">
                <a:solidFill>
                  <a:schemeClr val="tx1"/>
                </a:solidFill>
                <a:latin typeface="Arial" panose="020B0604020202020204" pitchFamily="34" charset="0"/>
              </a:rPr>
              <a:t>  quando for feito um empréstimo o </a:t>
            </a:r>
            <a:r>
              <a:rPr lang="pt-BR" altLang="pt-BR" sz="1200" b="1" dirty="0">
                <a:solidFill>
                  <a:schemeClr val="tx1"/>
                </a:solidFill>
                <a:latin typeface="Arial" panose="020B0604020202020204" pitchFamily="34" charset="0"/>
              </a:rPr>
              <a:t>valor da operacao</a:t>
            </a:r>
            <a:r>
              <a:rPr lang="pt-BR" altLang="pt-BR" sz="1200" dirty="0">
                <a:solidFill>
                  <a:schemeClr val="tx1"/>
                </a:solidFill>
                <a:latin typeface="Arial" panose="020B0604020202020204" pitchFamily="34" charset="0"/>
              </a:rPr>
              <a:t> será 2% do valor do livro mais a </a:t>
            </a:r>
            <a:r>
              <a:rPr lang="pt-BR" altLang="pt-BR" sz="1200" b="1" dirty="0">
                <a:solidFill>
                  <a:schemeClr val="tx1"/>
                </a:solidFill>
                <a:latin typeface="Arial" panose="020B0604020202020204" pitchFamily="34" charset="0"/>
              </a:rPr>
              <a:t>taxa de empréstimo.</a:t>
            </a:r>
          </a:p>
          <a:p>
            <a:pPr marL="171450" indent="-171450" eaLnBrk="0" hangingPunct="0">
              <a:buFont typeface="Wingdings" panose="05000000000000000000" pitchFamily="2" charset="2"/>
              <a:buChar char="§"/>
            </a:pPr>
            <a:r>
              <a:rPr lang="pt-BR" altLang="pt-BR" sz="1200" dirty="0">
                <a:solidFill>
                  <a:schemeClr val="tx1"/>
                </a:solidFill>
                <a:latin typeface="Arial" panose="020B0604020202020204" pitchFamily="34" charset="0"/>
              </a:rPr>
              <a:t>Crie o método reajuste na classe Livro.  Este método é para reajustar um valor de um livro.</a:t>
            </a:r>
          </a:p>
          <a:p>
            <a:pPr marL="171450" indent="-171450" eaLnBrk="0" hangingPunct="0">
              <a:buFont typeface="Wingdings" panose="05000000000000000000" pitchFamily="2" charset="2"/>
              <a:buChar char="§"/>
            </a:pPr>
            <a:endParaRPr lang="pt-BR" altLang="pt-BR" sz="1200" dirty="0">
              <a:solidFill>
                <a:schemeClr val="tx1"/>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5" name="Tabela 52224"/>
          <p:cNvGraphicFramePr/>
          <p:nvPr/>
        </p:nvGraphicFramePr>
        <p:xfrm>
          <a:off x="3024188" y="1428750"/>
          <a:ext cx="4572000" cy="917575"/>
        </p:xfrm>
        <a:graphic>
          <a:graphicData uri="http://schemas.openxmlformats.org/drawingml/2006/table">
            <a:tbl>
              <a:tblPr/>
              <a:tblGrid>
                <a:gridCol w="1739900">
                  <a:extLst>
                    <a:ext uri="{9D8B030D-6E8A-4147-A177-3AD203B41FA5}">
                      <a16:colId xmlns:a16="http://schemas.microsoft.com/office/drawing/2014/main" val="20000"/>
                    </a:ext>
                  </a:extLst>
                </a:gridCol>
                <a:gridCol w="1825625">
                  <a:extLst>
                    <a:ext uri="{9D8B030D-6E8A-4147-A177-3AD203B41FA5}">
                      <a16:colId xmlns:a16="http://schemas.microsoft.com/office/drawing/2014/main" val="20001"/>
                    </a:ext>
                  </a:extLst>
                </a:gridCol>
                <a:gridCol w="1006475">
                  <a:extLst>
                    <a:ext uri="{9D8B030D-6E8A-4147-A177-3AD203B41FA5}">
                      <a16:colId xmlns:a16="http://schemas.microsoft.com/office/drawing/2014/main" val="20002"/>
                    </a:ext>
                  </a:extLst>
                </a:gridCol>
              </a:tblGrid>
              <a:tr h="228600">
                <a:tc gridSpan="3">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algn="ctr" defTabSz="914400">
                        <a:buNone/>
                      </a:pPr>
                      <a:r>
                        <a:rPr lang="pt-BR" altLang="zh-CN" sz="1000" b="1">
                          <a:solidFill>
                            <a:srgbClr val="FFFFFF"/>
                          </a:solidFill>
                          <a:latin typeface="Calibri" panose="020F0502020204030204" pitchFamily="34" charset="0"/>
                        </a:rPr>
                        <a:t>Livro</a:t>
                      </a:r>
                      <a:endParaRPr lang="pt-BR" altLang="zh-CN" sz="1200" b="1">
                        <a:solidFill>
                          <a:srgbClr val="FFFFFF"/>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00CC99"/>
                    </a:solidFill>
                  </a:tcPr>
                </a:tc>
                <a:tc hMerge="1">
                  <a:txBody>
                    <a:bodyPr/>
                    <a:lstStyle/>
                    <a:p>
                      <a:endParaRPr lang="pt-BR"/>
                    </a:p>
                  </a:txBody>
                  <a:tcP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tcPr>
                </a:tc>
                <a:tc hMerge="1">
                  <a:txBody>
                    <a:bodyPr/>
                    <a:lstStyle/>
                    <a:p>
                      <a:endParaRPr lang="pt-BR"/>
                    </a:p>
                  </a:txBody>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tcPr>
                </a:tc>
                <a:extLst>
                  <a:ext uri="{0D108BD9-81ED-4DB2-BD59-A6C34878D82A}">
                    <a16:rowId xmlns:a16="http://schemas.microsoft.com/office/drawing/2014/main" val="10000"/>
                  </a:ext>
                </a:extLst>
              </a:tr>
              <a:tr h="230188">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b="1">
                          <a:solidFill>
                            <a:srgbClr val="FFFFFF"/>
                          </a:solidFill>
                          <a:latin typeface="Calibri" panose="020F0502020204030204" pitchFamily="34" charset="0"/>
                        </a:rPr>
                        <a:t>Autor</a:t>
                      </a:r>
                      <a:endParaRPr lang="pt-BR" altLang="zh-CN" sz="1200" b="1">
                        <a:solidFill>
                          <a:srgbClr val="FFFFFF"/>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99"/>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a:solidFill>
                            <a:srgbClr val="000000"/>
                          </a:solidFill>
                          <a:latin typeface="Calibri" panose="020F0502020204030204" pitchFamily="34" charset="0"/>
                        </a:rPr>
                        <a:t>Título</a:t>
                      </a:r>
                      <a:endParaRPr lang="pt-BR" altLang="zh-CN" sz="1200">
                        <a:solidFill>
                          <a:srgbClr val="000000"/>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ECDE"/>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a:solidFill>
                            <a:srgbClr val="000000"/>
                          </a:solidFill>
                          <a:latin typeface="Calibri" panose="020F0502020204030204" pitchFamily="34" charset="0"/>
                        </a:rPr>
                        <a:t>Valor</a:t>
                      </a:r>
                      <a:endParaRPr lang="pt-BR" altLang="zh-CN" sz="1200">
                        <a:solidFill>
                          <a:srgbClr val="000000"/>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230187">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b="1">
                          <a:solidFill>
                            <a:srgbClr val="FFFFFF"/>
                          </a:solidFill>
                          <a:latin typeface="Calibri" panose="020F0502020204030204" pitchFamily="34" charset="0"/>
                        </a:rPr>
                        <a:t>Marco Antônio</a:t>
                      </a:r>
                      <a:endParaRPr lang="pt-BR" altLang="zh-CN" sz="1200" b="1">
                        <a:solidFill>
                          <a:srgbClr val="FFFFFF"/>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99"/>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a:solidFill>
                            <a:srgbClr val="000000"/>
                          </a:solidFill>
                          <a:latin typeface="Calibri" panose="020F0502020204030204" pitchFamily="34" charset="0"/>
                        </a:rPr>
                        <a:t>Cisco CCNA</a:t>
                      </a:r>
                      <a:endParaRPr lang="pt-BR" altLang="zh-CN" sz="1200">
                        <a:solidFill>
                          <a:srgbClr val="000000"/>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F6EF"/>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a:solidFill>
                            <a:srgbClr val="000000"/>
                          </a:solidFill>
                          <a:latin typeface="Calibri" panose="020F0502020204030204" pitchFamily="34" charset="0"/>
                        </a:rPr>
                        <a:t>85,00</a:t>
                      </a:r>
                      <a:endParaRPr lang="pt-BR" altLang="zh-CN" sz="1200">
                        <a:solidFill>
                          <a:srgbClr val="000000"/>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228600">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b="1">
                          <a:solidFill>
                            <a:srgbClr val="FFFFFF"/>
                          </a:solidFill>
                          <a:latin typeface="Calibri" panose="020F0502020204030204" pitchFamily="34" charset="0"/>
                        </a:rPr>
                        <a:t>Kathy Sierra</a:t>
                      </a:r>
                      <a:endParaRPr lang="pt-BR" altLang="zh-CN" sz="1200" b="1">
                        <a:solidFill>
                          <a:srgbClr val="FFFFFF"/>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99"/>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a:solidFill>
                            <a:srgbClr val="000000"/>
                          </a:solidFill>
                          <a:latin typeface="Calibri" panose="020F0502020204030204" pitchFamily="34" charset="0"/>
                        </a:rPr>
                        <a:t>Use a Cabeça Java</a:t>
                      </a:r>
                      <a:endParaRPr lang="pt-BR" altLang="zh-CN" sz="1200">
                        <a:solidFill>
                          <a:srgbClr val="000000"/>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ECDE"/>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dirty="0">
                          <a:solidFill>
                            <a:srgbClr val="000000"/>
                          </a:solidFill>
                          <a:latin typeface="Calibri" panose="020F0502020204030204" pitchFamily="34" charset="0"/>
                        </a:rPr>
                        <a:t>98,00</a:t>
                      </a:r>
                      <a:endParaRPr lang="pt-BR" altLang="zh-CN" sz="1200" dirty="0">
                        <a:solidFill>
                          <a:srgbClr val="000000"/>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bl>
          </a:graphicData>
        </a:graphic>
      </p:graphicFrame>
      <p:sp>
        <p:nvSpPr>
          <p:cNvPr id="52245" name="Retângulo 5"/>
          <p:cNvSpPr/>
          <p:nvPr/>
        </p:nvSpPr>
        <p:spPr>
          <a:xfrm>
            <a:off x="1008063" y="1016000"/>
            <a:ext cx="10174287" cy="461963"/>
          </a:xfrm>
          <a:prstGeom prst="rect">
            <a:avLst/>
          </a:prstGeom>
          <a:noFill/>
          <a:ln w="9525">
            <a:noFill/>
          </a:ln>
        </p:spPr>
        <p:txBody>
          <a:bodyPr anchor="t" anchorCtr="0">
            <a:spAutoFit/>
          </a:bodyPr>
          <a:lstStyle/>
          <a:p>
            <a:pPr marL="171450" indent="-171450" eaLnBrk="0" hangingPunct="0">
              <a:buFont typeface="Arial" panose="020B0604020202020204" pitchFamily="34" charset="0"/>
              <a:buChar char="•"/>
            </a:pPr>
            <a:r>
              <a:rPr lang="pt-BR" altLang="pt-BR" sz="1200" dirty="0">
                <a:solidFill>
                  <a:schemeClr val="tx1"/>
                </a:solidFill>
                <a:latin typeface="Arial" panose="020B0604020202020204" pitchFamily="34" charset="0"/>
              </a:rPr>
              <a:t>Criar um classe de teste com o main com o nome de </a:t>
            </a:r>
            <a:r>
              <a:rPr lang="pt-BR" altLang="pt-BR" sz="1200" b="1" dirty="0">
                <a:solidFill>
                  <a:schemeClr val="tx1"/>
                </a:solidFill>
                <a:latin typeface="Arial" panose="020B0604020202020204" pitchFamily="34" charset="0"/>
              </a:rPr>
              <a:t>TestaLivro.  </a:t>
            </a:r>
            <a:r>
              <a:rPr lang="pt-BR" altLang="pt-BR" sz="1200" dirty="0">
                <a:solidFill>
                  <a:schemeClr val="tx1"/>
                </a:solidFill>
                <a:latin typeface="Arial" panose="020B0604020202020204" pitchFamily="34" charset="0"/>
              </a:rPr>
              <a:t>Crie duas instâncias para </a:t>
            </a:r>
            <a:r>
              <a:rPr lang="pt-BR" altLang="pt-BR" sz="1200" b="1" dirty="0">
                <a:solidFill>
                  <a:schemeClr val="tx1"/>
                </a:solidFill>
                <a:latin typeface="Arial" panose="020B0604020202020204" pitchFamily="34" charset="0"/>
              </a:rPr>
              <a:t>Livro</a:t>
            </a:r>
            <a:r>
              <a:rPr lang="pt-BR" altLang="pt-BR" sz="1200" dirty="0">
                <a:solidFill>
                  <a:schemeClr val="tx1"/>
                </a:solidFill>
                <a:latin typeface="Arial" panose="020B0604020202020204" pitchFamily="34" charset="0"/>
              </a:rPr>
              <a:t>. Crie duas instâncias para </a:t>
            </a:r>
            <a:r>
              <a:rPr lang="pt-BR" altLang="pt-BR" sz="1200" b="1" dirty="0">
                <a:solidFill>
                  <a:schemeClr val="tx1"/>
                </a:solidFill>
                <a:latin typeface="Arial" panose="020B0604020202020204" pitchFamily="34" charset="0"/>
              </a:rPr>
              <a:t>Operação </a:t>
            </a:r>
            <a:r>
              <a:rPr lang="pt-BR" altLang="pt-BR" sz="1200" dirty="0">
                <a:solidFill>
                  <a:schemeClr val="tx1"/>
                </a:solidFill>
                <a:latin typeface="Arial" panose="020B0604020202020204" pitchFamily="34" charset="0"/>
              </a:rPr>
              <a:t>e associe um livro a </a:t>
            </a:r>
            <a:r>
              <a:rPr lang="pt-BR" altLang="pt-BR" sz="1200" b="1" dirty="0">
                <a:solidFill>
                  <a:schemeClr val="tx1"/>
                </a:solidFill>
                <a:latin typeface="Arial" panose="020B0604020202020204" pitchFamily="34" charset="0"/>
              </a:rPr>
              <a:t>Operacao</a:t>
            </a:r>
            <a:endParaRPr lang="pt-BR" altLang="pt-BR" sz="1200" dirty="0">
              <a:solidFill>
                <a:schemeClr val="tx1"/>
              </a:solidFill>
              <a:latin typeface="Arial" panose="020B0604020202020204" pitchFamily="34" charset="0"/>
            </a:endParaRPr>
          </a:p>
        </p:txBody>
      </p:sp>
      <p:graphicFrame>
        <p:nvGraphicFramePr>
          <p:cNvPr id="52246" name="Tabela 52245"/>
          <p:cNvGraphicFramePr/>
          <p:nvPr/>
        </p:nvGraphicFramePr>
        <p:xfrm>
          <a:off x="3024188" y="2428875"/>
          <a:ext cx="4786313" cy="846138"/>
        </p:xfrm>
        <a:graphic>
          <a:graphicData uri="http://schemas.openxmlformats.org/drawingml/2006/table">
            <a:tbl>
              <a:tblPr/>
              <a:tblGrid>
                <a:gridCol w="1150938">
                  <a:extLst>
                    <a:ext uri="{9D8B030D-6E8A-4147-A177-3AD203B41FA5}">
                      <a16:colId xmlns:a16="http://schemas.microsoft.com/office/drawing/2014/main" val="20000"/>
                    </a:ext>
                  </a:extLst>
                </a:gridCol>
                <a:gridCol w="3635375">
                  <a:extLst>
                    <a:ext uri="{9D8B030D-6E8A-4147-A177-3AD203B41FA5}">
                      <a16:colId xmlns:a16="http://schemas.microsoft.com/office/drawing/2014/main" val="20001"/>
                    </a:ext>
                  </a:extLst>
                </a:gridCol>
              </a:tblGrid>
              <a:tr h="211138">
                <a:tc gridSpan="2">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algn="ctr" defTabSz="914400">
                        <a:buNone/>
                      </a:pPr>
                      <a:r>
                        <a:rPr lang="pt-BR" altLang="zh-CN" sz="1000" b="1">
                          <a:solidFill>
                            <a:srgbClr val="FFFFFF"/>
                          </a:solidFill>
                          <a:latin typeface="Calibri" panose="020F0502020204030204" pitchFamily="34" charset="0"/>
                        </a:rPr>
                        <a:t>Operação</a:t>
                      </a:r>
                      <a:endParaRPr lang="pt-BR" altLang="zh-CN" sz="1200" b="1">
                        <a:solidFill>
                          <a:srgbClr val="FFFFFF"/>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00CC99"/>
                    </a:solidFill>
                  </a:tcPr>
                </a:tc>
                <a:tc hMerge="1">
                  <a:txBody>
                    <a:bodyPr/>
                    <a:lstStyle/>
                    <a:p>
                      <a:endParaRPr lang="pt-BR"/>
                    </a:p>
                  </a:txBody>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tcPr>
                </a:tc>
                <a:extLst>
                  <a:ext uri="{0D108BD9-81ED-4DB2-BD59-A6C34878D82A}">
                    <a16:rowId xmlns:a16="http://schemas.microsoft.com/office/drawing/2014/main" val="10000"/>
                  </a:ext>
                </a:extLst>
              </a:tr>
              <a:tr h="211137">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b="1">
                          <a:solidFill>
                            <a:srgbClr val="FFFFFF"/>
                          </a:solidFill>
                          <a:latin typeface="Calibri" panose="020F0502020204030204" pitchFamily="34" charset="0"/>
                        </a:rPr>
                        <a:t>Tipo</a:t>
                      </a:r>
                      <a:endParaRPr lang="pt-BR" altLang="zh-CN" sz="1200" b="1">
                        <a:solidFill>
                          <a:srgbClr val="FFFFFF"/>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99"/>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a:solidFill>
                            <a:srgbClr val="000000"/>
                          </a:solidFill>
                          <a:latin typeface="Calibri" panose="020F0502020204030204" pitchFamily="34" charset="0"/>
                        </a:rPr>
                        <a:t>Livro</a:t>
                      </a:r>
                      <a:endParaRPr lang="pt-BR" altLang="zh-CN" sz="1200">
                        <a:solidFill>
                          <a:srgbClr val="000000"/>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212725">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b="1">
                          <a:solidFill>
                            <a:srgbClr val="FFFFFF"/>
                          </a:solidFill>
                          <a:latin typeface="Calibri" panose="020F0502020204030204" pitchFamily="34" charset="0"/>
                        </a:rPr>
                        <a:t>venda</a:t>
                      </a:r>
                      <a:endParaRPr lang="pt-BR" altLang="zh-CN" sz="1200" b="1">
                        <a:solidFill>
                          <a:srgbClr val="FFFFFF"/>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99"/>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a:solidFill>
                            <a:srgbClr val="000000"/>
                          </a:solidFill>
                          <a:latin typeface="Calibri" panose="020F0502020204030204" pitchFamily="34" charset="0"/>
                        </a:rPr>
                        <a:t>Marco Antônio</a:t>
                      </a:r>
                      <a:endParaRPr lang="pt-BR" altLang="zh-CN" sz="1200">
                        <a:solidFill>
                          <a:srgbClr val="000000"/>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211138">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b="1">
                          <a:solidFill>
                            <a:srgbClr val="FFFFFF"/>
                          </a:solidFill>
                          <a:latin typeface="Calibri" panose="020F0502020204030204" pitchFamily="34" charset="0"/>
                        </a:rPr>
                        <a:t>empréstimo</a:t>
                      </a:r>
                      <a:endParaRPr lang="pt-BR" altLang="zh-CN" sz="1200" b="1">
                        <a:solidFill>
                          <a:srgbClr val="FFFFFF"/>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99"/>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1000" dirty="0">
                          <a:solidFill>
                            <a:srgbClr val="000000"/>
                          </a:solidFill>
                          <a:latin typeface="Calibri" panose="020F0502020204030204" pitchFamily="34" charset="0"/>
                        </a:rPr>
                        <a:t>Kathy </a:t>
                      </a:r>
                      <a:r>
                        <a:rPr lang="pt-BR" altLang="zh-CN" sz="1000" dirty="0" err="1">
                          <a:solidFill>
                            <a:srgbClr val="000000"/>
                          </a:solidFill>
                          <a:latin typeface="Calibri" panose="020F0502020204030204" pitchFamily="34" charset="0"/>
                        </a:rPr>
                        <a:t>Sierra</a:t>
                      </a:r>
                      <a:endParaRPr lang="pt-BR" altLang="zh-CN" sz="1200" dirty="0">
                        <a:solidFill>
                          <a:srgbClr val="000000"/>
                        </a:solidFill>
                        <a:latin typeface="Times New Roman" panose="02020603050405020304" pitchFamily="18" charset="0"/>
                        <a:ea typeface="Times New Roman" panose="02020603050405020304" pitchFamily="18" charset="0"/>
                      </a:endParaRPr>
                    </a:p>
                  </a:txBody>
                  <a:tcPr marL="91446" marR="91446"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bl>
          </a:graphicData>
        </a:graphic>
      </p:graphicFrame>
      <p:sp>
        <p:nvSpPr>
          <p:cNvPr id="52262" name="Retângulo 7"/>
          <p:cNvSpPr/>
          <p:nvPr/>
        </p:nvSpPr>
        <p:spPr>
          <a:xfrm>
            <a:off x="1295400" y="3644900"/>
            <a:ext cx="8423275" cy="1600200"/>
          </a:xfrm>
          <a:prstGeom prst="rect">
            <a:avLst/>
          </a:prstGeom>
          <a:noFill/>
          <a:ln w="9525">
            <a:noFill/>
          </a:ln>
        </p:spPr>
        <p:txBody>
          <a:bodyPr anchor="t" anchorCtr="0">
            <a:spAutoFit/>
          </a:bodyPr>
          <a:lstStyle/>
          <a:p>
            <a:pPr marL="171450" indent="-171450" eaLnBrk="0" hangingPunct="0">
              <a:buFont typeface="Arial" panose="020B0604020202020204" pitchFamily="34" charset="0"/>
              <a:buChar char="•"/>
            </a:pPr>
            <a:r>
              <a:rPr lang="pt-BR" altLang="pt-BR" sz="1400" dirty="0">
                <a:solidFill>
                  <a:schemeClr val="tx1"/>
                </a:solidFill>
                <a:latin typeface="Arial" panose="020B0604020202020204" pitchFamily="34" charset="0"/>
              </a:rPr>
              <a:t>Faça o reajuste de 6% no livro do Marco Antônio</a:t>
            </a:r>
          </a:p>
          <a:p>
            <a:pPr marL="171450" indent="-171450" eaLnBrk="0" hangingPunct="0">
              <a:buFont typeface="Arial" panose="020B0604020202020204" pitchFamily="34" charset="0"/>
              <a:buChar char="•"/>
            </a:pPr>
            <a:endParaRPr lang="pt-BR" altLang="pt-BR" sz="1400" dirty="0">
              <a:solidFill>
                <a:schemeClr val="tx1"/>
              </a:solidFill>
              <a:latin typeface="Arial" panose="020B0604020202020204" pitchFamily="34" charset="0"/>
            </a:endParaRPr>
          </a:p>
          <a:p>
            <a:pPr marL="171450" indent="-171450" eaLnBrk="0" hangingPunct="0">
              <a:buFont typeface="Arial" panose="020B0604020202020204" pitchFamily="34" charset="0"/>
              <a:buChar char="•"/>
            </a:pPr>
            <a:r>
              <a:rPr lang="pt-BR" altLang="pt-BR" sz="1400" dirty="0">
                <a:solidFill>
                  <a:schemeClr val="tx1"/>
                </a:solidFill>
                <a:latin typeface="Arial" panose="020B0604020202020204" pitchFamily="34" charset="0"/>
              </a:rPr>
              <a:t>Faça a venda do livro do autor Marco Antônio</a:t>
            </a:r>
          </a:p>
          <a:p>
            <a:pPr marL="171450" indent="-171450" eaLnBrk="0" hangingPunct="0">
              <a:buFont typeface="Arial" panose="020B0604020202020204" pitchFamily="34" charset="0"/>
              <a:buChar char="•"/>
            </a:pPr>
            <a:endParaRPr lang="pt-BR" altLang="pt-BR" sz="1400" dirty="0">
              <a:solidFill>
                <a:schemeClr val="tx1"/>
              </a:solidFill>
              <a:latin typeface="Arial" panose="020B0604020202020204" pitchFamily="34" charset="0"/>
            </a:endParaRPr>
          </a:p>
          <a:p>
            <a:pPr marL="171450" indent="-171450" eaLnBrk="0" hangingPunct="0">
              <a:buFont typeface="Arial" panose="020B0604020202020204" pitchFamily="34" charset="0"/>
              <a:buChar char="•"/>
            </a:pPr>
            <a:r>
              <a:rPr lang="pt-BR" altLang="pt-BR" sz="1400" dirty="0">
                <a:solidFill>
                  <a:schemeClr val="tx1"/>
                </a:solidFill>
                <a:latin typeface="Arial" panose="020B0604020202020204" pitchFamily="34" charset="0"/>
              </a:rPr>
              <a:t>Faça o empréstimo do livro da autora Kathy Sierra</a:t>
            </a:r>
          </a:p>
          <a:p>
            <a:pPr marL="171450" indent="-171450" eaLnBrk="0" hangingPunct="0">
              <a:buFont typeface="Arial" panose="020B0604020202020204" pitchFamily="34" charset="0"/>
              <a:buChar char="•"/>
            </a:pPr>
            <a:endParaRPr lang="pt-BR" altLang="pt-BR" sz="1400" dirty="0">
              <a:solidFill>
                <a:schemeClr val="tx1"/>
              </a:solidFill>
              <a:latin typeface="Arial" panose="020B0604020202020204" pitchFamily="34" charset="0"/>
            </a:endParaRPr>
          </a:p>
          <a:p>
            <a:pPr marL="171450" indent="-171450" eaLnBrk="0" hangingPunct="0">
              <a:buFont typeface="Arial" panose="020B0604020202020204" pitchFamily="34" charset="0"/>
              <a:buChar char="•"/>
            </a:pPr>
            <a:r>
              <a:rPr lang="pt-BR" altLang="pt-BR" sz="1400" dirty="0">
                <a:solidFill>
                  <a:schemeClr val="tx1"/>
                </a:solidFill>
                <a:latin typeface="Arial" panose="020B0604020202020204" pitchFamily="34" charset="0"/>
              </a:rPr>
              <a:t>Exiba os dados conforme abaixo:</a:t>
            </a:r>
          </a:p>
        </p:txBody>
      </p:sp>
      <p:pic>
        <p:nvPicPr>
          <p:cNvPr id="52263" name="Picture 2"/>
          <p:cNvPicPr>
            <a:picLocks noChangeAspect="1"/>
          </p:cNvPicPr>
          <p:nvPr/>
        </p:nvPicPr>
        <p:blipFill>
          <a:blip r:embed="rId2"/>
          <a:stretch>
            <a:fillRect/>
          </a:stretch>
        </p:blipFill>
        <p:spPr>
          <a:xfrm>
            <a:off x="1284288" y="5429250"/>
            <a:ext cx="8001000" cy="428625"/>
          </a:xfrm>
          <a:prstGeom prst="rect">
            <a:avLst/>
          </a:prstGeom>
          <a:noFill/>
          <a:ln w="9525">
            <a:noFill/>
          </a:ln>
        </p:spPr>
      </p:pic>
      <p:sp>
        <p:nvSpPr>
          <p:cNvPr id="52264" name="Retângulo 2"/>
          <p:cNvSpPr/>
          <p:nvPr/>
        </p:nvSpPr>
        <p:spPr>
          <a:xfrm>
            <a:off x="593725" y="171450"/>
            <a:ext cx="11134725" cy="400050"/>
          </a:xfrm>
          <a:prstGeom prst="rect">
            <a:avLst/>
          </a:prstGeom>
          <a:noFill/>
          <a:ln w="9525">
            <a:noFill/>
          </a:ln>
        </p:spPr>
        <p:txBody>
          <a:bodyPr anchor="t" anchorCtr="0">
            <a:spAutoFit/>
          </a:bodyPr>
          <a:lstStyle/>
          <a:p>
            <a:pPr eaLnBrk="0" hangingPunct="0"/>
            <a:r>
              <a:rPr lang="pt-BR" altLang="pt-BR" sz="2000" b="1" dirty="0">
                <a:latin typeface="Arial" panose="020B0604020202020204" pitchFamily="34" charset="0"/>
              </a:rPr>
              <a:t>EXERCÍCIOS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tângulo 1"/>
          <p:cNvSpPr/>
          <p:nvPr/>
        </p:nvSpPr>
        <p:spPr>
          <a:xfrm>
            <a:off x="623888" y="904875"/>
            <a:ext cx="11566525" cy="276225"/>
          </a:xfrm>
          <a:prstGeom prst="rect">
            <a:avLst/>
          </a:prstGeom>
          <a:noFill/>
          <a:ln w="9525">
            <a:noFill/>
          </a:ln>
        </p:spPr>
        <p:txBody>
          <a:bodyPr anchor="t" anchorCtr="0">
            <a:spAutoFit/>
          </a:bodyPr>
          <a:lstStyle/>
          <a:p>
            <a:pPr eaLnBrk="0" hangingPunct="0"/>
            <a:r>
              <a:rPr lang="pt-BR" altLang="pt-BR" sz="1200" dirty="0">
                <a:solidFill>
                  <a:schemeClr val="tx1"/>
                </a:solidFill>
                <a:latin typeface="Arial" panose="020B0604020202020204" pitchFamily="34" charset="0"/>
              </a:rPr>
              <a:t>2- Criar as classes, seus atributos, construtores default e outro com os atributos, getters e setters  conforme o diagrama de classe abaixo</a:t>
            </a:r>
          </a:p>
        </p:txBody>
      </p:sp>
      <p:pic>
        <p:nvPicPr>
          <p:cNvPr id="53250" name="Picture 2"/>
          <p:cNvPicPr>
            <a:picLocks noChangeAspect="1"/>
          </p:cNvPicPr>
          <p:nvPr/>
        </p:nvPicPr>
        <p:blipFill>
          <a:blip r:embed="rId3"/>
          <a:stretch>
            <a:fillRect/>
          </a:stretch>
        </p:blipFill>
        <p:spPr>
          <a:xfrm>
            <a:off x="1558925" y="1219835"/>
            <a:ext cx="6967855" cy="3507740"/>
          </a:xfrm>
          <a:prstGeom prst="rect">
            <a:avLst/>
          </a:prstGeom>
          <a:noFill/>
          <a:ln w="9525">
            <a:noFill/>
          </a:ln>
        </p:spPr>
      </p:pic>
      <p:sp>
        <p:nvSpPr>
          <p:cNvPr id="3" name="Retângulo 2"/>
          <p:cNvSpPr/>
          <p:nvPr/>
        </p:nvSpPr>
        <p:spPr>
          <a:xfrm>
            <a:off x="838200" y="4818063"/>
            <a:ext cx="9886950" cy="1384300"/>
          </a:xfrm>
          <a:prstGeom prst="rect">
            <a:avLst/>
          </a:prstGeom>
        </p:spPr>
        <p:txBody>
          <a:bodyPr>
            <a:spAutoFit/>
          </a:bodyPr>
          <a:lstStyle/>
          <a:p>
            <a:pPr marL="171450" marR="0" lvl="0" indent="-171450" algn="l" defTabSz="44958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pt-BR" sz="1200" b="0"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rPr>
              <a:t>No método </a:t>
            </a:r>
            <a:r>
              <a:rPr kumimoji="0" lang="pt-BR" sz="1200" b="0" i="0" u="none" strike="noStrike" kern="1200" cap="none" spc="0" normalizeH="0" baseline="0" noProof="0" dirty="0" err="1">
                <a:ln>
                  <a:noFill/>
                </a:ln>
                <a:solidFill>
                  <a:schemeClr val="tx1"/>
                </a:solidFill>
                <a:effectLst/>
                <a:uLnTx/>
                <a:uFillTx/>
                <a:latin typeface="Arial" panose="020B0604020202020204" pitchFamily="34" charset="0"/>
                <a:ea typeface="WenQuanYi Micro Hei" charset="0"/>
                <a:cs typeface="WenQuanYi Micro Hei" charset="0"/>
              </a:rPr>
              <a:t>verificaSituacao</a:t>
            </a:r>
            <a:r>
              <a:rPr kumimoji="0" lang="pt-BR" sz="1200" b="0"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rPr>
              <a:t> da classe </a:t>
            </a:r>
            <a:r>
              <a:rPr kumimoji="0" lang="pt-BR" sz="1200" b="1"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rPr>
              <a:t>Atleta</a:t>
            </a:r>
            <a:r>
              <a:rPr kumimoji="0" lang="pt-BR" sz="1200" b="0"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rPr>
              <a:t> deverá ser feito o teste abaixo:</a:t>
            </a:r>
          </a:p>
          <a:p>
            <a:pPr marL="0" marR="0" lvl="0" indent="0" algn="l" defTabSz="449580" rtl="0" eaLnBrk="0" fontAlgn="base" latinLnBrk="0" hangingPunct="0">
              <a:lnSpc>
                <a:spcPct val="100000"/>
              </a:lnSpc>
              <a:spcBef>
                <a:spcPct val="0"/>
              </a:spcBef>
              <a:spcAft>
                <a:spcPct val="0"/>
              </a:spcAft>
              <a:buClrTx/>
              <a:buSzTx/>
              <a:buFontTx/>
              <a:buNone/>
              <a:defRPr/>
            </a:pPr>
            <a:r>
              <a:rPr kumimoji="0" lang="pt-BR" sz="1200" b="0"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rPr>
              <a:t>	 Se o peso do atleta for maior que 90 a sua modalidade será “peso pesado” retornando a </a:t>
            </a:r>
            <a:r>
              <a:rPr kumimoji="0" lang="pt-BR" sz="1200" b="0" i="0" u="none" strike="noStrike" kern="1200" cap="none" spc="0" normalizeH="0" baseline="0" noProof="0" dirty="0" err="1">
                <a:ln>
                  <a:noFill/>
                </a:ln>
                <a:solidFill>
                  <a:schemeClr val="tx1"/>
                </a:solidFill>
                <a:effectLst/>
                <a:uLnTx/>
                <a:uFillTx/>
                <a:latin typeface="Arial" panose="020B0604020202020204" pitchFamily="34" charset="0"/>
                <a:ea typeface="WenQuanYi Micro Hei" charset="0"/>
                <a:cs typeface="WenQuanYi Micro Hei" charset="0"/>
              </a:rPr>
              <a:t>String</a:t>
            </a:r>
            <a:r>
              <a:rPr kumimoji="0" lang="pt-BR" sz="1200" b="0"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rPr>
              <a:t> “participará”</a:t>
            </a:r>
          </a:p>
          <a:p>
            <a:pPr marL="0" marR="0" lvl="0" indent="0" algn="l" defTabSz="449580" rtl="0" eaLnBrk="0" fontAlgn="base" latinLnBrk="0" hangingPunct="0">
              <a:lnSpc>
                <a:spcPct val="100000"/>
              </a:lnSpc>
              <a:spcBef>
                <a:spcPct val="0"/>
              </a:spcBef>
              <a:spcAft>
                <a:spcPct val="0"/>
              </a:spcAft>
              <a:buClrTx/>
              <a:buSzTx/>
              <a:buFontTx/>
              <a:buNone/>
              <a:defRPr/>
            </a:pPr>
            <a:r>
              <a:rPr kumimoji="0" lang="pt-BR" sz="1200" b="0"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rPr>
              <a:t>	 Se o peso do atleta for entre 60 e 90 a sua modalidade será “peso médio” </a:t>
            </a:r>
            <a:r>
              <a:rPr kumimoji="0" lang="pt-BR" sz="1200" b="0" i="0" u="none" strike="noStrike" kern="1200" cap="none" spc="0" normalizeH="0" baseline="0" noProof="0" dirty="0" err="1">
                <a:ln>
                  <a:noFill/>
                </a:ln>
                <a:solidFill>
                  <a:schemeClr val="tx1"/>
                </a:solidFill>
                <a:effectLst/>
                <a:uLnTx/>
                <a:uFillTx/>
                <a:latin typeface="Arial" panose="020B0604020202020204" pitchFamily="34" charset="0"/>
                <a:ea typeface="WenQuanYi Micro Hei" charset="0"/>
                <a:cs typeface="WenQuanYi Micro Hei" charset="0"/>
              </a:rPr>
              <a:t>String</a:t>
            </a:r>
            <a:r>
              <a:rPr kumimoji="0" lang="pt-BR" sz="1200" b="0"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rPr>
              <a:t> “participará”</a:t>
            </a:r>
          </a:p>
          <a:p>
            <a:pPr marL="0" marR="0" lvl="0" indent="0" algn="l" defTabSz="449580" rtl="0" eaLnBrk="0" fontAlgn="base" latinLnBrk="0" hangingPunct="0">
              <a:lnSpc>
                <a:spcPct val="100000"/>
              </a:lnSpc>
              <a:spcBef>
                <a:spcPct val="0"/>
              </a:spcBef>
              <a:spcAft>
                <a:spcPct val="0"/>
              </a:spcAft>
              <a:buClrTx/>
              <a:buSzTx/>
              <a:buFontTx/>
              <a:buNone/>
              <a:defRPr/>
            </a:pPr>
            <a:r>
              <a:rPr kumimoji="0" lang="pt-BR" sz="1200" b="0"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rPr>
              <a:t>	 Caso contrário o atleta não participará</a:t>
            </a:r>
          </a:p>
          <a:p>
            <a:pPr marL="171450" marR="0" lvl="0" indent="-171450" algn="l" defTabSz="44958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pt-BR" sz="1200" b="0"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rPr>
              <a:t>Criar uma classe de teste com o </a:t>
            </a:r>
            <a:r>
              <a:rPr kumimoji="0" lang="pt-BR" sz="1200" b="0" i="0" u="none" strike="noStrike" kern="1200" cap="none" spc="0" normalizeH="0" baseline="0" noProof="0" dirty="0" err="1">
                <a:ln>
                  <a:noFill/>
                </a:ln>
                <a:solidFill>
                  <a:schemeClr val="tx1"/>
                </a:solidFill>
                <a:effectLst/>
                <a:uLnTx/>
                <a:uFillTx/>
                <a:latin typeface="Arial" panose="020B0604020202020204" pitchFamily="34" charset="0"/>
                <a:ea typeface="WenQuanYi Micro Hei" charset="0"/>
                <a:cs typeface="WenQuanYi Micro Hei" charset="0"/>
              </a:rPr>
              <a:t>main</a:t>
            </a:r>
            <a:r>
              <a:rPr kumimoji="0" lang="pt-BR" sz="1200" b="0"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rPr>
              <a:t> com o nome de </a:t>
            </a:r>
            <a:r>
              <a:rPr kumimoji="0" lang="pt-BR" sz="1200" b="0" i="0" u="none" strike="noStrike" kern="1200" cap="none" spc="0" normalizeH="0" baseline="0" noProof="0" dirty="0" err="1">
                <a:ln>
                  <a:noFill/>
                </a:ln>
                <a:solidFill>
                  <a:schemeClr val="tx1"/>
                </a:solidFill>
                <a:effectLst/>
                <a:uLnTx/>
                <a:uFillTx/>
                <a:latin typeface="Arial" panose="020B0604020202020204" pitchFamily="34" charset="0"/>
                <a:ea typeface="WenQuanYi Micro Hei" charset="0"/>
                <a:cs typeface="WenQuanYi Micro Hei" charset="0"/>
              </a:rPr>
              <a:t>TestaAtleta</a:t>
            </a:r>
            <a:r>
              <a:rPr kumimoji="0" lang="pt-BR" sz="1200" b="0"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rPr>
              <a:t>.  Criar dois objetos do tipo Pais e outros 3 objetos do tipo Atleta com os dados abaixo</a:t>
            </a:r>
          </a:p>
          <a:p>
            <a:pPr marL="171450" marR="0" lvl="0" indent="-171450" algn="l" defTabSz="449580" rtl="0" eaLnBrk="0" fontAlgn="base" latinLnBrk="0" hangingPunct="0">
              <a:lnSpc>
                <a:spcPct val="100000"/>
              </a:lnSpc>
              <a:spcBef>
                <a:spcPct val="0"/>
              </a:spcBef>
              <a:spcAft>
                <a:spcPct val="0"/>
              </a:spcAft>
              <a:buClrTx/>
              <a:buSzTx/>
              <a:buFont typeface="Wingdings" panose="05000000000000000000" pitchFamily="2" charset="2"/>
              <a:buChar char="§"/>
              <a:defRPr/>
            </a:pPr>
            <a:endParaRPr kumimoji="0" lang="pt-BR" sz="1200" b="0" i="0" u="none" strike="noStrike" kern="1200" cap="none" spc="0" normalizeH="0" baseline="0" noProof="0" dirty="0">
              <a:ln>
                <a:noFill/>
              </a:ln>
              <a:solidFill>
                <a:schemeClr val="tx1"/>
              </a:solidFill>
              <a:effectLst/>
              <a:uLnTx/>
              <a:uFillTx/>
              <a:latin typeface="Arial" panose="020B0604020202020204" pitchFamily="34" charset="0"/>
              <a:ea typeface="WenQuanYi Micro Hei" charset="0"/>
              <a:cs typeface="WenQuanYi Micro Hei" charset="0"/>
            </a:endParaRPr>
          </a:p>
        </p:txBody>
      </p:sp>
      <p:sp>
        <p:nvSpPr>
          <p:cNvPr id="53252" name="Retângulo 2"/>
          <p:cNvSpPr/>
          <p:nvPr/>
        </p:nvSpPr>
        <p:spPr>
          <a:xfrm>
            <a:off x="593725" y="171450"/>
            <a:ext cx="11134725" cy="400050"/>
          </a:xfrm>
          <a:prstGeom prst="rect">
            <a:avLst/>
          </a:prstGeom>
          <a:noFill/>
          <a:ln w="9525">
            <a:noFill/>
          </a:ln>
        </p:spPr>
        <p:txBody>
          <a:bodyPr anchor="t" anchorCtr="0">
            <a:spAutoFit/>
          </a:bodyPr>
          <a:lstStyle/>
          <a:p>
            <a:pPr eaLnBrk="0" hangingPunct="0"/>
            <a:r>
              <a:rPr lang="pt-BR" altLang="pt-BR" sz="2000" b="1" dirty="0">
                <a:latin typeface="Arial" panose="020B0604020202020204" pitchFamily="34" charset="0"/>
              </a:rPr>
              <a:t>EXERCÍCIOS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tângulo 1"/>
          <p:cNvSpPr/>
          <p:nvPr/>
        </p:nvSpPr>
        <p:spPr>
          <a:xfrm>
            <a:off x="966787" y="2550215"/>
            <a:ext cx="7288660" cy="554038"/>
          </a:xfrm>
          <a:prstGeom prst="rect">
            <a:avLst/>
          </a:prstGeom>
          <a:noFill/>
          <a:ln w="9525">
            <a:noFill/>
          </a:ln>
        </p:spPr>
        <p:txBody>
          <a:bodyPr wrap="square" anchor="t" anchorCtr="0">
            <a:spAutoFit/>
          </a:bodyPr>
          <a:lstStyle/>
          <a:p>
            <a:pPr marL="171450" indent="-171450" eaLnBrk="0" hangingPunct="0">
              <a:buFont typeface="Wingdings" panose="05000000000000000000" pitchFamily="2" charset="2"/>
              <a:buChar char="§"/>
            </a:pPr>
            <a:r>
              <a:rPr lang="pt-BR" altLang="pt-BR" sz="1000" dirty="0">
                <a:solidFill>
                  <a:schemeClr val="tx1"/>
                </a:solidFill>
                <a:latin typeface="Arial" panose="020B0604020202020204" pitchFamily="34" charset="0"/>
              </a:rPr>
              <a:t>Criar uma classe de teste com o main com o nome de </a:t>
            </a:r>
            <a:r>
              <a:rPr lang="pt-BR" altLang="pt-BR" sz="1000" b="1" dirty="0">
                <a:solidFill>
                  <a:schemeClr val="tx1"/>
                </a:solidFill>
                <a:latin typeface="Arial" panose="020B0604020202020204" pitchFamily="34" charset="0"/>
              </a:rPr>
              <a:t>TesteAtleta</a:t>
            </a:r>
            <a:r>
              <a:rPr lang="pt-BR" altLang="pt-BR" sz="1000" dirty="0">
                <a:solidFill>
                  <a:schemeClr val="tx1"/>
                </a:solidFill>
                <a:latin typeface="Arial" panose="020B0604020202020204" pitchFamily="34" charset="0"/>
              </a:rPr>
              <a:t>.  Criar dois objetos do tipo Pais e outros 3 objetos do tipo Atleta com os dados abaixo:</a:t>
            </a:r>
          </a:p>
          <a:p>
            <a:pPr marL="171450" indent="-171450" eaLnBrk="0" hangingPunct="0">
              <a:buFont typeface="Wingdings" panose="05000000000000000000" pitchFamily="2" charset="2"/>
              <a:buChar char="§"/>
            </a:pPr>
            <a:endParaRPr lang="pt-BR" altLang="pt-BR" sz="1000" dirty="0">
              <a:solidFill>
                <a:schemeClr val="tx1"/>
              </a:solidFill>
              <a:latin typeface="Arial" panose="020B0604020202020204" pitchFamily="34" charset="0"/>
            </a:endParaRPr>
          </a:p>
        </p:txBody>
      </p:sp>
      <p:graphicFrame>
        <p:nvGraphicFramePr>
          <p:cNvPr id="55298" name="Tabela 55297"/>
          <p:cNvGraphicFramePr/>
          <p:nvPr>
            <p:extLst>
              <p:ext uri="{D42A27DB-BD31-4B8C-83A1-F6EECF244321}">
                <p14:modId xmlns:p14="http://schemas.microsoft.com/office/powerpoint/2010/main" val="4280521259"/>
              </p:ext>
            </p:extLst>
          </p:nvPr>
        </p:nvGraphicFramePr>
        <p:xfrm>
          <a:off x="2930505" y="1106860"/>
          <a:ext cx="3746500" cy="1010920"/>
        </p:xfrm>
        <a:graphic>
          <a:graphicData uri="http://schemas.openxmlformats.org/drawingml/2006/table">
            <a:tbl>
              <a:tblPr/>
              <a:tblGrid>
                <a:gridCol w="936625">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1873250">
                  <a:extLst>
                    <a:ext uri="{9D8B030D-6E8A-4147-A177-3AD203B41FA5}">
                      <a16:colId xmlns:a16="http://schemas.microsoft.com/office/drawing/2014/main" val="20002"/>
                    </a:ext>
                  </a:extLst>
                </a:gridCol>
              </a:tblGrid>
              <a:tr h="182563">
                <a:tc gridSpan="3">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algn="ctr" defTabSz="914400">
                        <a:buNone/>
                      </a:pPr>
                      <a:r>
                        <a:rPr lang="pt-BR" altLang="zh-CN" sz="900" b="1" dirty="0">
                          <a:solidFill>
                            <a:srgbClr val="FFFFFF"/>
                          </a:solidFill>
                          <a:latin typeface="Calibri" panose="020F0502020204030204" pitchFamily="34" charset="0"/>
                        </a:rPr>
                        <a:t>Pais</a:t>
                      </a:r>
                      <a:endParaRPr lang="pt-BR" altLang="zh-CN" sz="1200" b="1" dirty="0">
                        <a:solidFill>
                          <a:srgbClr val="FFFFFF"/>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lnTlToBr>
                      <a:noFill/>
                    </a:lnTlToBr>
                    <a:lnBlToTr>
                      <a:noFill/>
                    </a:lnBlToTr>
                    <a:solidFill>
                      <a:srgbClr val="00CC99"/>
                    </a:solidFill>
                  </a:tcPr>
                </a:tc>
                <a:tc hMerge="1">
                  <a:txBody>
                    <a:bodyPr/>
                    <a:lstStyle/>
                    <a:p>
                      <a:endParaRPr lang="pt-BR"/>
                    </a:p>
                  </a:txBody>
                  <a:tcP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tcPr>
                </a:tc>
                <a:tc hMerge="1">
                  <a:txBody>
                    <a:bodyPr/>
                    <a:lstStyle/>
                    <a:p>
                      <a:endParaRPr lang="pt-BR"/>
                    </a:p>
                  </a:txBody>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38100" cap="flat" cmpd="sng">
                      <a:solidFill>
                        <a:srgbClr val="FFFFFF"/>
                      </a:solidFill>
                      <a:prstDash val="solid"/>
                      <a:headEnd type="none" w="med" len="med"/>
                      <a:tailEnd type="none" w="med" len="med"/>
                    </a:lnB>
                  </a:tcPr>
                </a:tc>
                <a:extLst>
                  <a:ext uri="{0D108BD9-81ED-4DB2-BD59-A6C34878D82A}">
                    <a16:rowId xmlns:a16="http://schemas.microsoft.com/office/drawing/2014/main" val="10000"/>
                  </a:ext>
                </a:extLst>
              </a:tr>
              <a:tr h="138112">
                <a:tc gridSpan="3">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900" b="1">
                          <a:solidFill>
                            <a:srgbClr val="FFFFFF"/>
                          </a:solidFill>
                          <a:latin typeface="Calibri" panose="020F0502020204030204" pitchFamily="34" charset="0"/>
                        </a:rPr>
                        <a:t>Brasil</a:t>
                      </a:r>
                      <a:endParaRPr lang="pt-BR" altLang="zh-CN" sz="1200" b="1">
                        <a:solidFill>
                          <a:srgbClr val="FFFFFF"/>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99"/>
                    </a:solidFill>
                  </a:tcPr>
                </a:tc>
                <a:tc hMerge="1">
                  <a:txBody>
                    <a:bodyPr/>
                    <a:lstStyle/>
                    <a:p>
                      <a:endParaRPr lang="pt-BR"/>
                    </a:p>
                  </a:txBody>
                  <a:tcP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c hMerge="1">
                  <a:txBody>
                    <a:bodyPr/>
                    <a:lstStyle/>
                    <a:p>
                      <a:endParaRPr lang="pt-BR"/>
                    </a:p>
                  </a:txBody>
                  <a:tcPr>
                    <a:lnR w="12700" cap="flat" cmpd="sng">
                      <a:solidFill>
                        <a:srgbClr val="FFFFFF"/>
                      </a:solidFill>
                      <a:prstDash val="solid"/>
                      <a:headEnd type="none" w="med" len="med"/>
                      <a:tailEnd type="none" w="med" len="med"/>
                    </a:lnR>
                    <a:lnT w="381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extLst>
                  <a:ext uri="{0D108BD9-81ED-4DB2-BD59-A6C34878D82A}">
                    <a16:rowId xmlns:a16="http://schemas.microsoft.com/office/drawing/2014/main" val="10001"/>
                  </a:ext>
                </a:extLst>
              </a:tr>
              <a:tr h="136525">
                <a:tc gridSpan="3">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900" b="1">
                          <a:solidFill>
                            <a:srgbClr val="FFFFFF"/>
                          </a:solidFill>
                          <a:latin typeface="Calibri" panose="020F0502020204030204" pitchFamily="34" charset="0"/>
                        </a:rPr>
                        <a:t>EUA</a:t>
                      </a:r>
                      <a:endParaRPr lang="pt-BR" altLang="zh-CN" sz="1200" b="1">
                        <a:solidFill>
                          <a:srgbClr val="FFFFFF"/>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99"/>
                    </a:solidFill>
                  </a:tcPr>
                </a:tc>
                <a:tc hMerge="1">
                  <a:txBody>
                    <a:bodyPr/>
                    <a:lstStyle/>
                    <a:p>
                      <a:endParaRPr lang="pt-BR"/>
                    </a:p>
                  </a:txBody>
                  <a:tcP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c hMerge="1">
                  <a:txBody>
                    <a:bodyPr/>
                    <a:lstStyle/>
                    <a:p>
                      <a:endParaRPr lang="pt-BR"/>
                    </a:p>
                  </a:txBody>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extLst>
                  <a:ext uri="{0D108BD9-81ED-4DB2-BD59-A6C34878D82A}">
                    <a16:rowId xmlns:a16="http://schemas.microsoft.com/office/drawing/2014/main" val="10002"/>
                  </a:ext>
                </a:extLst>
              </a:tr>
              <a:tr h="139700">
                <a:tc gridSpan="3">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algn="ctr" defTabSz="914400">
                        <a:buNone/>
                      </a:pPr>
                      <a:r>
                        <a:rPr lang="pt-BR" altLang="zh-CN" sz="900" b="1" dirty="0">
                          <a:solidFill>
                            <a:srgbClr val="FFFFFF"/>
                          </a:solidFill>
                          <a:latin typeface="Calibri" panose="020F0502020204030204" pitchFamily="34" charset="0"/>
                        </a:rPr>
                        <a:t>Atleta</a:t>
                      </a:r>
                      <a:endParaRPr lang="pt-BR" altLang="zh-CN" sz="1200" b="1" dirty="0">
                        <a:solidFill>
                          <a:srgbClr val="FFFFFF"/>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99"/>
                    </a:solidFill>
                  </a:tcPr>
                </a:tc>
                <a:tc hMerge="1">
                  <a:txBody>
                    <a:bodyPr/>
                    <a:lstStyle/>
                    <a:p>
                      <a:endParaRPr lang="pt-BR"/>
                    </a:p>
                  </a:txBody>
                  <a:tcP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tc hMerge="1">
                  <a:txBody>
                    <a:bodyPr/>
                    <a:lstStyle/>
                    <a:p>
                      <a:endParaRPr lang="pt-BR"/>
                    </a:p>
                  </a:txBody>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tcPr>
                </a:tc>
                <a:extLst>
                  <a:ext uri="{0D108BD9-81ED-4DB2-BD59-A6C34878D82A}">
                    <a16:rowId xmlns:a16="http://schemas.microsoft.com/office/drawing/2014/main" val="10003"/>
                  </a:ext>
                </a:extLst>
              </a:tr>
              <a:tr h="138113">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900" b="1">
                          <a:solidFill>
                            <a:srgbClr val="FFFFFF"/>
                          </a:solidFill>
                          <a:latin typeface="Calibri" panose="020F0502020204030204" pitchFamily="34" charset="0"/>
                        </a:rPr>
                        <a:t>Anderson Silva</a:t>
                      </a:r>
                      <a:endParaRPr lang="pt-BR" altLang="zh-CN" sz="1200" b="1">
                        <a:solidFill>
                          <a:srgbClr val="FFFFFF"/>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99"/>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900">
                          <a:solidFill>
                            <a:srgbClr val="000000"/>
                          </a:solidFill>
                          <a:latin typeface="Calibri" panose="020F0502020204030204" pitchFamily="34" charset="0"/>
                        </a:rPr>
                        <a:t>98</a:t>
                      </a:r>
                      <a:endParaRPr lang="pt-BR" altLang="zh-CN" sz="1200">
                        <a:solidFill>
                          <a:srgbClr val="000000"/>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F6EF"/>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900" dirty="0">
                          <a:solidFill>
                            <a:srgbClr val="000000"/>
                          </a:solidFill>
                          <a:latin typeface="Calibri" panose="020F0502020204030204" pitchFamily="34" charset="0"/>
                        </a:rPr>
                        <a:t>Brasil</a:t>
                      </a:r>
                      <a:endParaRPr lang="pt-BR" altLang="zh-CN" sz="1200" dirty="0">
                        <a:solidFill>
                          <a:srgbClr val="000000"/>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r h="138112">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900" b="1">
                          <a:solidFill>
                            <a:srgbClr val="FFFFFF"/>
                          </a:solidFill>
                          <a:latin typeface="Calibri" panose="020F0502020204030204" pitchFamily="34" charset="0"/>
                        </a:rPr>
                        <a:t>Jon Jone</a:t>
                      </a:r>
                      <a:endParaRPr lang="pt-BR" altLang="zh-CN" sz="1200" b="1">
                        <a:solidFill>
                          <a:srgbClr val="FFFFFF"/>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99"/>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900">
                          <a:solidFill>
                            <a:srgbClr val="000000"/>
                          </a:solidFill>
                          <a:latin typeface="Calibri" panose="020F0502020204030204" pitchFamily="34" charset="0"/>
                        </a:rPr>
                        <a:t>59</a:t>
                      </a:r>
                      <a:endParaRPr lang="pt-BR" altLang="zh-CN" sz="1200">
                        <a:solidFill>
                          <a:srgbClr val="000000"/>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ECDE"/>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900">
                          <a:solidFill>
                            <a:srgbClr val="000000"/>
                          </a:solidFill>
                          <a:latin typeface="Calibri" panose="020F0502020204030204" pitchFamily="34" charset="0"/>
                        </a:rPr>
                        <a:t>EUA</a:t>
                      </a:r>
                      <a:endParaRPr lang="pt-BR" altLang="zh-CN" sz="1200">
                        <a:solidFill>
                          <a:srgbClr val="000000"/>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5"/>
                  </a:ext>
                </a:extLst>
              </a:tr>
              <a:tr h="136525">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900" b="1" dirty="0">
                          <a:solidFill>
                            <a:srgbClr val="FFFFFF"/>
                          </a:solidFill>
                          <a:latin typeface="Calibri" panose="020F0502020204030204" pitchFamily="34" charset="0"/>
                        </a:rPr>
                        <a:t>Vitor Belfort</a:t>
                      </a:r>
                      <a:endParaRPr lang="pt-BR" altLang="zh-CN" sz="1200" b="1" dirty="0">
                        <a:solidFill>
                          <a:srgbClr val="FFFFFF"/>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00CC99"/>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900">
                          <a:solidFill>
                            <a:srgbClr val="000000"/>
                          </a:solidFill>
                          <a:latin typeface="Calibri" panose="020F0502020204030204" pitchFamily="34" charset="0"/>
                        </a:rPr>
                        <a:t>110</a:t>
                      </a:r>
                      <a:endParaRPr lang="pt-BR" altLang="zh-CN" sz="1200">
                        <a:solidFill>
                          <a:srgbClr val="000000"/>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F6EF"/>
                    </a:solidFill>
                  </a:tcPr>
                </a:tc>
                <a:tc>
                  <a:txBody>
                    <a:bodyPr/>
                    <a:lstStyle>
                      <a:lvl1pPr marL="0" lvl="0" indent="0" algn="l" defTabSz="449580" rtl="0" eaLnBrk="1" fontAlgn="base" latinLnBrk="0" hangingPunct="1">
                        <a:lnSpc>
                          <a:spcPct val="100000"/>
                        </a:lnSpc>
                        <a:spcBef>
                          <a:spcPct val="0"/>
                        </a:spcBef>
                        <a:spcAft>
                          <a:spcPct val="0"/>
                        </a:spcAft>
                        <a:buNone/>
                        <a:defRPr sz="1800" b="0" i="0" u="none" kern="1200" baseline="0">
                          <a:solidFill>
                            <a:schemeClr val="bg1"/>
                          </a:solidFill>
                          <a:latin typeface="Arial" panose="020B0604020202020204" pitchFamily="34" charset="0"/>
                          <a:ea typeface="+mn-ea"/>
                        </a:defRPr>
                      </a:lvl1pPr>
                      <a:lvl2pPr marL="742950" lvl="1" indent="-28575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1143000" lvl="2"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600200" lvl="3"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2057400" lvl="4" indent="-228600" algn="l" defTabSz="449580" rtl="0" eaLnBrk="1" fontAlgn="base" latinLnBrk="0" hangingPunct="1">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stStyle>
                    <a:p>
                      <a:pPr lvl="0" defTabSz="914400">
                        <a:buNone/>
                      </a:pPr>
                      <a:r>
                        <a:rPr lang="pt-BR" altLang="zh-CN" sz="900" dirty="0">
                          <a:solidFill>
                            <a:srgbClr val="000000"/>
                          </a:solidFill>
                          <a:latin typeface="Calibri" panose="020F0502020204030204" pitchFamily="34" charset="0"/>
                        </a:rPr>
                        <a:t>Brasil</a:t>
                      </a:r>
                      <a:endParaRPr lang="pt-BR" altLang="zh-CN" sz="1200" dirty="0">
                        <a:solidFill>
                          <a:srgbClr val="000000"/>
                        </a:solidFill>
                        <a:latin typeface="Times New Roman" panose="02020603050405020304" pitchFamily="18" charset="0"/>
                        <a:ea typeface="Times New Roman" panose="02020603050405020304" pitchFamily="18" charset="0"/>
                      </a:endParaRPr>
                    </a:p>
                  </a:txBody>
                  <a:tcPr marL="68577" marR="68577" marT="0" marB="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6"/>
                  </a:ext>
                </a:extLst>
              </a:tr>
            </a:tbl>
          </a:graphicData>
        </a:graphic>
      </p:graphicFrame>
      <p:sp>
        <p:nvSpPr>
          <p:cNvPr id="55324" name="Retângulo 3"/>
          <p:cNvSpPr/>
          <p:nvPr/>
        </p:nvSpPr>
        <p:spPr>
          <a:xfrm>
            <a:off x="997649" y="3182288"/>
            <a:ext cx="6553200" cy="276225"/>
          </a:xfrm>
          <a:prstGeom prst="rect">
            <a:avLst/>
          </a:prstGeom>
          <a:noFill/>
          <a:ln w="9525">
            <a:noFill/>
          </a:ln>
        </p:spPr>
        <p:txBody>
          <a:bodyPr anchor="t" anchorCtr="0">
            <a:spAutoFit/>
          </a:bodyPr>
          <a:lstStyle/>
          <a:p>
            <a:pPr marL="171450" indent="-171450" eaLnBrk="0" hangingPunct="0">
              <a:buFont typeface="Arial" panose="020B0604020202020204" pitchFamily="34" charset="0"/>
              <a:buChar char="•"/>
            </a:pPr>
            <a:r>
              <a:rPr lang="pt-BR" altLang="pt-BR" sz="1200" dirty="0">
                <a:solidFill>
                  <a:schemeClr val="tx1"/>
                </a:solidFill>
                <a:latin typeface="Arial" panose="020B0604020202020204" pitchFamily="34" charset="0"/>
              </a:rPr>
              <a:t>Calcular o total de atletas que deverão participar da competição</a:t>
            </a:r>
          </a:p>
        </p:txBody>
      </p:sp>
      <p:sp>
        <p:nvSpPr>
          <p:cNvPr id="55325" name="Retângulo 4"/>
          <p:cNvSpPr/>
          <p:nvPr/>
        </p:nvSpPr>
        <p:spPr>
          <a:xfrm>
            <a:off x="997649" y="3656846"/>
            <a:ext cx="3129383" cy="276999"/>
          </a:xfrm>
          <a:prstGeom prst="rect">
            <a:avLst/>
          </a:prstGeom>
          <a:noFill/>
          <a:ln w="9525">
            <a:noFill/>
          </a:ln>
        </p:spPr>
        <p:txBody>
          <a:bodyPr wrap="none" anchor="t" anchorCtr="0">
            <a:spAutoFit/>
          </a:bodyPr>
          <a:lstStyle/>
          <a:p>
            <a:pPr marL="171450" indent="-171450" eaLnBrk="0" hangingPunct="0">
              <a:buFont typeface="Arial" panose="020B0604020202020204" pitchFamily="34" charset="0"/>
              <a:buChar char="•"/>
            </a:pPr>
            <a:r>
              <a:rPr lang="pt-BR" altLang="pt-BR" sz="1200" dirty="0">
                <a:solidFill>
                  <a:schemeClr val="tx1"/>
                </a:solidFill>
                <a:latin typeface="Arial" panose="020B0604020202020204" pitchFamily="34" charset="0"/>
              </a:rPr>
              <a:t>Exibir os dados na tela conforme abaixo:</a:t>
            </a:r>
          </a:p>
        </p:txBody>
      </p:sp>
      <p:pic>
        <p:nvPicPr>
          <p:cNvPr id="55326" name="Imagem 5"/>
          <p:cNvPicPr>
            <a:picLocks noChangeAspect="1"/>
          </p:cNvPicPr>
          <p:nvPr/>
        </p:nvPicPr>
        <p:blipFill>
          <a:blip r:embed="rId2"/>
          <a:stretch>
            <a:fillRect/>
          </a:stretch>
        </p:blipFill>
        <p:spPr>
          <a:xfrm>
            <a:off x="2911475" y="4409178"/>
            <a:ext cx="2651125" cy="542925"/>
          </a:xfrm>
          <a:prstGeom prst="rect">
            <a:avLst/>
          </a:prstGeom>
          <a:noFill/>
          <a:ln w="9525">
            <a:noFill/>
          </a:ln>
        </p:spPr>
      </p:pic>
      <p:sp>
        <p:nvSpPr>
          <p:cNvPr id="55327" name="Retângulo 2"/>
          <p:cNvSpPr/>
          <p:nvPr/>
        </p:nvSpPr>
        <p:spPr>
          <a:xfrm>
            <a:off x="593725" y="171450"/>
            <a:ext cx="11134725" cy="400050"/>
          </a:xfrm>
          <a:prstGeom prst="rect">
            <a:avLst/>
          </a:prstGeom>
          <a:noFill/>
          <a:ln w="9525">
            <a:noFill/>
          </a:ln>
        </p:spPr>
        <p:txBody>
          <a:bodyPr anchor="t" anchorCtr="0">
            <a:spAutoFit/>
          </a:bodyPr>
          <a:lstStyle/>
          <a:p>
            <a:pPr eaLnBrk="0" hangingPunct="0"/>
            <a:r>
              <a:rPr lang="pt-BR" altLang="pt-BR" sz="2000" b="1" dirty="0">
                <a:latin typeface="Arial" panose="020B0604020202020204" pitchFamily="34" charset="0"/>
              </a:rPr>
              <a:t>EXERCÍCIOS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ítulo 23"/>
          <p:cNvSpPr>
            <a:spLocks noGrp="1"/>
          </p:cNvSpPr>
          <p:nvPr>
            <p:ph type="title"/>
          </p:nvPr>
        </p:nvSpPr>
        <p:spPr>
          <a:xfrm>
            <a:off x="593725" y="0"/>
            <a:ext cx="10969625" cy="776288"/>
          </a:xfrm>
        </p:spPr>
        <p:txBody>
          <a:bodyPr vert="horz" wrap="square" lIns="90000" tIns="46800" rIns="90000" bIns="46800" anchor="ctr" anchorCtr="0"/>
          <a:lstStyle/>
          <a:p>
            <a:pPr algn="l"/>
            <a:r>
              <a:rPr lang="pt-BR" altLang="pt-BR" sz="2000" b="1" dirty="0">
                <a:solidFill>
                  <a:schemeClr val="bg1"/>
                </a:solidFill>
                <a:latin typeface="Arial" panose="020B0604020202020204" pitchFamily="34" charset="0"/>
              </a:rPr>
              <a:t>RECAPITULANDO - EXERCÍCIOS</a:t>
            </a:r>
            <a:endParaRPr lang="pt-BR" altLang="pt-BR" sz="2000" dirty="0">
              <a:solidFill>
                <a:schemeClr val="bg1"/>
              </a:solidFill>
              <a:latin typeface="Arial" panose="020B0604020202020204" pitchFamily="34" charset="0"/>
              <a:ea typeface="Arial" panose="020B0604020202020204" pitchFamily="34" charset="0"/>
            </a:endParaRPr>
          </a:p>
        </p:txBody>
      </p:sp>
      <p:sp>
        <p:nvSpPr>
          <p:cNvPr id="7171" name="Espaço Reservado para Conteúdo 24"/>
          <p:cNvSpPr>
            <a:spLocks noGrp="1"/>
          </p:cNvSpPr>
          <p:nvPr>
            <p:ph idx="1" hasCustomPrompt="1"/>
          </p:nvPr>
        </p:nvSpPr>
        <p:spPr>
          <a:xfrm>
            <a:off x="593725" y="4797152"/>
            <a:ext cx="11264900" cy="864393"/>
          </a:xfrm>
        </p:spPr>
        <p:txBody>
          <a:bodyPr vert="horz" wrap="square" lIns="90000" tIns="46800" rIns="90000" bIns="46800" numCol="1" anchor="t" anchorCtr="0" compatLnSpc="1"/>
          <a:lstStyle/>
          <a:p>
            <a:pPr marL="342900" marR="0" lvl="0" indent="-342900" algn="just" defTabSz="449580" rtl="0" eaLnBrk="0" fontAlgn="base" latinLnBrk="0" hangingPunct="0">
              <a:lnSpc>
                <a:spcPct val="100000"/>
              </a:lnSpc>
              <a:spcBef>
                <a:spcPts val="800"/>
              </a:spcBef>
              <a:spcAft>
                <a:spcPct val="0"/>
              </a:spcAft>
              <a:buClr>
                <a:srgbClr val="000000"/>
              </a:buClr>
              <a:buSzTx/>
              <a:buFont typeface="Times New Roman" panose="02020603050405020304" pitchFamily="18" charset="0"/>
              <a:buNone/>
              <a:defRPr/>
            </a:pPr>
            <a:r>
              <a:rPr kumimoji="0" lang="pt-BR" altLang="pt-BR"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Construir as classes acima respeitando a herança e os relacionamentos.</a:t>
            </a:r>
          </a:p>
          <a:p>
            <a:pPr marL="0" marR="0" lvl="0" indent="0" algn="just" defTabSz="449580" rtl="0" eaLnBrk="0" fontAlgn="base" latinLnBrk="0" hangingPunct="0">
              <a:lnSpc>
                <a:spcPct val="100000"/>
              </a:lnSpc>
              <a:spcBef>
                <a:spcPts val="800"/>
              </a:spcBef>
              <a:spcAft>
                <a:spcPct val="0"/>
              </a:spcAft>
              <a:buClr>
                <a:srgbClr val="000000"/>
              </a:buClr>
              <a:buSzTx/>
              <a:buFont typeface="Times New Roman" panose="02020603050405020304" pitchFamily="18" charset="0"/>
              <a:buNone/>
              <a:defRPr/>
            </a:pPr>
            <a:r>
              <a:rPr kumimoji="0" lang="pt-BR" altLang="pt-BR"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 método </a:t>
            </a:r>
            <a:r>
              <a:rPr kumimoji="0" lang="pt-BR" altLang="pt-BR" sz="1400" b="1"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calcularImpostoVenda</a:t>
            </a:r>
            <a:r>
              <a:rPr kumimoji="0" lang="pt-BR" altLang="pt-BR"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na classe </a:t>
            </a:r>
            <a:r>
              <a:rPr kumimoji="0" lang="pt-BR" altLang="pt-BR" sz="1400" b="1" i="0" u="none" strike="noStrike" kern="1200" cap="none" spc="0" normalizeH="0" baseline="0" noProof="0" dirty="0" err="1">
                <a:ln>
                  <a:noFill/>
                </a:ln>
                <a:solidFill>
                  <a:srgbClr val="0070C0"/>
                </a:solidFill>
                <a:effectLst/>
                <a:uLnTx/>
                <a:uFillTx/>
                <a:latin typeface="Arial" panose="020B0604020202020204" pitchFamily="34" charset="0"/>
                <a:ea typeface="+mn-ea"/>
                <a:cs typeface="Arial" panose="020B0604020202020204" pitchFamily="34" charset="0"/>
              </a:rPr>
              <a:t>Imovel</a:t>
            </a:r>
            <a:r>
              <a:rPr kumimoji="0" lang="pt-BR" altLang="pt-BR"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deverá ser descontado 3.5% de valor de ITBI do valor do imóvel.  Exibir os dados do imóvel e o valor a pagar do ITBI no console. Só deverá ser retornado o cálculo sem nenhuma atribuição.</a:t>
            </a:r>
          </a:p>
        </p:txBody>
      </p:sp>
      <p:pic>
        <p:nvPicPr>
          <p:cNvPr id="6147" name="Imagem 3"/>
          <p:cNvPicPr>
            <a:picLocks noChangeAspect="1"/>
          </p:cNvPicPr>
          <p:nvPr/>
        </p:nvPicPr>
        <p:blipFill>
          <a:blip r:embed="rId3"/>
          <a:stretch>
            <a:fillRect/>
          </a:stretch>
        </p:blipFill>
        <p:spPr>
          <a:xfrm>
            <a:off x="0" y="776288"/>
            <a:ext cx="12190413" cy="3856037"/>
          </a:xfrm>
          <a:prstGeom prst="rect">
            <a:avLst/>
          </a:prstGeom>
          <a:noFill/>
          <a:ln w="9525">
            <a:noFill/>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ítulo 23"/>
          <p:cNvSpPr>
            <a:spLocks noGrp="1"/>
          </p:cNvSpPr>
          <p:nvPr>
            <p:ph type="title"/>
          </p:nvPr>
        </p:nvSpPr>
        <p:spPr>
          <a:xfrm>
            <a:off x="593725" y="0"/>
            <a:ext cx="10969625" cy="776288"/>
          </a:xfrm>
        </p:spPr>
        <p:txBody>
          <a:bodyPr vert="horz" wrap="square" lIns="90000" tIns="46800" rIns="90000" bIns="46800" anchor="ctr" anchorCtr="0"/>
          <a:lstStyle/>
          <a:p>
            <a:pPr algn="l"/>
            <a:r>
              <a:rPr lang="pt-BR" altLang="pt-BR" sz="2000" b="1" dirty="0">
                <a:solidFill>
                  <a:schemeClr val="bg1"/>
                </a:solidFill>
                <a:latin typeface="Arial" panose="020B0604020202020204" pitchFamily="34" charset="0"/>
              </a:rPr>
              <a:t>EXERCÍCIOS – RESOLUÇÃO</a:t>
            </a:r>
            <a:endParaRPr lang="pt-BR" altLang="pt-BR" sz="2000" dirty="0">
              <a:solidFill>
                <a:schemeClr val="bg1"/>
              </a:solidFill>
              <a:latin typeface="Arial" panose="020B0604020202020204" pitchFamily="34" charset="0"/>
              <a:ea typeface="Arial" panose="020B0604020202020204" pitchFamily="34" charset="0"/>
            </a:endParaRPr>
          </a:p>
        </p:txBody>
      </p:sp>
      <p:pic>
        <p:nvPicPr>
          <p:cNvPr id="8194" name="Imagem 4"/>
          <p:cNvPicPr>
            <a:picLocks noChangeAspect="1"/>
          </p:cNvPicPr>
          <p:nvPr/>
        </p:nvPicPr>
        <p:blipFill>
          <a:blip r:embed="rId3"/>
          <a:stretch>
            <a:fillRect/>
          </a:stretch>
        </p:blipFill>
        <p:spPr>
          <a:xfrm>
            <a:off x="694690" y="1124585"/>
            <a:ext cx="5544640" cy="4320639"/>
          </a:xfrm>
          <a:prstGeom prst="rect">
            <a:avLst/>
          </a:prstGeom>
          <a:noFill/>
          <a:ln w="9525">
            <a:no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ítulo 23"/>
          <p:cNvSpPr>
            <a:spLocks noGrp="1"/>
          </p:cNvSpPr>
          <p:nvPr>
            <p:ph type="title"/>
          </p:nvPr>
        </p:nvSpPr>
        <p:spPr>
          <a:xfrm>
            <a:off x="593725" y="0"/>
            <a:ext cx="10969625" cy="776288"/>
          </a:xfrm>
        </p:spPr>
        <p:txBody>
          <a:bodyPr vert="horz" wrap="square" lIns="90000" tIns="46800" rIns="90000" bIns="46800" anchor="ctr" anchorCtr="0"/>
          <a:lstStyle/>
          <a:p>
            <a:pPr algn="l"/>
            <a:r>
              <a:rPr lang="pt-BR" altLang="pt-BR" sz="2000" b="1" dirty="0">
                <a:solidFill>
                  <a:schemeClr val="bg1"/>
                </a:solidFill>
                <a:latin typeface="Arial" panose="020B0604020202020204" pitchFamily="34" charset="0"/>
              </a:rPr>
              <a:t>EXERCÍCIOS – RESOLUÇÃO</a:t>
            </a:r>
            <a:endParaRPr lang="pt-BR" altLang="pt-BR" sz="2000" dirty="0">
              <a:solidFill>
                <a:schemeClr val="bg1"/>
              </a:solidFill>
              <a:latin typeface="Arial" panose="020B0604020202020204" pitchFamily="34" charset="0"/>
              <a:ea typeface="Arial" panose="020B0604020202020204" pitchFamily="34" charset="0"/>
            </a:endParaRPr>
          </a:p>
        </p:txBody>
      </p:sp>
      <p:pic>
        <p:nvPicPr>
          <p:cNvPr id="8195" name="Imagem 5"/>
          <p:cNvPicPr>
            <a:picLocks noChangeAspect="1"/>
          </p:cNvPicPr>
          <p:nvPr/>
        </p:nvPicPr>
        <p:blipFill>
          <a:blip r:embed="rId3"/>
          <a:stretch>
            <a:fillRect/>
          </a:stretch>
        </p:blipFill>
        <p:spPr>
          <a:xfrm>
            <a:off x="694605" y="1340768"/>
            <a:ext cx="7410505" cy="2736304"/>
          </a:xfrm>
          <a:prstGeom prst="rect">
            <a:avLst/>
          </a:prstGeom>
          <a:noFill/>
          <a:ln w="12700">
            <a:solidFill>
              <a:schemeClr val="accent4">
                <a:lumMod val="95000"/>
                <a:lumOff val="5000"/>
              </a:schemeClr>
            </a:solidFill>
          </a:ln>
          <a:effectLst>
            <a:softEdge rad="12700"/>
          </a:effec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ítulo 23"/>
          <p:cNvSpPr>
            <a:spLocks noGrp="1"/>
          </p:cNvSpPr>
          <p:nvPr>
            <p:ph type="title"/>
          </p:nvPr>
        </p:nvSpPr>
        <p:spPr>
          <a:xfrm>
            <a:off x="593725" y="0"/>
            <a:ext cx="10969625" cy="776288"/>
          </a:xfrm>
        </p:spPr>
        <p:txBody>
          <a:bodyPr vert="horz" wrap="square" lIns="90000" tIns="46800" rIns="90000" bIns="46800" anchor="ctr" anchorCtr="0"/>
          <a:lstStyle/>
          <a:p>
            <a:pPr algn="l"/>
            <a:r>
              <a:rPr lang="pt-BR" altLang="pt-BR" sz="2000" b="1" dirty="0">
                <a:solidFill>
                  <a:schemeClr val="bg1"/>
                </a:solidFill>
                <a:latin typeface="Arial" panose="020B0604020202020204" pitchFamily="34" charset="0"/>
              </a:rPr>
              <a:t>EXERCÍCIOS – RESOLUÇÃO</a:t>
            </a:r>
            <a:endParaRPr lang="pt-BR" altLang="pt-BR" sz="2000" dirty="0">
              <a:solidFill>
                <a:schemeClr val="bg1"/>
              </a:solidFill>
              <a:latin typeface="Arial" panose="020B0604020202020204" pitchFamily="34" charset="0"/>
              <a:ea typeface="Arial" panose="020B0604020202020204" pitchFamily="34" charset="0"/>
            </a:endParaRPr>
          </a:p>
        </p:txBody>
      </p:sp>
      <p:pic>
        <p:nvPicPr>
          <p:cNvPr id="10242" name="Picture 2" descr="https://lh3.googleusercontent.com/rrtjuAw8ra0HU-Dmzk-ug7cdCMhnza5bylchSS2L2IN2hu7qgZxctPnBnvWb06jWeIjU8CwwzbAli1kJvM06W4kUoBcsJc2Dx4ex21WpXh40ifeOVaYM-VntqTf4CPtsFououT4"/>
          <p:cNvPicPr>
            <a:picLocks noChangeAspect="1"/>
          </p:cNvPicPr>
          <p:nvPr/>
        </p:nvPicPr>
        <p:blipFill>
          <a:blip r:embed="rId3"/>
          <a:stretch>
            <a:fillRect/>
          </a:stretch>
        </p:blipFill>
        <p:spPr>
          <a:xfrm>
            <a:off x="6455246" y="1028368"/>
            <a:ext cx="4854308" cy="4801264"/>
          </a:xfrm>
          <a:prstGeom prst="rect">
            <a:avLst/>
          </a:prstGeom>
          <a:noFill/>
          <a:ln w="9525">
            <a:noFill/>
          </a:ln>
        </p:spPr>
      </p:pic>
      <p:pic>
        <p:nvPicPr>
          <p:cNvPr id="2" name="Imagem 6">
            <a:extLst>
              <a:ext uri="{FF2B5EF4-FFF2-40B4-BE49-F238E27FC236}">
                <a16:creationId xmlns:a16="http://schemas.microsoft.com/office/drawing/2014/main" id="{38BBC721-2A8F-ACCF-07D3-0FA2B44064EC}"/>
              </a:ext>
            </a:extLst>
          </p:cNvPr>
          <p:cNvPicPr>
            <a:picLocks noChangeAspect="1"/>
          </p:cNvPicPr>
          <p:nvPr/>
        </p:nvPicPr>
        <p:blipFill>
          <a:blip r:embed="rId4"/>
          <a:stretch>
            <a:fillRect/>
          </a:stretch>
        </p:blipFill>
        <p:spPr>
          <a:xfrm>
            <a:off x="334566" y="1028368"/>
            <a:ext cx="4559247" cy="3450704"/>
          </a:xfrm>
          <a:prstGeom prst="rect">
            <a:avLst/>
          </a:prstGeom>
          <a:noFill/>
          <a:ln w="9525">
            <a:noFill/>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ítulo 23"/>
          <p:cNvSpPr>
            <a:spLocks noGrp="1"/>
          </p:cNvSpPr>
          <p:nvPr>
            <p:ph type="title"/>
          </p:nvPr>
        </p:nvSpPr>
        <p:spPr>
          <a:xfrm>
            <a:off x="593725" y="0"/>
            <a:ext cx="10969625" cy="776288"/>
          </a:xfrm>
        </p:spPr>
        <p:txBody>
          <a:bodyPr vert="horz" wrap="square" lIns="90000" tIns="46800" rIns="90000" bIns="46800" anchor="ctr" anchorCtr="0"/>
          <a:lstStyle/>
          <a:p>
            <a:pPr algn="l"/>
            <a:r>
              <a:rPr lang="pt-BR" altLang="pt-BR" sz="2000" b="1" dirty="0">
                <a:solidFill>
                  <a:schemeClr val="bg1"/>
                </a:solidFill>
                <a:latin typeface="Arial" panose="020B0604020202020204" pitchFamily="34" charset="0"/>
              </a:rPr>
              <a:t>EXERCÍCIOS – RESOLUÇÃO</a:t>
            </a:r>
            <a:endParaRPr lang="pt-BR" altLang="pt-BR" sz="2000" dirty="0">
              <a:solidFill>
                <a:schemeClr val="bg1"/>
              </a:solidFill>
              <a:latin typeface="Arial" panose="020B0604020202020204" pitchFamily="34" charset="0"/>
              <a:ea typeface="Arial" panose="020B0604020202020204" pitchFamily="34" charset="0"/>
            </a:endParaRPr>
          </a:p>
        </p:txBody>
      </p:sp>
      <p:pic>
        <p:nvPicPr>
          <p:cNvPr id="12290" name="Imagem 1"/>
          <p:cNvPicPr>
            <a:picLocks noChangeAspect="1"/>
          </p:cNvPicPr>
          <p:nvPr/>
        </p:nvPicPr>
        <p:blipFill>
          <a:blip r:embed="rId3"/>
          <a:stretch>
            <a:fillRect/>
          </a:stretch>
        </p:blipFill>
        <p:spPr>
          <a:xfrm>
            <a:off x="593725" y="1124744"/>
            <a:ext cx="9648477" cy="3950135"/>
          </a:xfrm>
          <a:prstGeom prst="rect">
            <a:avLst/>
          </a:prstGeom>
          <a:noFill/>
          <a:ln w="9525">
            <a:noFill/>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ítulo 23"/>
          <p:cNvSpPr>
            <a:spLocks noGrp="1"/>
          </p:cNvSpPr>
          <p:nvPr>
            <p:ph type="title"/>
          </p:nvPr>
        </p:nvSpPr>
        <p:spPr>
          <a:xfrm>
            <a:off x="593725" y="0"/>
            <a:ext cx="10969625" cy="776288"/>
          </a:xfrm>
        </p:spPr>
        <p:txBody>
          <a:bodyPr vert="horz" wrap="square" lIns="90000" tIns="46800" rIns="90000" bIns="46800" anchor="ctr" anchorCtr="0"/>
          <a:lstStyle/>
          <a:p>
            <a:pPr algn="l"/>
            <a:r>
              <a:rPr lang="pt-BR" altLang="pt-BR" sz="2000" b="1" dirty="0">
                <a:solidFill>
                  <a:schemeClr val="bg1"/>
                </a:solidFill>
                <a:latin typeface="Arial" panose="020B0604020202020204" pitchFamily="34" charset="0"/>
              </a:rPr>
              <a:t>INTRODUÇÃO</a:t>
            </a:r>
            <a:endParaRPr lang="pt-BR" altLang="pt-BR" sz="2000" dirty="0">
              <a:solidFill>
                <a:schemeClr val="bg1"/>
              </a:solidFill>
              <a:latin typeface="Arial" panose="020B0604020202020204" pitchFamily="34" charset="0"/>
              <a:ea typeface="Arial" panose="020B0604020202020204" pitchFamily="34" charset="0"/>
            </a:endParaRPr>
          </a:p>
        </p:txBody>
      </p:sp>
      <p:sp>
        <p:nvSpPr>
          <p:cNvPr id="14338" name="Espaço Reservado para Conteúdo 24"/>
          <p:cNvSpPr>
            <a:spLocks noGrp="1"/>
          </p:cNvSpPr>
          <p:nvPr>
            <p:ph idx="1" hasCustomPrompt="1"/>
          </p:nvPr>
        </p:nvSpPr>
        <p:spPr>
          <a:xfrm>
            <a:off x="622300" y="908050"/>
            <a:ext cx="10969625" cy="4786313"/>
          </a:xfrm>
        </p:spPr>
        <p:txBody>
          <a:bodyPr vert="horz" wrap="square" lIns="90000" tIns="46800" rIns="90000" bIns="46800" anchor="t" anchorCtr="0"/>
          <a:lstStyle/>
          <a:p>
            <a:pPr marL="0" indent="0">
              <a:buNone/>
            </a:pPr>
            <a:r>
              <a:rPr lang="pt-BR" altLang="pt-BR" sz="1800" dirty="0">
                <a:latin typeface="Arial" panose="020B0604020202020204" pitchFamily="34" charset="0"/>
              </a:rPr>
              <a:t>Quando temos um Funcionario e ele não tem função?</a:t>
            </a:r>
          </a:p>
          <a:p>
            <a:pPr marL="457200" lvl="1" indent="0">
              <a:buNone/>
            </a:pPr>
            <a:r>
              <a:rPr lang="pt-BR" altLang="pt-BR" sz="1800" dirty="0">
                <a:latin typeface="Arial" panose="020B0604020202020204" pitchFamily="34" charset="0"/>
              </a:rPr>
              <a:t>Quando temos um funcionário, ele vai ser um Gerente, Diretor, Assessor, Faxineiro...</a:t>
            </a:r>
          </a:p>
          <a:p>
            <a:pPr marL="457200" lvl="1" indent="0">
              <a:buNone/>
            </a:pPr>
            <a:r>
              <a:rPr lang="pt-BR" altLang="pt-BR" sz="1800" dirty="0">
                <a:latin typeface="Arial" panose="020B0604020202020204" pitchFamily="34" charset="0"/>
              </a:rPr>
              <a:t>Faz sentido termos um funcionário para podermos usar o polimorfismo de referência, mas, por outro lado, não faz sentido instanciarmos um Funcionário, certo?</a:t>
            </a:r>
            <a:endParaRPr lang="pt-BR" altLang="pt-BR" sz="1800" dirty="0">
              <a:latin typeface="Arial" panose="020B0604020202020204" pitchFamily="34" charset="0"/>
              <a:ea typeface="Arial" panose="020B0604020202020204" pitchFamily="34" charset="0"/>
            </a:endParaRPr>
          </a:p>
        </p:txBody>
      </p:sp>
      <p:sp>
        <p:nvSpPr>
          <p:cNvPr id="14339" name="Retângulo 3"/>
          <p:cNvSpPr/>
          <p:nvPr/>
        </p:nvSpPr>
        <p:spPr>
          <a:xfrm>
            <a:off x="2494806" y="2639218"/>
            <a:ext cx="7431088" cy="1323975"/>
          </a:xfrm>
          <a:prstGeom prst="rect">
            <a:avLst/>
          </a:prstGeom>
          <a:noFill/>
          <a:ln w="38100">
            <a:noFill/>
          </a:ln>
        </p:spPr>
        <p:txBody>
          <a:bodyPr anchor="t" anchorCtr="0">
            <a:spAutoFit/>
          </a:bodyPr>
          <a:lstStyle/>
          <a:p>
            <a:pPr eaLnBrk="0" hangingPunct="0"/>
            <a:r>
              <a:rPr lang="pt-BR" altLang="pt-BR" sz="1600" b="1" dirty="0">
                <a:solidFill>
                  <a:schemeClr val="tx1"/>
                </a:solidFill>
                <a:latin typeface="Arial" panose="020B0604020202020204" pitchFamily="34" charset="0"/>
              </a:rPr>
              <a:t>ControleDeBonificacoes cdb  =  new ControleDeBonificacoes( );</a:t>
            </a:r>
          </a:p>
          <a:p>
            <a:pPr eaLnBrk="0" hangingPunct="0"/>
            <a:endParaRPr lang="pt-BR" altLang="pt-BR" sz="1600" b="1" dirty="0">
              <a:solidFill>
                <a:schemeClr val="tx1"/>
              </a:solidFill>
              <a:latin typeface="Arial" panose="020B0604020202020204" pitchFamily="34" charset="0"/>
            </a:endParaRPr>
          </a:p>
          <a:p>
            <a:pPr eaLnBrk="0" hangingPunct="0"/>
            <a:r>
              <a:rPr lang="pt-BR" altLang="pt-BR" sz="1600" b="1" dirty="0">
                <a:solidFill>
                  <a:srgbClr val="FF0000"/>
                </a:solidFill>
                <a:latin typeface="Arial" panose="020B0604020202020204" pitchFamily="34" charset="0"/>
              </a:rPr>
              <a:t>Funcionario funcionario = new Funcionario( );</a:t>
            </a:r>
          </a:p>
          <a:p>
            <a:pPr eaLnBrk="0" hangingPunct="0"/>
            <a:endParaRPr lang="pt-BR" altLang="pt-BR" sz="1600" b="1" dirty="0">
              <a:solidFill>
                <a:srgbClr val="FF0000"/>
              </a:solidFill>
              <a:latin typeface="Arial" panose="020B0604020202020204" pitchFamily="34" charset="0"/>
            </a:endParaRPr>
          </a:p>
          <a:p>
            <a:pPr eaLnBrk="0" hangingPunct="0"/>
            <a:r>
              <a:rPr lang="pt-BR" altLang="pt-BR" sz="1600" b="1" dirty="0">
                <a:solidFill>
                  <a:schemeClr val="tx1"/>
                </a:solidFill>
                <a:latin typeface="Arial" panose="020B0604020202020204" pitchFamily="34" charset="0"/>
              </a:rPr>
              <a:t>cdb.adiciona</a:t>
            </a:r>
            <a:r>
              <a:rPr lang="pt-BR" altLang="pt-BR" sz="1600" b="1" dirty="0">
                <a:solidFill>
                  <a:srgbClr val="FF0000"/>
                </a:solidFill>
                <a:latin typeface="Arial" panose="020B0604020202020204" pitchFamily="34" charset="0"/>
              </a:rPr>
              <a:t>(funcionario</a:t>
            </a:r>
            <a:r>
              <a:rPr lang="pt-BR" altLang="pt-BR" sz="1600" b="1" dirty="0">
                <a:solidFill>
                  <a:schemeClr val="tx1"/>
                </a:solidFill>
                <a:latin typeface="Arial" panose="020B0604020202020204" pitchFamily="34" charset="0"/>
              </a:rPr>
              <a:t>);  // faz sentido instanciar o  Funcionario?</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ítulo 23"/>
          <p:cNvSpPr>
            <a:spLocks noGrp="1"/>
          </p:cNvSpPr>
          <p:nvPr>
            <p:ph type="title"/>
          </p:nvPr>
        </p:nvSpPr>
        <p:spPr>
          <a:xfrm>
            <a:off x="593725" y="0"/>
            <a:ext cx="10969625" cy="776288"/>
          </a:xfrm>
        </p:spPr>
        <p:txBody>
          <a:bodyPr vert="horz" wrap="square" lIns="90000" tIns="46800" rIns="90000" bIns="46800" anchor="ctr" anchorCtr="0"/>
          <a:lstStyle/>
          <a:p>
            <a:pPr algn="l"/>
            <a:r>
              <a:rPr lang="pt-BR" altLang="pt-BR" sz="2000" b="1" dirty="0">
                <a:solidFill>
                  <a:schemeClr val="bg1"/>
                </a:solidFill>
                <a:latin typeface="Arial" panose="020B0604020202020204" pitchFamily="34" charset="0"/>
              </a:rPr>
              <a:t>CLASSE ABSTRATA</a:t>
            </a:r>
            <a:endParaRPr lang="pt-BR" altLang="pt-BR" sz="2000" dirty="0">
              <a:solidFill>
                <a:schemeClr val="bg1"/>
              </a:solidFill>
              <a:latin typeface="Arial" panose="020B0604020202020204" pitchFamily="34" charset="0"/>
              <a:ea typeface="Arial" panose="020B0604020202020204" pitchFamily="34" charset="0"/>
            </a:endParaRPr>
          </a:p>
        </p:txBody>
      </p:sp>
      <p:sp>
        <p:nvSpPr>
          <p:cNvPr id="16386" name="Espaço Reservado para Conteúdo 24"/>
          <p:cNvSpPr>
            <a:spLocks noGrp="1"/>
          </p:cNvSpPr>
          <p:nvPr>
            <p:ph idx="1" hasCustomPrompt="1"/>
          </p:nvPr>
        </p:nvSpPr>
        <p:spPr>
          <a:xfrm>
            <a:off x="634366" y="900128"/>
            <a:ext cx="11284593" cy="1702295"/>
          </a:xfrm>
        </p:spPr>
        <p:txBody>
          <a:bodyPr vert="horz" wrap="square" lIns="90000" tIns="46800" rIns="90000" bIns="46800" anchor="t" anchorCtr="0"/>
          <a:lstStyle/>
          <a:p>
            <a:pPr marL="0" indent="0" algn="just">
              <a:buNone/>
            </a:pPr>
            <a:r>
              <a:rPr lang="pt-BR" altLang="pt-BR" sz="1800" dirty="0"/>
              <a:t>Quando não fizer sentido instanciar uma classe, ou seja, quando desejarmos apenas que as classes filhas possam ser instanciada, utilizamos a palavra-chave </a:t>
            </a:r>
            <a:r>
              <a:rPr lang="pt-BR" altLang="pt-BR" sz="1800" b="1" dirty="0"/>
              <a:t>abstract</a:t>
            </a:r>
            <a:r>
              <a:rPr lang="pt-BR" altLang="pt-BR" sz="1800" dirty="0"/>
              <a:t> ao declarar a classe.</a:t>
            </a:r>
          </a:p>
          <a:p>
            <a:pPr marL="0" indent="0" algn="just">
              <a:buNone/>
            </a:pPr>
            <a:r>
              <a:rPr lang="pt-BR" altLang="pt-BR" sz="1800" dirty="0"/>
              <a:t>Uma classe abstrata diferentemente de uma classe concreta não pode ser instanciada. Elas são usadas normalmente para se definir uma assinatura e uma implementação padrão para suas classes filhas.</a:t>
            </a:r>
            <a:endParaRPr lang="pt-BR" altLang="pt-BR" sz="1800" b="1" dirty="0"/>
          </a:p>
          <a:p>
            <a:pPr algn="just" eaLnBrk="1" hangingPunct="1">
              <a:buNone/>
            </a:pPr>
            <a:endParaRPr lang="pt-BR" altLang="pt-BR" sz="1800" dirty="0"/>
          </a:p>
          <a:p>
            <a:pPr algn="just">
              <a:buFont typeface="Arial" panose="020B0604020202020204" pitchFamily="34" charset="0"/>
              <a:buChar char="•"/>
            </a:pPr>
            <a:endParaRPr lang="pt-BR" altLang="pt-BR" sz="1800" b="1" dirty="0"/>
          </a:p>
        </p:txBody>
      </p:sp>
      <p:sp>
        <p:nvSpPr>
          <p:cNvPr id="16387" name="Retângulo 4"/>
          <p:cNvSpPr/>
          <p:nvPr/>
        </p:nvSpPr>
        <p:spPr>
          <a:xfrm>
            <a:off x="766614" y="2852936"/>
            <a:ext cx="6216650" cy="2062103"/>
          </a:xfrm>
          <a:prstGeom prst="rect">
            <a:avLst/>
          </a:prstGeom>
          <a:noFill/>
          <a:ln w="28575" cap="flat" cmpd="sng">
            <a:solidFill>
              <a:schemeClr val="accent2"/>
            </a:solidFill>
            <a:prstDash val="solid"/>
            <a:miter/>
            <a:headEnd type="none" w="med" len="med"/>
            <a:tailEnd type="none" w="med" len="med"/>
          </a:ln>
        </p:spPr>
        <p:txBody>
          <a:bodyPr anchor="t" anchorCtr="0">
            <a:spAutoFit/>
          </a:bodyPr>
          <a:lstStyle/>
          <a:p>
            <a:pPr eaLnBrk="0" hangingPunct="0"/>
            <a:r>
              <a:rPr lang="pt-BR" altLang="pt-BR" sz="1600" dirty="0">
                <a:solidFill>
                  <a:schemeClr val="tx1"/>
                </a:solidFill>
                <a:latin typeface="Arial" panose="020B0604020202020204" pitchFamily="34" charset="0"/>
              </a:rPr>
              <a:t>public </a:t>
            </a:r>
            <a:r>
              <a:rPr lang="pt-BR" altLang="pt-BR" sz="1600" b="1" dirty="0">
                <a:solidFill>
                  <a:srgbClr val="FF0000"/>
                </a:solidFill>
                <a:latin typeface="Arial" panose="020B0604020202020204" pitchFamily="34" charset="0"/>
              </a:rPr>
              <a:t>abstract</a:t>
            </a:r>
            <a:r>
              <a:rPr lang="pt-BR" altLang="pt-BR" sz="1600" dirty="0">
                <a:solidFill>
                  <a:schemeClr val="tx1"/>
                </a:solidFill>
                <a:latin typeface="Arial" panose="020B0604020202020204" pitchFamily="34" charset="0"/>
              </a:rPr>
              <a:t> class Funcionario {</a:t>
            </a:r>
          </a:p>
          <a:p>
            <a:pPr eaLnBrk="0" hangingPunct="0"/>
            <a:r>
              <a:rPr lang="pt-BR" altLang="pt-BR" sz="1600" dirty="0">
                <a:solidFill>
                  <a:schemeClr val="tx1"/>
                </a:solidFill>
                <a:latin typeface="Arial" panose="020B0604020202020204" pitchFamily="34" charset="0"/>
              </a:rPr>
              <a:t>	protected double salario;</a:t>
            </a:r>
          </a:p>
          <a:p>
            <a:pPr eaLnBrk="0" hangingPunct="0"/>
            <a:br>
              <a:rPr lang="pt-BR" altLang="pt-BR" sz="1600" dirty="0">
                <a:solidFill>
                  <a:schemeClr val="tx1"/>
                </a:solidFill>
                <a:latin typeface="Arial" panose="020B0604020202020204" pitchFamily="34" charset="0"/>
              </a:rPr>
            </a:br>
            <a:r>
              <a:rPr lang="pt-BR" altLang="pt-BR" sz="1600" dirty="0">
                <a:solidFill>
                  <a:schemeClr val="tx1"/>
                </a:solidFill>
                <a:latin typeface="Arial" panose="020B0604020202020204" pitchFamily="34" charset="0"/>
              </a:rPr>
              <a:t>	public double getBonificacao(){</a:t>
            </a:r>
          </a:p>
          <a:p>
            <a:pPr eaLnBrk="0" hangingPunct="0"/>
            <a:r>
              <a:rPr lang="pt-BR" altLang="pt-BR" sz="1600" dirty="0">
                <a:solidFill>
                  <a:schemeClr val="tx1"/>
                </a:solidFill>
                <a:latin typeface="Arial" panose="020B0604020202020204" pitchFamily="34" charset="0"/>
              </a:rPr>
              <a:t>    		return this.salario * 0.10;</a:t>
            </a:r>
          </a:p>
          <a:p>
            <a:pPr eaLnBrk="0" hangingPunct="0"/>
            <a:r>
              <a:rPr lang="pt-BR" altLang="pt-BR" sz="1600" dirty="0">
                <a:solidFill>
                  <a:schemeClr val="tx1"/>
                </a:solidFill>
                <a:latin typeface="Arial" panose="020B0604020202020204" pitchFamily="34" charset="0"/>
              </a:rPr>
              <a:t>	}</a:t>
            </a:r>
          </a:p>
          <a:p>
            <a:pPr eaLnBrk="0" hangingPunct="0"/>
            <a:r>
              <a:rPr lang="pt-BR" altLang="pt-BR" sz="1600" dirty="0">
                <a:solidFill>
                  <a:schemeClr val="tx1"/>
                </a:solidFill>
                <a:latin typeface="Arial" panose="020B0604020202020204" pitchFamily="34" charset="0"/>
              </a:rPr>
              <a:t>// outros atributos e métodos comuns a todos Funcionarios</a:t>
            </a:r>
          </a:p>
          <a:p>
            <a:pPr eaLnBrk="0" hangingPunct="0"/>
            <a:r>
              <a:rPr lang="pt-BR" altLang="pt-BR" sz="1600" dirty="0">
                <a:solidFill>
                  <a:schemeClr val="tx1"/>
                </a:solidFill>
                <a:latin typeface="Arial" panose="020B0604020202020204" pitchFamily="34" charset="0"/>
              </a:rPr>
              <a:t>}</a:t>
            </a:r>
          </a:p>
        </p:txBody>
      </p:sp>
      <p:sp>
        <p:nvSpPr>
          <p:cNvPr id="6" name="Retângulo 5"/>
          <p:cNvSpPr/>
          <p:nvPr/>
        </p:nvSpPr>
        <p:spPr>
          <a:xfrm>
            <a:off x="7463358" y="4330264"/>
            <a:ext cx="4214812" cy="584775"/>
          </a:xfrm>
          <a:prstGeom prst="rect">
            <a:avLst/>
          </a:prstGeom>
          <a:noFill/>
          <a:ln w="28575" cap="flat" cmpd="sng">
            <a:solidFill>
              <a:schemeClr val="accent2"/>
            </a:solidFill>
            <a:prstDash val="solid"/>
            <a:miter/>
            <a:headEnd type="none" w="med" len="med"/>
            <a:tailEnd type="none" w="med" len="med"/>
          </a:ln>
        </p:spPr>
        <p:txBody>
          <a:bodyPr anchor="t" anchorCtr="0">
            <a:spAutoFit/>
          </a:bodyPr>
          <a:lstStyle/>
          <a:p>
            <a:pPr algn="ctr" eaLnBrk="0" hangingPunct="0"/>
            <a:r>
              <a:rPr lang="pt-BR" altLang="pt-BR" sz="1600" dirty="0">
                <a:solidFill>
                  <a:schemeClr val="tx1"/>
                </a:solidFill>
                <a:latin typeface="Arial" panose="020B0604020202020204" pitchFamily="34" charset="0"/>
              </a:rPr>
              <a:t>O que acontece se tentarmos executar? </a:t>
            </a:r>
            <a:r>
              <a:rPr lang="pt-BR" altLang="pt-BR" sz="1600" b="1" dirty="0">
                <a:solidFill>
                  <a:srgbClr val="FF0000"/>
                </a:solidFill>
                <a:latin typeface="Arial" panose="020B0604020202020204" pitchFamily="34" charset="0"/>
              </a:rPr>
              <a:t>Funcionario f = new Funcionario();</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WenQuanYi Micro Hei"/>
        <a:cs typeface="WenQuanYi Micro Hei"/>
      </a:majorFont>
      <a:minorFont>
        <a:latin typeface="Calibri"/>
        <a:ea typeface="WenQuanYi Micro Hei"/>
        <a:cs typeface="WenQuanYi Micro Hei"/>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en-GB" altLang="pt-BR"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4958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en-GB" altLang="pt-BR"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1487</Words>
  <Application>Microsoft Office PowerPoint</Application>
  <PresentationFormat>Personalizar</PresentationFormat>
  <Paragraphs>170</Paragraphs>
  <Slides>29</Slides>
  <Notes>25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29</vt:i4>
      </vt:variant>
    </vt:vector>
  </HeadingPairs>
  <TitlesOfParts>
    <vt:vector size="35" baseType="lpstr">
      <vt:lpstr>Arial</vt:lpstr>
      <vt:lpstr>Calibri</vt:lpstr>
      <vt:lpstr>Roboto</vt:lpstr>
      <vt:lpstr>Times New Roman</vt:lpstr>
      <vt:lpstr>Wingdings</vt:lpstr>
      <vt:lpstr>Tema do Office</vt:lpstr>
      <vt:lpstr>Apresentação do PowerPoint</vt:lpstr>
      <vt:lpstr>RECAPITULANDO</vt:lpstr>
      <vt:lpstr>RECAPITULANDO - EXERCÍCIOS</vt:lpstr>
      <vt:lpstr>EXERCÍCIOS – RESOLUÇÃO</vt:lpstr>
      <vt:lpstr>EXERCÍCIOS – RESOLUÇÃO</vt:lpstr>
      <vt:lpstr>EXERCÍCIOS – RESOLUÇÃO</vt:lpstr>
      <vt:lpstr>EXERCÍCIOS – RESOLUÇÃO</vt:lpstr>
      <vt:lpstr>INTRODUÇÃO</vt:lpstr>
      <vt:lpstr>CLASSE ABSTRATA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roni</dc:creator>
  <cp:lastModifiedBy>Roni Schanuel</cp:lastModifiedBy>
  <cp:revision>128</cp:revision>
  <dcterms:created xsi:type="dcterms:W3CDTF">2012-05-10T23:05:00Z</dcterms:created>
  <dcterms:modified xsi:type="dcterms:W3CDTF">2023-12-28T01:13:00Z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952A370AF344486281D85F90A40DFCAE</vt:lpwstr>
  </property>
  <property fmtid="{D5CDD505-2E9C-101B-9397-08002B2CF9AE}" pid="3" name="KSOProductBuildVer">
    <vt:lpwstr>1046-11.2.0.11306</vt:lpwstr>
  </property>
  <property fmtid="{D5CDD505-2E9C-101B-9397-08002B2CF9AE}" pid="4" name="MSIP_Label_5c88f678-0b6e-4995-8ab3-bcc8062be905_Enabled">
    <vt:lpwstr>true</vt:lpwstr>
  </property>
  <property fmtid="{D5CDD505-2E9C-101B-9397-08002B2CF9AE}" pid="5" name="MSIP_Label_5c88f678-0b6e-4995-8ab3-bcc8062be905_SetDate">
    <vt:lpwstr>2023-12-17T10:28:34Z</vt:lpwstr>
  </property>
  <property fmtid="{D5CDD505-2E9C-101B-9397-08002B2CF9AE}" pid="6" name="MSIP_Label_5c88f678-0b6e-4995-8ab3-bcc8062be905_Method">
    <vt:lpwstr>Standard</vt:lpwstr>
  </property>
  <property fmtid="{D5CDD505-2E9C-101B-9397-08002B2CF9AE}" pid="7" name="MSIP_Label_5c88f678-0b6e-4995-8ab3-bcc8062be905_Name">
    <vt:lpwstr>Ostensivo</vt:lpwstr>
  </property>
  <property fmtid="{D5CDD505-2E9C-101B-9397-08002B2CF9AE}" pid="8" name="MSIP_Label_5c88f678-0b6e-4995-8ab3-bcc8062be905_SiteId">
    <vt:lpwstr>d0c698d4-e4ea-4ee9-a79d-f2d7a78399c8</vt:lpwstr>
  </property>
  <property fmtid="{D5CDD505-2E9C-101B-9397-08002B2CF9AE}" pid="9" name="MSIP_Label_5c88f678-0b6e-4995-8ab3-bcc8062be905_ActionId">
    <vt:lpwstr>e069c2a1-533a-4bb1-8892-4a88cf142170</vt:lpwstr>
  </property>
  <property fmtid="{D5CDD505-2E9C-101B-9397-08002B2CF9AE}" pid="10" name="MSIP_Label_5c88f678-0b6e-4995-8ab3-bcc8062be905_ContentBits">
    <vt:lpwstr>0</vt:lpwstr>
  </property>
</Properties>
</file>