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0413" cy="6858000"/>
  <p:notesSz cx="6858000" cy="9144000"/>
  <p:embeddedFontLst>
    <p:embeddedFont>
      <p:font typeface="Calibri" panose="020F050202020403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58">
          <p15:clr>
            <a:srgbClr val="000000"/>
          </p15:clr>
        </p15:guide>
      </p15:sldGuideLst>
    </p:ext>
    <p:ext uri="{2D200454-40CA-4A62-9FC3-DE9A4176ACB9}">
      <p15:notesGuideLst xmlns:p15="http://schemas.microsoft.com/office/powerpoint/2012/main">
        <p15:guide id="1" orient="horz" pos="2880">
          <p15:clr>
            <a:srgbClr val="000000"/>
          </p15:clr>
        </p15:guide>
        <p15:guide id="2" pos="217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R4e1hqRRQ00Q2uafkpJ7Dfskp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0"/>
        <p:guide pos="385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77" name="Google Shape;77;p1: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197" name="Google Shape;197;p10: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05" name="Google Shape;205;p11: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12" name="Google Shape;212;p12: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3: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20" name="Google Shape;220;p13: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29" name="Google Shape;229;p14: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15</a:t>
            </a:fld>
            <a:endParaRPr sz="1800" b="0" i="0" u="none" strike="noStrike" cap="none">
              <a:solidFill>
                <a:srgbClr val="000000"/>
              </a:solidFill>
              <a:latin typeface="Times New Roman"/>
              <a:ea typeface="Times New Roman"/>
              <a:cs typeface="Times New Roman"/>
              <a:sym typeface="Times New Roman"/>
            </a:endParaRPr>
          </a:p>
        </p:txBody>
      </p:sp>
      <p:sp>
        <p:nvSpPr>
          <p:cNvPr id="236" name="Google Shape;236;p15:notes"/>
          <p:cNvSpPr>
            <a:spLocks noGrp="1" noRot="1" noChangeAspect="1"/>
          </p:cNvSpPr>
          <p:nvPr>
            <p:ph type="sldImg" idx="2"/>
          </p:nvPr>
        </p:nvSpPr>
        <p:spPr>
          <a:xfrm>
            <a:off x="-17511712" y="-9039225"/>
            <a:ext cx="35025012" cy="19705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7" name="Google Shape;237;p15: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16</a:t>
            </a:fld>
            <a:endParaRPr sz="1800" b="0" i="0" u="none" strike="noStrike" cap="none">
              <a:solidFill>
                <a:srgbClr val="000000"/>
              </a:solidFill>
              <a:latin typeface="Times New Roman"/>
              <a:ea typeface="Times New Roman"/>
              <a:cs typeface="Times New Roman"/>
              <a:sym typeface="Times New Roman"/>
            </a:endParaRPr>
          </a:p>
        </p:txBody>
      </p:sp>
      <p:sp>
        <p:nvSpPr>
          <p:cNvPr id="246" name="Google Shape;246;p16:notes"/>
          <p:cNvSpPr>
            <a:spLocks noGrp="1" noRot="1" noChangeAspect="1"/>
          </p:cNvSpPr>
          <p:nvPr>
            <p:ph type="sldImg" idx="2"/>
          </p:nvPr>
        </p:nvSpPr>
        <p:spPr>
          <a:xfrm>
            <a:off x="-17511712" y="-9039225"/>
            <a:ext cx="35025012" cy="19705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7" name="Google Shape;247;p16: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7: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17</a:t>
            </a:fld>
            <a:endParaRPr sz="1800" b="0" i="0" u="none" strike="noStrike" cap="none">
              <a:solidFill>
                <a:srgbClr val="000000"/>
              </a:solidFill>
              <a:latin typeface="Times New Roman"/>
              <a:ea typeface="Times New Roman"/>
              <a:cs typeface="Times New Roman"/>
              <a:sym typeface="Times New Roman"/>
            </a:endParaRPr>
          </a:p>
        </p:txBody>
      </p:sp>
      <p:sp>
        <p:nvSpPr>
          <p:cNvPr id="255" name="Google Shape;255;p17:notes"/>
          <p:cNvSpPr>
            <a:spLocks noGrp="1" noRot="1" noChangeAspect="1"/>
          </p:cNvSpPr>
          <p:nvPr>
            <p:ph type="sldImg" idx="2"/>
          </p:nvPr>
        </p:nvSpPr>
        <p:spPr>
          <a:xfrm>
            <a:off x="217488" y="812800"/>
            <a:ext cx="7126287" cy="401002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56" name="Google Shape;256;p17: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8: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18</a:t>
            </a:fld>
            <a:endParaRPr sz="1800" b="0" i="0" u="none" strike="noStrike" cap="none">
              <a:solidFill>
                <a:srgbClr val="000000"/>
              </a:solidFill>
              <a:latin typeface="Times New Roman"/>
              <a:ea typeface="Times New Roman"/>
              <a:cs typeface="Times New Roman"/>
              <a:sym typeface="Times New Roman"/>
            </a:endParaRPr>
          </a:p>
        </p:txBody>
      </p:sp>
      <p:sp>
        <p:nvSpPr>
          <p:cNvPr id="267" name="Google Shape;267;p18:notes"/>
          <p:cNvSpPr>
            <a:spLocks noGrp="1" noRot="1" noChangeAspect="1"/>
          </p:cNvSpPr>
          <p:nvPr>
            <p:ph type="sldImg" idx="2"/>
          </p:nvPr>
        </p:nvSpPr>
        <p:spPr>
          <a:xfrm>
            <a:off x="-17511712" y="-9039225"/>
            <a:ext cx="35025012" cy="19705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8" name="Google Shape;268;p18: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9: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19</a:t>
            </a:fld>
            <a:endParaRPr sz="1800" b="0" i="0" u="none" strike="noStrike" cap="none">
              <a:solidFill>
                <a:srgbClr val="000000"/>
              </a:solidFill>
              <a:latin typeface="Times New Roman"/>
              <a:ea typeface="Times New Roman"/>
              <a:cs typeface="Times New Roman"/>
              <a:sym typeface="Times New Roman"/>
            </a:endParaRPr>
          </a:p>
        </p:txBody>
      </p:sp>
      <p:sp>
        <p:nvSpPr>
          <p:cNvPr id="276" name="Google Shape;276;p19: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77" name="Google Shape;277;p19: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2588" y="695325"/>
            <a:ext cx="6092825"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0: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20</a:t>
            </a:fld>
            <a:endParaRPr sz="1800" b="0" i="0" u="none" strike="noStrike" cap="none">
              <a:solidFill>
                <a:srgbClr val="000000"/>
              </a:solidFill>
              <a:latin typeface="Times New Roman"/>
              <a:ea typeface="Times New Roman"/>
              <a:cs typeface="Times New Roman"/>
              <a:sym typeface="Times New Roman"/>
            </a:endParaRPr>
          </a:p>
        </p:txBody>
      </p:sp>
      <p:sp>
        <p:nvSpPr>
          <p:cNvPr id="284" name="Google Shape;284;p20: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85" name="Google Shape;285;p20: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1: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21</a:t>
            </a:fld>
            <a:endParaRPr sz="1800" b="0" i="0" u="none" strike="noStrike" cap="none">
              <a:solidFill>
                <a:srgbClr val="000000"/>
              </a:solidFill>
              <a:latin typeface="Times New Roman"/>
              <a:ea typeface="Times New Roman"/>
              <a:cs typeface="Times New Roman"/>
              <a:sym typeface="Times New Roman"/>
            </a:endParaRPr>
          </a:p>
        </p:txBody>
      </p:sp>
      <p:sp>
        <p:nvSpPr>
          <p:cNvPr id="292" name="Google Shape;292;p21: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93" name="Google Shape;293;p21: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22</a:t>
            </a:fld>
            <a:endParaRPr sz="1800" b="0" i="0" u="none" strike="noStrike" cap="none">
              <a:solidFill>
                <a:srgbClr val="000000"/>
              </a:solidFill>
              <a:latin typeface="Times New Roman"/>
              <a:ea typeface="Times New Roman"/>
              <a:cs typeface="Times New Roman"/>
              <a:sym typeface="Times New Roman"/>
            </a:endParaRPr>
          </a:p>
        </p:txBody>
      </p:sp>
      <p:sp>
        <p:nvSpPr>
          <p:cNvPr id="299" name="Google Shape;299;p22:notes"/>
          <p:cNvSpPr>
            <a:spLocks noGrp="1" noRot="1" noChangeAspect="1"/>
          </p:cNvSpPr>
          <p:nvPr>
            <p:ph type="sldImg" idx="2"/>
          </p:nvPr>
        </p:nvSpPr>
        <p:spPr>
          <a:xfrm>
            <a:off x="-17511712" y="-9039225"/>
            <a:ext cx="35025012" cy="19705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00" name="Google Shape;300;p22: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3: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23</a:t>
            </a:fld>
            <a:endParaRPr sz="1800" b="0" i="0" u="none" strike="noStrike" cap="none">
              <a:solidFill>
                <a:srgbClr val="000000"/>
              </a:solidFill>
              <a:latin typeface="Times New Roman"/>
              <a:ea typeface="Times New Roman"/>
              <a:cs typeface="Times New Roman"/>
              <a:sym typeface="Times New Roman"/>
            </a:endParaRPr>
          </a:p>
        </p:txBody>
      </p:sp>
      <p:sp>
        <p:nvSpPr>
          <p:cNvPr id="306" name="Google Shape;306;p23:notes"/>
          <p:cNvSpPr>
            <a:spLocks noGrp="1" noRot="1" noChangeAspect="1"/>
          </p:cNvSpPr>
          <p:nvPr>
            <p:ph type="sldImg" idx="2"/>
          </p:nvPr>
        </p:nvSpPr>
        <p:spPr>
          <a:xfrm>
            <a:off x="-17511712" y="-9039225"/>
            <a:ext cx="35025012" cy="19705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07" name="Google Shape;307;p23: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4: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24</a:t>
            </a:fld>
            <a:endParaRPr sz="1800" b="0" i="0" u="none" strike="noStrike" cap="none">
              <a:solidFill>
                <a:srgbClr val="000000"/>
              </a:solidFill>
              <a:latin typeface="Times New Roman"/>
              <a:ea typeface="Times New Roman"/>
              <a:cs typeface="Times New Roman"/>
              <a:sym typeface="Times New Roman"/>
            </a:endParaRPr>
          </a:p>
        </p:txBody>
      </p:sp>
      <p:sp>
        <p:nvSpPr>
          <p:cNvPr id="313" name="Google Shape;313;p24:notes"/>
          <p:cNvSpPr>
            <a:spLocks noGrp="1" noRot="1" noChangeAspect="1"/>
          </p:cNvSpPr>
          <p:nvPr>
            <p:ph type="sldImg" idx="2"/>
          </p:nvPr>
        </p:nvSpPr>
        <p:spPr>
          <a:xfrm>
            <a:off x="-17511712" y="-9039225"/>
            <a:ext cx="35025012" cy="19705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4" name="Google Shape;314;p24: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a:spLocks noGrp="1" noRot="1" noChangeAspect="1"/>
          </p:cNvSpPr>
          <p:nvPr>
            <p:ph type="sldImg" idx="2"/>
          </p:nvPr>
        </p:nvSpPr>
        <p:spPr>
          <a:xfrm>
            <a:off x="382588" y="695325"/>
            <a:ext cx="6092825"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8" name="Google Shape;118;p3: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382588" y="695325"/>
            <a:ext cx="6092825"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a:spLocks noGrp="1" noRot="1" noChangeAspect="1"/>
          </p:cNvSpPr>
          <p:nvPr>
            <p:ph type="sldImg" idx="2"/>
          </p:nvPr>
        </p:nvSpPr>
        <p:spPr>
          <a:xfrm>
            <a:off x="382588" y="695325"/>
            <a:ext cx="6092825"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8" name="Google Shape;148;p5: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a:spLocks noGrp="1" noRot="1" noChangeAspect="1"/>
          </p:cNvSpPr>
          <p:nvPr>
            <p:ph type="sldImg" idx="2"/>
          </p:nvPr>
        </p:nvSpPr>
        <p:spPr>
          <a:xfrm>
            <a:off x="382588" y="695325"/>
            <a:ext cx="6092825"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4" name="Google Shape;154;p6: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a:spLocks noGrp="1" noRot="1" noChangeAspect="1"/>
          </p:cNvSpPr>
          <p:nvPr>
            <p:ph type="sldImg" idx="2"/>
          </p:nvPr>
        </p:nvSpPr>
        <p:spPr>
          <a:xfrm>
            <a:off x="382588" y="695325"/>
            <a:ext cx="6092825"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0" name="Google Shape;160;p7: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8</a:t>
            </a:fld>
            <a:endParaRPr sz="1800" b="0" i="0" u="none" strike="noStrike" cap="none">
              <a:solidFill>
                <a:srgbClr val="000000"/>
              </a:solidFill>
              <a:latin typeface="Times New Roman"/>
              <a:ea typeface="Times New Roman"/>
              <a:cs typeface="Times New Roman"/>
              <a:sym typeface="Times New Roman"/>
            </a:endParaRPr>
          </a:p>
        </p:txBody>
      </p:sp>
      <p:sp>
        <p:nvSpPr>
          <p:cNvPr id="169" name="Google Shape;169;p8:notes"/>
          <p:cNvSpPr>
            <a:spLocks noGrp="1" noRot="1" noChangeAspect="1"/>
          </p:cNvSpPr>
          <p:nvPr>
            <p:ph type="sldImg" idx="2"/>
          </p:nvPr>
        </p:nvSpPr>
        <p:spPr>
          <a:xfrm>
            <a:off x="0" y="812800"/>
            <a:ext cx="1588" cy="15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0" name="Google Shape;170;p8: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9</a:t>
            </a:fld>
            <a:endParaRPr sz="1800" b="0" i="0" u="none" strike="noStrike" cap="none">
              <a:solidFill>
                <a:srgbClr val="000000"/>
              </a:solidFill>
              <a:latin typeface="Times New Roman"/>
              <a:ea typeface="Times New Roman"/>
              <a:cs typeface="Times New Roman"/>
              <a:sym typeface="Times New Roman"/>
            </a:endParaRPr>
          </a:p>
        </p:txBody>
      </p:sp>
      <p:sp>
        <p:nvSpPr>
          <p:cNvPr id="177" name="Google Shape;177;p9: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8" name="Google Shape;178;p9: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7"/>
        <p:cNvGrpSpPr/>
        <p:nvPr/>
      </p:nvGrpSpPr>
      <p:grpSpPr>
        <a:xfrm>
          <a:off x="0" y="0"/>
          <a:ext cx="0" cy="0"/>
          <a:chOff x="0" y="0"/>
          <a:chExt cx="0" cy="0"/>
        </a:xfrm>
      </p:grpSpPr>
      <p:sp>
        <p:nvSpPr>
          <p:cNvPr id="18" name="Google Shape;18;p26"/>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6"/>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35"/>
          <p:cNvSpPr txBox="1">
            <a:spLocks noGrp="1"/>
          </p:cNvSpPr>
          <p:nvPr>
            <p:ph type="body" idx="1"/>
          </p:nvPr>
        </p:nvSpPr>
        <p:spPr>
          <a:xfrm rot="5400000">
            <a:off x="3831962" y="-1622239"/>
            <a:ext cx="4524375" cy="10969256"/>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a:lvl1pPr>
            <a:lvl2pPr marL="914400" lvl="1" indent="-228600" algn="l">
              <a:lnSpc>
                <a:spcPct val="100000"/>
              </a:lnSpc>
              <a:spcBef>
                <a:spcPts val="700"/>
              </a:spcBef>
              <a:spcAft>
                <a:spcPts val="0"/>
              </a:spcAft>
              <a:buSzPts val="1400"/>
              <a:buNone/>
              <a:defRPr/>
            </a:lvl2pPr>
            <a:lvl3pPr marL="1371600" lvl="2" indent="-228600" algn="l">
              <a:lnSpc>
                <a:spcPct val="100000"/>
              </a:lnSpc>
              <a:spcBef>
                <a:spcPts val="6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228600" algn="l">
              <a:lnSpc>
                <a:spcPct val="100000"/>
              </a:lnSpc>
              <a:spcBef>
                <a:spcPts val="500"/>
              </a:spcBef>
              <a:spcAft>
                <a:spcPts val="0"/>
              </a:spcAft>
              <a:buSzPts val="1400"/>
              <a:buNone/>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
        <p:nvSpPr>
          <p:cNvPr id="68" name="Google Shape;68;p35"/>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5"/>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70"/>
        <p:cNvGrpSpPr/>
        <p:nvPr/>
      </p:nvGrpSpPr>
      <p:grpSpPr>
        <a:xfrm>
          <a:off x="0" y="0"/>
          <a:ext cx="0" cy="0"/>
          <a:chOff x="0" y="0"/>
          <a:chExt cx="0" cy="0"/>
        </a:xfrm>
      </p:grpSpPr>
      <p:sp>
        <p:nvSpPr>
          <p:cNvPr id="71" name="Google Shape;71;p36"/>
          <p:cNvSpPr txBox="1">
            <a:spLocks noGrp="1"/>
          </p:cNvSpPr>
          <p:nvPr>
            <p:ph type="title"/>
          </p:nvPr>
        </p:nvSpPr>
        <p:spPr>
          <a:xfrm rot="5400000">
            <a:off x="7283445" y="1829244"/>
            <a:ext cx="5849937" cy="2740727"/>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 name="Google Shape;72;p36"/>
          <p:cNvSpPr txBox="1">
            <a:spLocks noGrp="1"/>
          </p:cNvSpPr>
          <p:nvPr>
            <p:ph type="body" idx="1"/>
          </p:nvPr>
        </p:nvSpPr>
        <p:spPr>
          <a:xfrm rot="5400000">
            <a:off x="1697230" y="-813070"/>
            <a:ext cx="5849937" cy="8025355"/>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a:lvl1pPr>
            <a:lvl2pPr marL="914400" lvl="1" indent="-228600" algn="l">
              <a:lnSpc>
                <a:spcPct val="100000"/>
              </a:lnSpc>
              <a:spcBef>
                <a:spcPts val="700"/>
              </a:spcBef>
              <a:spcAft>
                <a:spcPts val="0"/>
              </a:spcAft>
              <a:buSzPts val="1400"/>
              <a:buNone/>
              <a:defRPr/>
            </a:lvl2pPr>
            <a:lvl3pPr marL="1371600" lvl="2" indent="-228600" algn="l">
              <a:lnSpc>
                <a:spcPct val="100000"/>
              </a:lnSpc>
              <a:spcBef>
                <a:spcPts val="6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228600" algn="l">
              <a:lnSpc>
                <a:spcPct val="100000"/>
              </a:lnSpc>
              <a:spcBef>
                <a:spcPts val="500"/>
              </a:spcBef>
              <a:spcAft>
                <a:spcPts val="0"/>
              </a:spcAft>
              <a:buSzPts val="1400"/>
              <a:buNone/>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
        <p:nvSpPr>
          <p:cNvPr id="73" name="Google Shape;73;p36"/>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6"/>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0"/>
        <p:cNvGrpSpPr/>
        <p:nvPr/>
      </p:nvGrpSpPr>
      <p:grpSpPr>
        <a:xfrm>
          <a:off x="0" y="0"/>
          <a:ext cx="0" cy="0"/>
          <a:chOff x="0" y="0"/>
          <a:chExt cx="0" cy="0"/>
        </a:xfrm>
      </p:grpSpPr>
      <p:sp>
        <p:nvSpPr>
          <p:cNvPr id="21" name="Google Shape;21;p27"/>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27"/>
          <p:cNvSpPr txBox="1">
            <a:spLocks noGrp="1"/>
          </p:cNvSpPr>
          <p:nvPr>
            <p:ph type="body" idx="1"/>
          </p:nvPr>
        </p:nvSpPr>
        <p:spPr>
          <a:xfrm>
            <a:off x="609521" y="1600201"/>
            <a:ext cx="10969256" cy="4524375"/>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a:lvl1pPr>
            <a:lvl2pPr marL="914400" lvl="1" indent="-228600" algn="l">
              <a:lnSpc>
                <a:spcPct val="100000"/>
              </a:lnSpc>
              <a:spcBef>
                <a:spcPts val="700"/>
              </a:spcBef>
              <a:spcAft>
                <a:spcPts val="0"/>
              </a:spcAft>
              <a:buSzPts val="1400"/>
              <a:buNone/>
              <a:defRPr/>
            </a:lvl2pPr>
            <a:lvl3pPr marL="1371600" lvl="2" indent="-228600" algn="l">
              <a:lnSpc>
                <a:spcPct val="100000"/>
              </a:lnSpc>
              <a:spcBef>
                <a:spcPts val="6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228600" algn="l">
              <a:lnSpc>
                <a:spcPct val="100000"/>
              </a:lnSpc>
              <a:spcBef>
                <a:spcPts val="500"/>
              </a:spcBef>
              <a:spcAft>
                <a:spcPts val="0"/>
              </a:spcAft>
              <a:buSzPts val="1400"/>
              <a:buNone/>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
        <p:nvSpPr>
          <p:cNvPr id="23" name="Google Shape;23;p27"/>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7"/>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5"/>
        <p:cNvGrpSpPr/>
        <p:nvPr/>
      </p:nvGrpSpPr>
      <p:grpSpPr>
        <a:xfrm>
          <a:off x="0" y="0"/>
          <a:ext cx="0" cy="0"/>
          <a:chOff x="0" y="0"/>
          <a:chExt cx="0" cy="0"/>
        </a:xfrm>
      </p:grpSpPr>
      <p:sp>
        <p:nvSpPr>
          <p:cNvPr id="26" name="Google Shape;26;p28"/>
          <p:cNvSpPr txBox="1">
            <a:spLocks noGrp="1"/>
          </p:cNvSpPr>
          <p:nvPr>
            <p:ph type="ctrTitle"/>
          </p:nvPr>
        </p:nvSpPr>
        <p:spPr>
          <a:xfrm>
            <a:off x="914281" y="2130426"/>
            <a:ext cx="10361851" cy="1470025"/>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28"/>
          <p:cNvSpPr txBox="1">
            <a:spLocks noGrp="1"/>
          </p:cNvSpPr>
          <p:nvPr>
            <p:ph type="subTitle" idx="1"/>
          </p:nvPr>
        </p:nvSpPr>
        <p:spPr>
          <a:xfrm>
            <a:off x="1828562" y="3886200"/>
            <a:ext cx="8533289" cy="1752600"/>
          </a:xfrm>
          <a:prstGeom prst="rect">
            <a:avLst/>
          </a:prstGeom>
          <a:noFill/>
          <a:ln>
            <a:noFill/>
          </a:ln>
        </p:spPr>
        <p:txBody>
          <a:bodyPr spcFirstLastPara="1" wrap="square" lIns="90000" tIns="46800" rIns="90000" bIns="46800" anchor="t" anchorCtr="0">
            <a:noAutofit/>
          </a:bodyPr>
          <a:lstStyle>
            <a:lvl1pPr lvl="0" algn="ctr">
              <a:lnSpc>
                <a:spcPct val="100000"/>
              </a:lnSpc>
              <a:spcBef>
                <a:spcPts val="800"/>
              </a:spcBef>
              <a:spcAft>
                <a:spcPts val="0"/>
              </a:spcAft>
              <a:buSzPts val="3200"/>
              <a:buNone/>
              <a:defRPr/>
            </a:lvl1pPr>
            <a:lvl2pPr lvl="1" algn="ctr">
              <a:lnSpc>
                <a:spcPct val="100000"/>
              </a:lnSpc>
              <a:spcBef>
                <a:spcPts val="700"/>
              </a:spcBef>
              <a:spcAft>
                <a:spcPts val="0"/>
              </a:spcAft>
              <a:buSzPts val="2800"/>
              <a:buNone/>
              <a:defRPr/>
            </a:lvl2pPr>
            <a:lvl3pPr lvl="2" algn="ctr">
              <a:lnSpc>
                <a:spcPct val="100000"/>
              </a:lnSpc>
              <a:spcBef>
                <a:spcPts val="600"/>
              </a:spcBef>
              <a:spcAft>
                <a:spcPts val="0"/>
              </a:spcAft>
              <a:buSzPts val="2400"/>
              <a:buNone/>
              <a:defRPr/>
            </a:lvl3pPr>
            <a:lvl4pPr lvl="3" algn="ctr">
              <a:lnSpc>
                <a:spcPct val="100000"/>
              </a:lnSpc>
              <a:spcBef>
                <a:spcPts val="500"/>
              </a:spcBef>
              <a:spcAft>
                <a:spcPts val="0"/>
              </a:spcAft>
              <a:buSzPts val="2000"/>
              <a:buNone/>
              <a:defRPr/>
            </a:lvl4pPr>
            <a:lvl5pPr lvl="4" algn="ctr">
              <a:lnSpc>
                <a:spcPct val="100000"/>
              </a:lnSpc>
              <a:spcBef>
                <a:spcPts val="500"/>
              </a:spcBef>
              <a:spcAft>
                <a:spcPts val="0"/>
              </a:spcAft>
              <a:buSzPts val="2000"/>
              <a:buNone/>
              <a:defRPr/>
            </a:lvl5pPr>
            <a:lvl6pPr lvl="5" algn="ctr">
              <a:lnSpc>
                <a:spcPct val="100000"/>
              </a:lnSpc>
              <a:spcBef>
                <a:spcPts val="500"/>
              </a:spcBef>
              <a:spcAft>
                <a:spcPts val="0"/>
              </a:spcAft>
              <a:buSzPts val="2000"/>
              <a:buNone/>
              <a:defRPr/>
            </a:lvl6pPr>
            <a:lvl7pPr lvl="6" algn="ctr">
              <a:lnSpc>
                <a:spcPct val="100000"/>
              </a:lnSpc>
              <a:spcBef>
                <a:spcPts val="500"/>
              </a:spcBef>
              <a:spcAft>
                <a:spcPts val="0"/>
              </a:spcAft>
              <a:buSzPts val="2000"/>
              <a:buNone/>
              <a:defRPr/>
            </a:lvl7pPr>
            <a:lvl8pPr lvl="7" algn="ctr">
              <a:lnSpc>
                <a:spcPct val="100000"/>
              </a:lnSpc>
              <a:spcBef>
                <a:spcPts val="500"/>
              </a:spcBef>
              <a:spcAft>
                <a:spcPts val="0"/>
              </a:spcAft>
              <a:buSzPts val="2000"/>
              <a:buNone/>
              <a:defRPr/>
            </a:lvl8pPr>
            <a:lvl9pPr lvl="8" algn="ctr">
              <a:lnSpc>
                <a:spcPct val="100000"/>
              </a:lnSpc>
              <a:spcBef>
                <a:spcPts val="500"/>
              </a:spcBef>
              <a:spcAft>
                <a:spcPts val="0"/>
              </a:spcAft>
              <a:buSzPts val="2000"/>
              <a:buNone/>
              <a:defRPr/>
            </a:lvl9pPr>
          </a:lstStyle>
          <a:p>
            <a:endParaRPr/>
          </a:p>
        </p:txBody>
      </p:sp>
      <p:sp>
        <p:nvSpPr>
          <p:cNvPr id="28" name="Google Shape;28;p28"/>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0"/>
        <p:cNvGrpSpPr/>
        <p:nvPr/>
      </p:nvGrpSpPr>
      <p:grpSpPr>
        <a:xfrm>
          <a:off x="0" y="0"/>
          <a:ext cx="0" cy="0"/>
          <a:chOff x="0" y="0"/>
          <a:chExt cx="0" cy="0"/>
        </a:xfrm>
      </p:grpSpPr>
      <p:sp>
        <p:nvSpPr>
          <p:cNvPr id="31" name="Google Shape;31;p29"/>
          <p:cNvSpPr txBox="1">
            <a:spLocks noGrp="1"/>
          </p:cNvSpPr>
          <p:nvPr>
            <p:ph type="title"/>
          </p:nvPr>
        </p:nvSpPr>
        <p:spPr>
          <a:xfrm>
            <a:off x="962959" y="4406901"/>
            <a:ext cx="10361851" cy="1362075"/>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29"/>
          <p:cNvSpPr txBox="1">
            <a:spLocks noGrp="1"/>
          </p:cNvSpPr>
          <p:nvPr>
            <p:ph type="body" idx="1"/>
          </p:nvPr>
        </p:nvSpPr>
        <p:spPr>
          <a:xfrm>
            <a:off x="962959" y="2906713"/>
            <a:ext cx="10361851" cy="1500187"/>
          </a:xfrm>
          <a:prstGeom prst="rect">
            <a:avLst/>
          </a:prstGeom>
          <a:noFill/>
          <a:ln>
            <a:noFill/>
          </a:ln>
        </p:spPr>
        <p:txBody>
          <a:bodyPr spcFirstLastPara="1" wrap="square" lIns="90000" tIns="46800" rIns="90000" bIns="46800" anchor="b" anchorCtr="0">
            <a:noAutofit/>
          </a:bodyPr>
          <a:lstStyle>
            <a:lvl1pPr marL="457200" lvl="0" indent="-228600" algn="l">
              <a:lnSpc>
                <a:spcPct val="100000"/>
              </a:lnSpc>
              <a:spcBef>
                <a:spcPts val="800"/>
              </a:spcBef>
              <a:spcAft>
                <a:spcPts val="0"/>
              </a:spcAft>
              <a:buSzPts val="2000"/>
              <a:buNone/>
              <a:defRPr sz="2000"/>
            </a:lvl1pPr>
            <a:lvl2pPr marL="914400" lvl="1" indent="-228600" algn="l">
              <a:lnSpc>
                <a:spcPct val="100000"/>
              </a:lnSpc>
              <a:spcBef>
                <a:spcPts val="700"/>
              </a:spcBef>
              <a:spcAft>
                <a:spcPts val="0"/>
              </a:spcAft>
              <a:buSzPts val="1800"/>
              <a:buNone/>
              <a:defRPr sz="1800"/>
            </a:lvl2pPr>
            <a:lvl3pPr marL="1371600" lvl="2" indent="-228600" algn="l">
              <a:lnSpc>
                <a:spcPct val="100000"/>
              </a:lnSpc>
              <a:spcBef>
                <a:spcPts val="600"/>
              </a:spcBef>
              <a:spcAft>
                <a:spcPts val="0"/>
              </a:spcAft>
              <a:buSzPts val="1600"/>
              <a:buNone/>
              <a:defRPr sz="1600"/>
            </a:lvl3pPr>
            <a:lvl4pPr marL="1828800" lvl="3" indent="-228600" algn="l">
              <a:lnSpc>
                <a:spcPct val="100000"/>
              </a:lnSpc>
              <a:spcBef>
                <a:spcPts val="500"/>
              </a:spcBef>
              <a:spcAft>
                <a:spcPts val="0"/>
              </a:spcAft>
              <a:buSzPts val="1400"/>
              <a:buNone/>
              <a:defRPr sz="1400"/>
            </a:lvl4pPr>
            <a:lvl5pPr marL="2286000" lvl="4" indent="-228600" algn="l">
              <a:lnSpc>
                <a:spcPct val="100000"/>
              </a:lnSpc>
              <a:spcBef>
                <a:spcPts val="500"/>
              </a:spcBef>
              <a:spcAft>
                <a:spcPts val="0"/>
              </a:spcAft>
              <a:buSzPts val="1400"/>
              <a:buNone/>
              <a:defRPr sz="1400"/>
            </a:lvl5pPr>
            <a:lvl6pPr marL="2743200" lvl="5" indent="-228600" algn="l">
              <a:lnSpc>
                <a:spcPct val="100000"/>
              </a:lnSpc>
              <a:spcBef>
                <a:spcPts val="500"/>
              </a:spcBef>
              <a:spcAft>
                <a:spcPts val="0"/>
              </a:spcAft>
              <a:buSzPts val="1400"/>
              <a:buNone/>
              <a:defRPr sz="1400"/>
            </a:lvl6pPr>
            <a:lvl7pPr marL="3200400" lvl="6" indent="-228600" algn="l">
              <a:lnSpc>
                <a:spcPct val="100000"/>
              </a:lnSpc>
              <a:spcBef>
                <a:spcPts val="500"/>
              </a:spcBef>
              <a:spcAft>
                <a:spcPts val="0"/>
              </a:spcAft>
              <a:buSzPts val="1400"/>
              <a:buNone/>
              <a:defRPr sz="1400"/>
            </a:lvl7pPr>
            <a:lvl8pPr marL="3657600" lvl="7" indent="-228600" algn="l">
              <a:lnSpc>
                <a:spcPct val="100000"/>
              </a:lnSpc>
              <a:spcBef>
                <a:spcPts val="500"/>
              </a:spcBef>
              <a:spcAft>
                <a:spcPts val="0"/>
              </a:spcAft>
              <a:buSzPts val="1400"/>
              <a:buNone/>
              <a:defRPr sz="1400"/>
            </a:lvl8pPr>
            <a:lvl9pPr marL="4114800" lvl="8" indent="-228600" algn="l">
              <a:lnSpc>
                <a:spcPct val="100000"/>
              </a:lnSpc>
              <a:spcBef>
                <a:spcPts val="500"/>
              </a:spcBef>
              <a:spcAft>
                <a:spcPts val="0"/>
              </a:spcAft>
              <a:buSzPts val="1400"/>
              <a:buNone/>
              <a:defRPr sz="1400"/>
            </a:lvl9pPr>
          </a:lstStyle>
          <a:p>
            <a:endParaRPr/>
          </a:p>
        </p:txBody>
      </p:sp>
      <p:sp>
        <p:nvSpPr>
          <p:cNvPr id="33" name="Google Shape;33;p29"/>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9"/>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5"/>
        <p:cNvGrpSpPr/>
        <p:nvPr/>
      </p:nvGrpSpPr>
      <p:grpSpPr>
        <a:xfrm>
          <a:off x="0" y="0"/>
          <a:ext cx="0" cy="0"/>
          <a:chOff x="0" y="0"/>
          <a:chExt cx="0" cy="0"/>
        </a:xfrm>
      </p:grpSpPr>
      <p:sp>
        <p:nvSpPr>
          <p:cNvPr id="36" name="Google Shape;36;p30"/>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 name="Google Shape;37;p30"/>
          <p:cNvSpPr txBox="1">
            <a:spLocks noGrp="1"/>
          </p:cNvSpPr>
          <p:nvPr>
            <p:ph type="body" idx="1"/>
          </p:nvPr>
        </p:nvSpPr>
        <p:spPr>
          <a:xfrm>
            <a:off x="609521" y="1600201"/>
            <a:ext cx="5381983" cy="4524375"/>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2800"/>
            </a:lvl1pPr>
            <a:lvl2pPr marL="914400" lvl="1" indent="-228600" algn="l">
              <a:lnSpc>
                <a:spcPct val="100000"/>
              </a:lnSpc>
              <a:spcBef>
                <a:spcPts val="700"/>
              </a:spcBef>
              <a:spcAft>
                <a:spcPts val="0"/>
              </a:spcAft>
              <a:buSzPts val="1400"/>
              <a:buNone/>
              <a:defRPr sz="2400"/>
            </a:lvl2pPr>
            <a:lvl3pPr marL="1371600" lvl="2" indent="-228600" algn="l">
              <a:lnSpc>
                <a:spcPct val="100000"/>
              </a:lnSpc>
              <a:spcBef>
                <a:spcPts val="600"/>
              </a:spcBef>
              <a:spcAft>
                <a:spcPts val="0"/>
              </a:spcAft>
              <a:buSzPts val="1400"/>
              <a:buNone/>
              <a:defRPr sz="2000"/>
            </a:lvl3pPr>
            <a:lvl4pPr marL="1828800" lvl="3" indent="-228600" algn="l">
              <a:lnSpc>
                <a:spcPct val="100000"/>
              </a:lnSpc>
              <a:spcBef>
                <a:spcPts val="500"/>
              </a:spcBef>
              <a:spcAft>
                <a:spcPts val="0"/>
              </a:spcAft>
              <a:buSzPts val="1400"/>
              <a:buNone/>
              <a:defRPr sz="1800"/>
            </a:lvl4pPr>
            <a:lvl5pPr marL="2286000" lvl="4" indent="-228600" algn="l">
              <a:lnSpc>
                <a:spcPct val="100000"/>
              </a:lnSpc>
              <a:spcBef>
                <a:spcPts val="500"/>
              </a:spcBef>
              <a:spcAft>
                <a:spcPts val="0"/>
              </a:spcAft>
              <a:buSzPts val="1400"/>
              <a:buNone/>
              <a:defRPr sz="1800"/>
            </a:lvl5pPr>
            <a:lvl6pPr marL="2743200" lvl="5" indent="-228600" algn="l">
              <a:lnSpc>
                <a:spcPct val="100000"/>
              </a:lnSpc>
              <a:spcBef>
                <a:spcPts val="500"/>
              </a:spcBef>
              <a:spcAft>
                <a:spcPts val="0"/>
              </a:spcAft>
              <a:buSzPts val="1400"/>
              <a:buNone/>
              <a:defRPr sz="1800"/>
            </a:lvl6pPr>
            <a:lvl7pPr marL="3200400" lvl="6" indent="-228600" algn="l">
              <a:lnSpc>
                <a:spcPct val="100000"/>
              </a:lnSpc>
              <a:spcBef>
                <a:spcPts val="500"/>
              </a:spcBef>
              <a:spcAft>
                <a:spcPts val="0"/>
              </a:spcAft>
              <a:buSzPts val="1400"/>
              <a:buNone/>
              <a:defRPr sz="1800"/>
            </a:lvl7pPr>
            <a:lvl8pPr marL="3657600" lvl="7" indent="-228600" algn="l">
              <a:lnSpc>
                <a:spcPct val="100000"/>
              </a:lnSpc>
              <a:spcBef>
                <a:spcPts val="500"/>
              </a:spcBef>
              <a:spcAft>
                <a:spcPts val="0"/>
              </a:spcAft>
              <a:buSzPts val="1400"/>
              <a:buNone/>
              <a:defRPr sz="1800"/>
            </a:lvl8pPr>
            <a:lvl9pPr marL="4114800" lvl="8" indent="-228600" algn="l">
              <a:lnSpc>
                <a:spcPct val="100000"/>
              </a:lnSpc>
              <a:spcBef>
                <a:spcPts val="500"/>
              </a:spcBef>
              <a:spcAft>
                <a:spcPts val="0"/>
              </a:spcAft>
              <a:buSzPts val="1400"/>
              <a:buNone/>
              <a:defRPr sz="1800"/>
            </a:lvl9pPr>
          </a:lstStyle>
          <a:p>
            <a:endParaRPr/>
          </a:p>
        </p:txBody>
      </p:sp>
      <p:sp>
        <p:nvSpPr>
          <p:cNvPr id="38" name="Google Shape;38;p30"/>
          <p:cNvSpPr txBox="1">
            <a:spLocks noGrp="1"/>
          </p:cNvSpPr>
          <p:nvPr>
            <p:ph type="body" idx="2"/>
          </p:nvPr>
        </p:nvSpPr>
        <p:spPr>
          <a:xfrm>
            <a:off x="6194678" y="1600201"/>
            <a:ext cx="5384099" cy="4524375"/>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2800"/>
            </a:lvl1pPr>
            <a:lvl2pPr marL="914400" lvl="1" indent="-228600" algn="l">
              <a:lnSpc>
                <a:spcPct val="100000"/>
              </a:lnSpc>
              <a:spcBef>
                <a:spcPts val="700"/>
              </a:spcBef>
              <a:spcAft>
                <a:spcPts val="0"/>
              </a:spcAft>
              <a:buSzPts val="1400"/>
              <a:buNone/>
              <a:defRPr sz="2400"/>
            </a:lvl2pPr>
            <a:lvl3pPr marL="1371600" lvl="2" indent="-228600" algn="l">
              <a:lnSpc>
                <a:spcPct val="100000"/>
              </a:lnSpc>
              <a:spcBef>
                <a:spcPts val="600"/>
              </a:spcBef>
              <a:spcAft>
                <a:spcPts val="0"/>
              </a:spcAft>
              <a:buSzPts val="1400"/>
              <a:buNone/>
              <a:defRPr sz="2000"/>
            </a:lvl3pPr>
            <a:lvl4pPr marL="1828800" lvl="3" indent="-228600" algn="l">
              <a:lnSpc>
                <a:spcPct val="100000"/>
              </a:lnSpc>
              <a:spcBef>
                <a:spcPts val="500"/>
              </a:spcBef>
              <a:spcAft>
                <a:spcPts val="0"/>
              </a:spcAft>
              <a:buSzPts val="1400"/>
              <a:buNone/>
              <a:defRPr sz="1800"/>
            </a:lvl4pPr>
            <a:lvl5pPr marL="2286000" lvl="4" indent="-228600" algn="l">
              <a:lnSpc>
                <a:spcPct val="100000"/>
              </a:lnSpc>
              <a:spcBef>
                <a:spcPts val="500"/>
              </a:spcBef>
              <a:spcAft>
                <a:spcPts val="0"/>
              </a:spcAft>
              <a:buSzPts val="1400"/>
              <a:buNone/>
              <a:defRPr sz="1800"/>
            </a:lvl5pPr>
            <a:lvl6pPr marL="2743200" lvl="5" indent="-228600" algn="l">
              <a:lnSpc>
                <a:spcPct val="100000"/>
              </a:lnSpc>
              <a:spcBef>
                <a:spcPts val="500"/>
              </a:spcBef>
              <a:spcAft>
                <a:spcPts val="0"/>
              </a:spcAft>
              <a:buSzPts val="1400"/>
              <a:buNone/>
              <a:defRPr sz="1800"/>
            </a:lvl6pPr>
            <a:lvl7pPr marL="3200400" lvl="6" indent="-228600" algn="l">
              <a:lnSpc>
                <a:spcPct val="100000"/>
              </a:lnSpc>
              <a:spcBef>
                <a:spcPts val="500"/>
              </a:spcBef>
              <a:spcAft>
                <a:spcPts val="0"/>
              </a:spcAft>
              <a:buSzPts val="1400"/>
              <a:buNone/>
              <a:defRPr sz="1800"/>
            </a:lvl7pPr>
            <a:lvl8pPr marL="3657600" lvl="7" indent="-228600" algn="l">
              <a:lnSpc>
                <a:spcPct val="100000"/>
              </a:lnSpc>
              <a:spcBef>
                <a:spcPts val="500"/>
              </a:spcBef>
              <a:spcAft>
                <a:spcPts val="0"/>
              </a:spcAft>
              <a:buSzPts val="1400"/>
              <a:buNone/>
              <a:defRPr sz="1800"/>
            </a:lvl8pPr>
            <a:lvl9pPr marL="4114800" lvl="8" indent="-228600" algn="l">
              <a:lnSpc>
                <a:spcPct val="100000"/>
              </a:lnSpc>
              <a:spcBef>
                <a:spcPts val="500"/>
              </a:spcBef>
              <a:spcAft>
                <a:spcPts val="0"/>
              </a:spcAft>
              <a:buSzPts val="1400"/>
              <a:buNone/>
              <a:defRPr sz="1800"/>
            </a:lvl9pPr>
          </a:lstStyle>
          <a:p>
            <a:endParaRPr/>
          </a:p>
        </p:txBody>
      </p:sp>
      <p:sp>
        <p:nvSpPr>
          <p:cNvPr id="39" name="Google Shape;39;p30"/>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0"/>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1"/>
        <p:cNvGrpSpPr/>
        <p:nvPr/>
      </p:nvGrpSpPr>
      <p:grpSpPr>
        <a:xfrm>
          <a:off x="0" y="0"/>
          <a:ext cx="0" cy="0"/>
          <a:chOff x="0" y="0"/>
          <a:chExt cx="0" cy="0"/>
        </a:xfrm>
      </p:grpSpPr>
      <p:sp>
        <p:nvSpPr>
          <p:cNvPr id="42" name="Google Shape;42;p31"/>
          <p:cNvSpPr txBox="1">
            <a:spLocks noGrp="1"/>
          </p:cNvSpPr>
          <p:nvPr>
            <p:ph type="title"/>
          </p:nvPr>
        </p:nvSpPr>
        <p:spPr>
          <a:xfrm>
            <a:off x="609521" y="274638"/>
            <a:ext cx="10971372" cy="1143000"/>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31"/>
          <p:cNvSpPr txBox="1">
            <a:spLocks noGrp="1"/>
          </p:cNvSpPr>
          <p:nvPr>
            <p:ph type="body" idx="1"/>
          </p:nvPr>
        </p:nvSpPr>
        <p:spPr>
          <a:xfrm>
            <a:off x="609521" y="1535113"/>
            <a:ext cx="5386216" cy="639762"/>
          </a:xfrm>
          <a:prstGeom prst="rect">
            <a:avLst/>
          </a:prstGeom>
          <a:noFill/>
          <a:ln>
            <a:noFill/>
          </a:ln>
        </p:spPr>
        <p:txBody>
          <a:bodyPr spcFirstLastPara="1" wrap="square" lIns="90000" tIns="46800" rIns="90000" bIns="46800" anchor="b" anchorCtr="0">
            <a:noAutofit/>
          </a:bodyPr>
          <a:lstStyle>
            <a:lvl1pPr marL="457200" lvl="0" indent="-228600" algn="l">
              <a:lnSpc>
                <a:spcPct val="100000"/>
              </a:lnSpc>
              <a:spcBef>
                <a:spcPts val="800"/>
              </a:spcBef>
              <a:spcAft>
                <a:spcPts val="0"/>
              </a:spcAft>
              <a:buSzPts val="2400"/>
              <a:buNone/>
              <a:defRPr sz="2400" b="1"/>
            </a:lvl1pPr>
            <a:lvl2pPr marL="914400" lvl="1" indent="-228600" algn="l">
              <a:lnSpc>
                <a:spcPct val="100000"/>
              </a:lnSpc>
              <a:spcBef>
                <a:spcPts val="7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44" name="Google Shape;44;p31"/>
          <p:cNvSpPr txBox="1">
            <a:spLocks noGrp="1"/>
          </p:cNvSpPr>
          <p:nvPr>
            <p:ph type="body" idx="2"/>
          </p:nvPr>
        </p:nvSpPr>
        <p:spPr>
          <a:xfrm>
            <a:off x="609521" y="2174875"/>
            <a:ext cx="5386216" cy="3951288"/>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2400"/>
            </a:lvl1pPr>
            <a:lvl2pPr marL="914400" lvl="1" indent="-228600" algn="l">
              <a:lnSpc>
                <a:spcPct val="100000"/>
              </a:lnSpc>
              <a:spcBef>
                <a:spcPts val="700"/>
              </a:spcBef>
              <a:spcAft>
                <a:spcPts val="0"/>
              </a:spcAft>
              <a:buSzPts val="1400"/>
              <a:buNone/>
              <a:defRPr sz="2000"/>
            </a:lvl2pPr>
            <a:lvl3pPr marL="1371600" lvl="2" indent="-228600" algn="l">
              <a:lnSpc>
                <a:spcPct val="100000"/>
              </a:lnSpc>
              <a:spcBef>
                <a:spcPts val="600"/>
              </a:spcBef>
              <a:spcAft>
                <a:spcPts val="0"/>
              </a:spcAft>
              <a:buSzPts val="1400"/>
              <a:buNone/>
              <a:defRPr sz="1800"/>
            </a:lvl3pPr>
            <a:lvl4pPr marL="1828800" lvl="3" indent="-228600" algn="l">
              <a:lnSpc>
                <a:spcPct val="100000"/>
              </a:lnSpc>
              <a:spcBef>
                <a:spcPts val="500"/>
              </a:spcBef>
              <a:spcAft>
                <a:spcPts val="0"/>
              </a:spcAft>
              <a:buSzPts val="1400"/>
              <a:buNone/>
              <a:defRPr sz="1600"/>
            </a:lvl4pPr>
            <a:lvl5pPr marL="2286000" lvl="4" indent="-228600" algn="l">
              <a:lnSpc>
                <a:spcPct val="100000"/>
              </a:lnSpc>
              <a:spcBef>
                <a:spcPts val="500"/>
              </a:spcBef>
              <a:spcAft>
                <a:spcPts val="0"/>
              </a:spcAft>
              <a:buSzPts val="1400"/>
              <a:buNone/>
              <a:defRPr sz="1600"/>
            </a:lvl5pPr>
            <a:lvl6pPr marL="2743200" lvl="5" indent="-228600" algn="l">
              <a:lnSpc>
                <a:spcPct val="100000"/>
              </a:lnSpc>
              <a:spcBef>
                <a:spcPts val="500"/>
              </a:spcBef>
              <a:spcAft>
                <a:spcPts val="0"/>
              </a:spcAft>
              <a:buSzPts val="1400"/>
              <a:buNone/>
              <a:defRPr sz="1600"/>
            </a:lvl6pPr>
            <a:lvl7pPr marL="3200400" lvl="6" indent="-228600" algn="l">
              <a:lnSpc>
                <a:spcPct val="100000"/>
              </a:lnSpc>
              <a:spcBef>
                <a:spcPts val="500"/>
              </a:spcBef>
              <a:spcAft>
                <a:spcPts val="0"/>
              </a:spcAft>
              <a:buSzPts val="1400"/>
              <a:buNone/>
              <a:defRPr sz="1600"/>
            </a:lvl7pPr>
            <a:lvl8pPr marL="3657600" lvl="7" indent="-228600" algn="l">
              <a:lnSpc>
                <a:spcPct val="100000"/>
              </a:lnSpc>
              <a:spcBef>
                <a:spcPts val="500"/>
              </a:spcBef>
              <a:spcAft>
                <a:spcPts val="0"/>
              </a:spcAft>
              <a:buSzPts val="1400"/>
              <a:buNone/>
              <a:defRPr sz="1600"/>
            </a:lvl8pPr>
            <a:lvl9pPr marL="4114800" lvl="8" indent="-228600" algn="l">
              <a:lnSpc>
                <a:spcPct val="100000"/>
              </a:lnSpc>
              <a:spcBef>
                <a:spcPts val="500"/>
              </a:spcBef>
              <a:spcAft>
                <a:spcPts val="0"/>
              </a:spcAft>
              <a:buSzPts val="1400"/>
              <a:buNone/>
              <a:defRPr sz="1600"/>
            </a:lvl9pPr>
          </a:lstStyle>
          <a:p>
            <a:endParaRPr/>
          </a:p>
        </p:txBody>
      </p:sp>
      <p:sp>
        <p:nvSpPr>
          <p:cNvPr id="45" name="Google Shape;45;p31"/>
          <p:cNvSpPr txBox="1">
            <a:spLocks noGrp="1"/>
          </p:cNvSpPr>
          <p:nvPr>
            <p:ph type="body" idx="3"/>
          </p:nvPr>
        </p:nvSpPr>
        <p:spPr>
          <a:xfrm>
            <a:off x="6192561" y="1535113"/>
            <a:ext cx="5388332" cy="639762"/>
          </a:xfrm>
          <a:prstGeom prst="rect">
            <a:avLst/>
          </a:prstGeom>
          <a:noFill/>
          <a:ln>
            <a:noFill/>
          </a:ln>
        </p:spPr>
        <p:txBody>
          <a:bodyPr spcFirstLastPara="1" wrap="square" lIns="90000" tIns="46800" rIns="90000" bIns="46800" anchor="b" anchorCtr="0">
            <a:noAutofit/>
          </a:bodyPr>
          <a:lstStyle>
            <a:lvl1pPr marL="457200" lvl="0" indent="-228600" algn="l">
              <a:lnSpc>
                <a:spcPct val="100000"/>
              </a:lnSpc>
              <a:spcBef>
                <a:spcPts val="800"/>
              </a:spcBef>
              <a:spcAft>
                <a:spcPts val="0"/>
              </a:spcAft>
              <a:buSzPts val="2400"/>
              <a:buNone/>
              <a:defRPr sz="2400" b="1"/>
            </a:lvl1pPr>
            <a:lvl2pPr marL="914400" lvl="1" indent="-228600" algn="l">
              <a:lnSpc>
                <a:spcPct val="100000"/>
              </a:lnSpc>
              <a:spcBef>
                <a:spcPts val="7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46" name="Google Shape;46;p31"/>
          <p:cNvSpPr txBox="1">
            <a:spLocks noGrp="1"/>
          </p:cNvSpPr>
          <p:nvPr>
            <p:ph type="body" idx="4"/>
          </p:nvPr>
        </p:nvSpPr>
        <p:spPr>
          <a:xfrm>
            <a:off x="6192561" y="2174875"/>
            <a:ext cx="5388332" cy="3951288"/>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2400"/>
            </a:lvl1pPr>
            <a:lvl2pPr marL="914400" lvl="1" indent="-228600" algn="l">
              <a:lnSpc>
                <a:spcPct val="100000"/>
              </a:lnSpc>
              <a:spcBef>
                <a:spcPts val="700"/>
              </a:spcBef>
              <a:spcAft>
                <a:spcPts val="0"/>
              </a:spcAft>
              <a:buSzPts val="1400"/>
              <a:buNone/>
              <a:defRPr sz="2000"/>
            </a:lvl2pPr>
            <a:lvl3pPr marL="1371600" lvl="2" indent="-228600" algn="l">
              <a:lnSpc>
                <a:spcPct val="100000"/>
              </a:lnSpc>
              <a:spcBef>
                <a:spcPts val="600"/>
              </a:spcBef>
              <a:spcAft>
                <a:spcPts val="0"/>
              </a:spcAft>
              <a:buSzPts val="1400"/>
              <a:buNone/>
              <a:defRPr sz="1800"/>
            </a:lvl3pPr>
            <a:lvl4pPr marL="1828800" lvl="3" indent="-228600" algn="l">
              <a:lnSpc>
                <a:spcPct val="100000"/>
              </a:lnSpc>
              <a:spcBef>
                <a:spcPts val="500"/>
              </a:spcBef>
              <a:spcAft>
                <a:spcPts val="0"/>
              </a:spcAft>
              <a:buSzPts val="1400"/>
              <a:buNone/>
              <a:defRPr sz="1600"/>
            </a:lvl4pPr>
            <a:lvl5pPr marL="2286000" lvl="4" indent="-228600" algn="l">
              <a:lnSpc>
                <a:spcPct val="100000"/>
              </a:lnSpc>
              <a:spcBef>
                <a:spcPts val="500"/>
              </a:spcBef>
              <a:spcAft>
                <a:spcPts val="0"/>
              </a:spcAft>
              <a:buSzPts val="1400"/>
              <a:buNone/>
              <a:defRPr sz="1600"/>
            </a:lvl5pPr>
            <a:lvl6pPr marL="2743200" lvl="5" indent="-228600" algn="l">
              <a:lnSpc>
                <a:spcPct val="100000"/>
              </a:lnSpc>
              <a:spcBef>
                <a:spcPts val="500"/>
              </a:spcBef>
              <a:spcAft>
                <a:spcPts val="0"/>
              </a:spcAft>
              <a:buSzPts val="1400"/>
              <a:buNone/>
              <a:defRPr sz="1600"/>
            </a:lvl6pPr>
            <a:lvl7pPr marL="3200400" lvl="6" indent="-228600" algn="l">
              <a:lnSpc>
                <a:spcPct val="100000"/>
              </a:lnSpc>
              <a:spcBef>
                <a:spcPts val="500"/>
              </a:spcBef>
              <a:spcAft>
                <a:spcPts val="0"/>
              </a:spcAft>
              <a:buSzPts val="1400"/>
              <a:buNone/>
              <a:defRPr sz="1600"/>
            </a:lvl7pPr>
            <a:lvl8pPr marL="3657600" lvl="7" indent="-228600" algn="l">
              <a:lnSpc>
                <a:spcPct val="100000"/>
              </a:lnSpc>
              <a:spcBef>
                <a:spcPts val="500"/>
              </a:spcBef>
              <a:spcAft>
                <a:spcPts val="0"/>
              </a:spcAft>
              <a:buSzPts val="1400"/>
              <a:buNone/>
              <a:defRPr sz="1600"/>
            </a:lvl8pPr>
            <a:lvl9pPr marL="4114800" lvl="8" indent="-228600" algn="l">
              <a:lnSpc>
                <a:spcPct val="100000"/>
              </a:lnSpc>
              <a:spcBef>
                <a:spcPts val="500"/>
              </a:spcBef>
              <a:spcAft>
                <a:spcPts val="0"/>
              </a:spcAft>
              <a:buSzPts val="1400"/>
              <a:buNone/>
              <a:defRPr sz="1600"/>
            </a:lvl9pPr>
          </a:lstStyle>
          <a:p>
            <a:endParaRPr/>
          </a:p>
        </p:txBody>
      </p:sp>
      <p:sp>
        <p:nvSpPr>
          <p:cNvPr id="47" name="Google Shape;47;p31"/>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2"/>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3"/>
        <p:cNvGrpSpPr/>
        <p:nvPr/>
      </p:nvGrpSpPr>
      <p:grpSpPr>
        <a:xfrm>
          <a:off x="0" y="0"/>
          <a:ext cx="0" cy="0"/>
          <a:chOff x="0" y="0"/>
          <a:chExt cx="0" cy="0"/>
        </a:xfrm>
      </p:grpSpPr>
      <p:sp>
        <p:nvSpPr>
          <p:cNvPr id="54" name="Google Shape;54;p33"/>
          <p:cNvSpPr txBox="1">
            <a:spLocks noGrp="1"/>
          </p:cNvSpPr>
          <p:nvPr>
            <p:ph type="title"/>
          </p:nvPr>
        </p:nvSpPr>
        <p:spPr>
          <a:xfrm>
            <a:off x="609521" y="273050"/>
            <a:ext cx="4010562" cy="1162050"/>
          </a:xfrm>
          <a:prstGeom prst="rect">
            <a:avLst/>
          </a:prstGeom>
          <a:noFill/>
          <a:ln>
            <a:noFill/>
          </a:ln>
        </p:spPr>
        <p:txBody>
          <a:bodyPr spcFirstLastPara="1" wrap="square" lIns="90000" tIns="46800" rIns="90000" bIns="468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33"/>
          <p:cNvSpPr txBox="1">
            <a:spLocks noGrp="1"/>
          </p:cNvSpPr>
          <p:nvPr>
            <p:ph type="body" idx="1"/>
          </p:nvPr>
        </p:nvSpPr>
        <p:spPr>
          <a:xfrm>
            <a:off x="4766113" y="273051"/>
            <a:ext cx="6814779" cy="5853113"/>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3200"/>
            </a:lvl1pPr>
            <a:lvl2pPr marL="914400" lvl="1" indent="-228600" algn="l">
              <a:lnSpc>
                <a:spcPct val="100000"/>
              </a:lnSpc>
              <a:spcBef>
                <a:spcPts val="700"/>
              </a:spcBef>
              <a:spcAft>
                <a:spcPts val="0"/>
              </a:spcAft>
              <a:buSzPts val="1400"/>
              <a:buNone/>
              <a:defRPr sz="2800"/>
            </a:lvl2pPr>
            <a:lvl3pPr marL="1371600" lvl="2" indent="-228600" algn="l">
              <a:lnSpc>
                <a:spcPct val="100000"/>
              </a:lnSpc>
              <a:spcBef>
                <a:spcPts val="600"/>
              </a:spcBef>
              <a:spcAft>
                <a:spcPts val="0"/>
              </a:spcAft>
              <a:buSzPts val="1400"/>
              <a:buNone/>
              <a:defRPr sz="2400"/>
            </a:lvl3pPr>
            <a:lvl4pPr marL="1828800" lvl="3" indent="-228600" algn="l">
              <a:lnSpc>
                <a:spcPct val="100000"/>
              </a:lnSpc>
              <a:spcBef>
                <a:spcPts val="500"/>
              </a:spcBef>
              <a:spcAft>
                <a:spcPts val="0"/>
              </a:spcAft>
              <a:buSzPts val="1400"/>
              <a:buNone/>
              <a:defRPr sz="2000"/>
            </a:lvl4pPr>
            <a:lvl5pPr marL="2286000" lvl="4" indent="-228600" algn="l">
              <a:lnSpc>
                <a:spcPct val="100000"/>
              </a:lnSpc>
              <a:spcBef>
                <a:spcPts val="500"/>
              </a:spcBef>
              <a:spcAft>
                <a:spcPts val="0"/>
              </a:spcAft>
              <a:buSzPts val="1400"/>
              <a:buNone/>
              <a:defRPr sz="2000"/>
            </a:lvl5pPr>
            <a:lvl6pPr marL="2743200" lvl="5" indent="-228600" algn="l">
              <a:lnSpc>
                <a:spcPct val="100000"/>
              </a:lnSpc>
              <a:spcBef>
                <a:spcPts val="500"/>
              </a:spcBef>
              <a:spcAft>
                <a:spcPts val="0"/>
              </a:spcAft>
              <a:buSzPts val="1400"/>
              <a:buNone/>
              <a:defRPr sz="2000"/>
            </a:lvl6pPr>
            <a:lvl7pPr marL="3200400" lvl="6" indent="-228600" algn="l">
              <a:lnSpc>
                <a:spcPct val="100000"/>
              </a:lnSpc>
              <a:spcBef>
                <a:spcPts val="500"/>
              </a:spcBef>
              <a:spcAft>
                <a:spcPts val="0"/>
              </a:spcAft>
              <a:buSzPts val="1400"/>
              <a:buNone/>
              <a:defRPr sz="2000"/>
            </a:lvl7pPr>
            <a:lvl8pPr marL="3657600" lvl="7" indent="-228600" algn="l">
              <a:lnSpc>
                <a:spcPct val="100000"/>
              </a:lnSpc>
              <a:spcBef>
                <a:spcPts val="500"/>
              </a:spcBef>
              <a:spcAft>
                <a:spcPts val="0"/>
              </a:spcAft>
              <a:buSzPts val="1400"/>
              <a:buNone/>
              <a:defRPr sz="2000"/>
            </a:lvl8pPr>
            <a:lvl9pPr marL="4114800" lvl="8" indent="-228600" algn="l">
              <a:lnSpc>
                <a:spcPct val="100000"/>
              </a:lnSpc>
              <a:spcBef>
                <a:spcPts val="500"/>
              </a:spcBef>
              <a:spcAft>
                <a:spcPts val="0"/>
              </a:spcAft>
              <a:buSzPts val="1400"/>
              <a:buNone/>
              <a:defRPr sz="2000"/>
            </a:lvl9pPr>
          </a:lstStyle>
          <a:p>
            <a:endParaRPr/>
          </a:p>
        </p:txBody>
      </p:sp>
      <p:sp>
        <p:nvSpPr>
          <p:cNvPr id="56" name="Google Shape;56;p33"/>
          <p:cNvSpPr txBox="1">
            <a:spLocks noGrp="1"/>
          </p:cNvSpPr>
          <p:nvPr>
            <p:ph type="body" idx="2"/>
          </p:nvPr>
        </p:nvSpPr>
        <p:spPr>
          <a:xfrm>
            <a:off x="609521" y="1435101"/>
            <a:ext cx="4010562" cy="4691063"/>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1400"/>
            </a:lvl1pPr>
            <a:lvl2pPr marL="914400" lvl="1" indent="-228600" algn="l">
              <a:lnSpc>
                <a:spcPct val="100000"/>
              </a:lnSpc>
              <a:spcBef>
                <a:spcPts val="7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57" name="Google Shape;57;p33"/>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3"/>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59"/>
        <p:cNvGrpSpPr/>
        <p:nvPr/>
      </p:nvGrpSpPr>
      <p:grpSpPr>
        <a:xfrm>
          <a:off x="0" y="0"/>
          <a:ext cx="0" cy="0"/>
          <a:chOff x="0" y="0"/>
          <a:chExt cx="0" cy="0"/>
        </a:xfrm>
      </p:grpSpPr>
      <p:sp>
        <p:nvSpPr>
          <p:cNvPr id="60" name="Google Shape;60;p34"/>
          <p:cNvSpPr txBox="1">
            <a:spLocks noGrp="1"/>
          </p:cNvSpPr>
          <p:nvPr>
            <p:ph type="title"/>
          </p:nvPr>
        </p:nvSpPr>
        <p:spPr>
          <a:xfrm>
            <a:off x="2389406" y="4800600"/>
            <a:ext cx="7314248" cy="566738"/>
          </a:xfrm>
          <a:prstGeom prst="rect">
            <a:avLst/>
          </a:prstGeom>
          <a:noFill/>
          <a:ln>
            <a:noFill/>
          </a:ln>
        </p:spPr>
        <p:txBody>
          <a:bodyPr spcFirstLastPara="1" wrap="square" lIns="90000" tIns="46800" rIns="90000" bIns="468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34"/>
          <p:cNvSpPr>
            <a:spLocks noGrp="1"/>
          </p:cNvSpPr>
          <p:nvPr>
            <p:ph type="pic" idx="2"/>
          </p:nvPr>
        </p:nvSpPr>
        <p:spPr>
          <a:xfrm>
            <a:off x="2389406" y="612775"/>
            <a:ext cx="7314248" cy="4114800"/>
          </a:xfrm>
          <a:prstGeom prst="rect">
            <a:avLst/>
          </a:prstGeom>
          <a:noFill/>
          <a:ln>
            <a:noFill/>
          </a:ln>
        </p:spPr>
      </p:sp>
      <p:sp>
        <p:nvSpPr>
          <p:cNvPr id="62" name="Google Shape;62;p34"/>
          <p:cNvSpPr txBox="1">
            <a:spLocks noGrp="1"/>
          </p:cNvSpPr>
          <p:nvPr>
            <p:ph type="body" idx="1"/>
          </p:nvPr>
        </p:nvSpPr>
        <p:spPr>
          <a:xfrm>
            <a:off x="2389406" y="5367338"/>
            <a:ext cx="7314248" cy="804862"/>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1400"/>
            </a:lvl1pPr>
            <a:lvl2pPr marL="914400" lvl="1" indent="-228600" algn="l">
              <a:lnSpc>
                <a:spcPct val="100000"/>
              </a:lnSpc>
              <a:spcBef>
                <a:spcPts val="7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63" name="Google Shape;63;p34"/>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25"/>
          <p:cNvPicPr preferRelativeResize="0"/>
          <p:nvPr/>
        </p:nvPicPr>
        <p:blipFill rotWithShape="1">
          <a:blip r:embed="rId13">
            <a:alphaModFix/>
          </a:blip>
          <a:srcRect/>
          <a:stretch/>
        </p:blipFill>
        <p:spPr>
          <a:xfrm>
            <a:off x="10999" y="5754414"/>
            <a:ext cx="12192000" cy="1117176"/>
          </a:xfrm>
          <a:prstGeom prst="rect">
            <a:avLst/>
          </a:prstGeom>
          <a:noFill/>
          <a:ln>
            <a:noFill/>
          </a:ln>
        </p:spPr>
      </p:pic>
      <p:grpSp>
        <p:nvGrpSpPr>
          <p:cNvPr id="7" name="Google Shape;7;p25"/>
          <p:cNvGrpSpPr/>
          <p:nvPr/>
        </p:nvGrpSpPr>
        <p:grpSpPr>
          <a:xfrm>
            <a:off x="6277365" y="6284004"/>
            <a:ext cx="5646438" cy="542741"/>
            <a:chOff x="6277365" y="118439"/>
            <a:chExt cx="5646438" cy="542741"/>
          </a:xfrm>
        </p:grpSpPr>
        <p:pic>
          <p:nvPicPr>
            <p:cNvPr id="8" name="Google Shape;8;p25"/>
            <p:cNvPicPr preferRelativeResize="0"/>
            <p:nvPr/>
          </p:nvPicPr>
          <p:blipFill rotWithShape="1">
            <a:blip r:embed="rId14">
              <a:alphaModFix/>
            </a:blip>
            <a:srcRect/>
            <a:stretch/>
          </p:blipFill>
          <p:spPr>
            <a:xfrm>
              <a:off x="10236605" y="205974"/>
              <a:ext cx="1687198" cy="337618"/>
            </a:xfrm>
            <a:prstGeom prst="rect">
              <a:avLst/>
            </a:prstGeom>
            <a:noFill/>
            <a:ln>
              <a:noFill/>
            </a:ln>
          </p:spPr>
        </p:pic>
        <p:pic>
          <p:nvPicPr>
            <p:cNvPr id="9" name="Google Shape;9;p25"/>
            <p:cNvPicPr preferRelativeResize="0"/>
            <p:nvPr/>
          </p:nvPicPr>
          <p:blipFill rotWithShape="1">
            <a:blip r:embed="rId15">
              <a:alphaModFix/>
            </a:blip>
            <a:srcRect l="24600" t="60610" r="22079" b="20393"/>
            <a:stretch/>
          </p:blipFill>
          <p:spPr>
            <a:xfrm>
              <a:off x="8358936" y="143709"/>
              <a:ext cx="1706857" cy="477920"/>
            </a:xfrm>
            <a:prstGeom prst="rect">
              <a:avLst/>
            </a:prstGeom>
            <a:noFill/>
            <a:ln>
              <a:noFill/>
            </a:ln>
          </p:spPr>
        </p:pic>
        <p:pic>
          <p:nvPicPr>
            <p:cNvPr id="10" name="Google Shape;10;p25"/>
            <p:cNvPicPr preferRelativeResize="0"/>
            <p:nvPr/>
          </p:nvPicPr>
          <p:blipFill rotWithShape="1">
            <a:blip r:embed="rId16">
              <a:alphaModFix/>
            </a:blip>
            <a:srcRect/>
            <a:stretch/>
          </p:blipFill>
          <p:spPr>
            <a:xfrm>
              <a:off x="6277365" y="118439"/>
              <a:ext cx="2081571" cy="542741"/>
            </a:xfrm>
            <a:prstGeom prst="rect">
              <a:avLst/>
            </a:prstGeom>
            <a:noFill/>
            <a:ln>
              <a:noFill/>
            </a:ln>
          </p:spPr>
        </p:pic>
      </p:grpSp>
      <p:sp>
        <p:nvSpPr>
          <p:cNvPr id="11" name="Google Shape;11;p25"/>
          <p:cNvSpPr/>
          <p:nvPr/>
        </p:nvSpPr>
        <p:spPr>
          <a:xfrm>
            <a:off x="-4543" y="0"/>
            <a:ext cx="12207541" cy="759655"/>
          </a:xfrm>
          <a:prstGeom prst="rect">
            <a:avLst/>
          </a:prstGeom>
          <a:solidFill>
            <a:srgbClr val="00206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 name="Google Shape;12;p25"/>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9pPr>
          </a:lstStyle>
          <a:p>
            <a:endParaRPr/>
          </a:p>
        </p:txBody>
      </p:sp>
      <p:sp>
        <p:nvSpPr>
          <p:cNvPr id="13" name="Google Shape;13;p25"/>
          <p:cNvSpPr txBox="1">
            <a:spLocks noGrp="1"/>
          </p:cNvSpPr>
          <p:nvPr>
            <p:ph type="body" idx="1"/>
          </p:nvPr>
        </p:nvSpPr>
        <p:spPr>
          <a:xfrm>
            <a:off x="609521" y="1600201"/>
            <a:ext cx="10969256" cy="4524375"/>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800"/>
              </a:spcBef>
              <a:spcAft>
                <a:spcPts val="0"/>
              </a:spcAft>
              <a:buClr>
                <a:srgbClr val="000000"/>
              </a:buClr>
              <a:buSzPts val="1400"/>
              <a:buFont typeface="Arial"/>
              <a:buNone/>
              <a:defRPr sz="3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700"/>
              </a:spcBef>
              <a:spcAft>
                <a:spcPts val="0"/>
              </a:spcAft>
              <a:buClr>
                <a:srgbClr val="000000"/>
              </a:buClr>
              <a:buSzPts val="1400"/>
              <a:buFont typeface="Arial"/>
              <a:buNone/>
              <a:defRPr sz="2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600"/>
              </a:spcBef>
              <a:spcAft>
                <a:spcPts val="0"/>
              </a:spcAft>
              <a:buClr>
                <a:srgbClr val="000000"/>
              </a:buClr>
              <a:buSzPts val="1400"/>
              <a:buFont typeface="Arial"/>
              <a:buNone/>
              <a:defRPr sz="24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Calibri"/>
                <a:ea typeface="Calibri"/>
                <a:cs typeface="Calibri"/>
                <a:sym typeface="Calibri"/>
              </a:defRPr>
            </a:lvl9pPr>
          </a:lstStyle>
          <a:p>
            <a:endParaRPr/>
          </a:p>
        </p:txBody>
      </p:sp>
      <p:sp>
        <p:nvSpPr>
          <p:cNvPr id="14" name="Google Shape;14;p25"/>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5" name="Google Shape;15;p25"/>
          <p:cNvSpPr txBox="1"/>
          <p:nvPr/>
        </p:nvSpPr>
        <p:spPr>
          <a:xfrm>
            <a:off x="4165058" y="6356351"/>
            <a:ext cx="3860297"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6" name="Google Shape;16;p25"/>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 descr="Foto editada de grupo de pessoas posando para foto&#10;&#10;Descrição gerada automaticamente"/>
          <p:cNvPicPr preferRelativeResize="0"/>
          <p:nvPr/>
        </p:nvPicPr>
        <p:blipFill rotWithShape="1">
          <a:blip r:embed="rId3">
            <a:alphaModFix/>
          </a:blip>
          <a:srcRect/>
          <a:stretch/>
        </p:blipFill>
        <p:spPr>
          <a:xfrm>
            <a:off x="4573786" y="1519487"/>
            <a:ext cx="7606309" cy="4279343"/>
          </a:xfrm>
          <a:prstGeom prst="rect">
            <a:avLst/>
          </a:prstGeom>
          <a:noFill/>
          <a:ln>
            <a:noFill/>
          </a:ln>
        </p:spPr>
      </p:pic>
      <p:pic>
        <p:nvPicPr>
          <p:cNvPr id="80" name="Google Shape;80;p1"/>
          <p:cNvPicPr preferRelativeResize="0"/>
          <p:nvPr/>
        </p:nvPicPr>
        <p:blipFill rotWithShape="1">
          <a:blip r:embed="rId4">
            <a:alphaModFix/>
          </a:blip>
          <a:srcRect t="18079" b="23586"/>
          <a:stretch/>
        </p:blipFill>
        <p:spPr>
          <a:xfrm>
            <a:off x="5053150" y="448"/>
            <a:ext cx="2593637" cy="1514278"/>
          </a:xfrm>
          <a:prstGeom prst="rect">
            <a:avLst/>
          </a:prstGeom>
          <a:noFill/>
          <a:ln>
            <a:noFill/>
          </a:ln>
        </p:spPr>
      </p:pic>
      <p:sp>
        <p:nvSpPr>
          <p:cNvPr id="81" name="Google Shape;81;p1"/>
          <p:cNvSpPr/>
          <p:nvPr/>
        </p:nvSpPr>
        <p:spPr>
          <a:xfrm>
            <a:off x="8894400" y="4124236"/>
            <a:ext cx="3080936" cy="41587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100"/>
              <a:buFont typeface="Arial"/>
              <a:buNone/>
            </a:pPr>
            <a:endParaRPr sz="2100" b="1" i="0" u="none" strike="noStrike" cap="none">
              <a:solidFill>
                <a:schemeClr val="lt1"/>
              </a:solidFill>
              <a:latin typeface="Roboto"/>
              <a:ea typeface="Roboto"/>
              <a:cs typeface="Roboto"/>
              <a:sym typeface="Roboto"/>
            </a:endParaRPr>
          </a:p>
        </p:txBody>
      </p:sp>
      <p:sp>
        <p:nvSpPr>
          <p:cNvPr id="82" name="Google Shape;82;p1"/>
          <p:cNvSpPr/>
          <p:nvPr/>
        </p:nvSpPr>
        <p:spPr>
          <a:xfrm>
            <a:off x="-3969" y="448"/>
            <a:ext cx="4561882" cy="683647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3" name="Google Shape;83;p1"/>
          <p:cNvPicPr preferRelativeResize="0"/>
          <p:nvPr/>
        </p:nvPicPr>
        <p:blipFill rotWithShape="1">
          <a:blip r:embed="rId5">
            <a:alphaModFix/>
          </a:blip>
          <a:srcRect/>
          <a:stretch/>
        </p:blipFill>
        <p:spPr>
          <a:xfrm>
            <a:off x="923013" y="3444873"/>
            <a:ext cx="2490463" cy="1612690"/>
          </a:xfrm>
          <a:prstGeom prst="rect">
            <a:avLst/>
          </a:prstGeom>
          <a:noFill/>
          <a:ln>
            <a:noFill/>
          </a:ln>
        </p:spPr>
      </p:pic>
      <p:pic>
        <p:nvPicPr>
          <p:cNvPr id="84" name="Google Shape;84;p1"/>
          <p:cNvPicPr preferRelativeResize="0"/>
          <p:nvPr/>
        </p:nvPicPr>
        <p:blipFill rotWithShape="1">
          <a:blip r:embed="rId6">
            <a:alphaModFix/>
          </a:blip>
          <a:srcRect l="24600" t="16537" r="22079" b="16307"/>
          <a:stretch/>
        </p:blipFill>
        <p:spPr>
          <a:xfrm>
            <a:off x="648409" y="211559"/>
            <a:ext cx="3163476" cy="3131729"/>
          </a:xfrm>
          <a:prstGeom prst="rect">
            <a:avLst/>
          </a:prstGeom>
          <a:noFill/>
          <a:ln>
            <a:noFill/>
          </a:ln>
        </p:spPr>
      </p:pic>
      <p:pic>
        <p:nvPicPr>
          <p:cNvPr id="85" name="Google Shape;85;p1"/>
          <p:cNvPicPr preferRelativeResize="0"/>
          <p:nvPr/>
        </p:nvPicPr>
        <p:blipFill rotWithShape="1">
          <a:blip r:embed="rId7">
            <a:alphaModFix/>
          </a:blip>
          <a:srcRect/>
          <a:stretch/>
        </p:blipFill>
        <p:spPr>
          <a:xfrm>
            <a:off x="8156308" y="363937"/>
            <a:ext cx="3653949" cy="730155"/>
          </a:xfrm>
          <a:prstGeom prst="rect">
            <a:avLst/>
          </a:prstGeom>
          <a:noFill/>
          <a:ln>
            <a:noFill/>
          </a:ln>
        </p:spPr>
      </p:pic>
      <p:sp>
        <p:nvSpPr>
          <p:cNvPr id="86" name="Google Shape;86;p1"/>
          <p:cNvSpPr/>
          <p:nvPr/>
        </p:nvSpPr>
        <p:spPr>
          <a:xfrm>
            <a:off x="4546802" y="-39142"/>
            <a:ext cx="7633294" cy="5315846"/>
          </a:xfrm>
          <a:prstGeom prst="rect">
            <a:avLst/>
          </a:prstGeom>
          <a:solidFill>
            <a:srgbClr val="DCF3E9">
              <a:alpha val="5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7" name="Google Shape;87;p1"/>
          <p:cNvPicPr preferRelativeResize="0"/>
          <p:nvPr/>
        </p:nvPicPr>
        <p:blipFill rotWithShape="1">
          <a:blip r:embed="rId8">
            <a:alphaModFix/>
          </a:blip>
          <a:srcRect/>
          <a:stretch/>
        </p:blipFill>
        <p:spPr>
          <a:xfrm>
            <a:off x="11905" y="3922650"/>
            <a:ext cx="12188825" cy="2947603"/>
          </a:xfrm>
          <a:prstGeom prst="rect">
            <a:avLst/>
          </a:prstGeom>
          <a:noFill/>
          <a:ln>
            <a:noFill/>
          </a:ln>
        </p:spPr>
      </p:pic>
      <p:sp>
        <p:nvSpPr>
          <p:cNvPr id="88" name="Google Shape;88;p1"/>
          <p:cNvSpPr txBox="1"/>
          <p:nvPr/>
        </p:nvSpPr>
        <p:spPr>
          <a:xfrm>
            <a:off x="1021424" y="5240104"/>
            <a:ext cx="11153909" cy="70784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000"/>
              <a:buFont typeface="Arial"/>
              <a:buNone/>
            </a:pPr>
            <a:r>
              <a:rPr lang="pt-BR" sz="2000" b="0" i="0" u="none" strike="noStrike" cap="none" dirty="0">
                <a:solidFill>
                  <a:schemeClr val="dk1"/>
                </a:solidFill>
                <a:latin typeface="Arial"/>
                <a:ea typeface="Arial"/>
                <a:cs typeface="Arial"/>
                <a:sym typeface="Arial"/>
              </a:rPr>
              <a:t>Saber utilizar as estruturas de dados.</a:t>
            </a:r>
            <a:endParaRPr sz="2000" b="0" i="0"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pt-BR" sz="2000" b="0" i="0" u="none" strike="noStrike" cap="none" dirty="0">
                <a:solidFill>
                  <a:schemeClr val="dk1"/>
                </a:solidFill>
                <a:latin typeface="Calibri"/>
                <a:ea typeface="Calibri"/>
                <a:cs typeface="Calibri"/>
                <a:sym typeface="Calibri"/>
              </a:rPr>
              <a:t>Vetores, Listas e Coleções</a:t>
            </a:r>
            <a:endParaRPr sz="2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0"/>
          <p:cNvSpPr txBox="1"/>
          <p:nvPr/>
        </p:nvSpPr>
        <p:spPr>
          <a:xfrm>
            <a:off x="2663190" y="941705"/>
            <a:ext cx="7423785" cy="267970"/>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215900" marR="0" lvl="0" indent="-214630" algn="l" rtl="0">
              <a:lnSpc>
                <a:spcPct val="100000"/>
              </a:lnSpc>
              <a:spcBef>
                <a:spcPts val="0"/>
              </a:spcBef>
              <a:spcAft>
                <a:spcPts val="0"/>
              </a:spcAft>
              <a:buClr>
                <a:srgbClr val="000000"/>
              </a:buClr>
              <a:buSzPts val="1200"/>
              <a:buFont typeface="Arial"/>
              <a:buNone/>
            </a:pPr>
            <a:r>
              <a:rPr lang="pt-BR" sz="1200" b="1" i="0" u="none" strike="noStrike" cap="none">
                <a:solidFill>
                  <a:srgbClr val="1F497D"/>
                </a:solidFill>
                <a:latin typeface="Arial"/>
                <a:ea typeface="Arial"/>
                <a:cs typeface="Arial"/>
                <a:sym typeface="Arial"/>
              </a:rPr>
              <a:t>Podemos criar uma lista de outra forma utilizando o método estático </a:t>
            </a:r>
            <a:r>
              <a:rPr lang="pt-BR" sz="1200" b="1" i="0" u="none" strike="noStrike" cap="none">
                <a:solidFill>
                  <a:srgbClr val="FF0000"/>
                </a:solidFill>
                <a:latin typeface="Arial"/>
                <a:ea typeface="Arial"/>
                <a:cs typeface="Arial"/>
                <a:sym typeface="Arial"/>
              </a:rPr>
              <a:t>asList</a:t>
            </a:r>
            <a:r>
              <a:rPr lang="pt-BR" sz="1200" b="1" i="0" u="none" strike="noStrike" cap="none">
                <a:solidFill>
                  <a:schemeClr val="dk1"/>
                </a:solidFill>
                <a:latin typeface="Arial"/>
                <a:ea typeface="Arial"/>
                <a:cs typeface="Arial"/>
                <a:sym typeface="Arial"/>
              </a:rPr>
              <a:t> </a:t>
            </a:r>
            <a:r>
              <a:rPr lang="pt-BR" sz="1200" b="1" i="0" u="none" strike="noStrike" cap="none">
                <a:solidFill>
                  <a:srgbClr val="002060"/>
                </a:solidFill>
                <a:latin typeface="Arial"/>
                <a:ea typeface="Arial"/>
                <a:cs typeface="Arial"/>
                <a:sym typeface="Arial"/>
              </a:rPr>
              <a:t>da classe </a:t>
            </a:r>
            <a:r>
              <a:rPr lang="pt-BR" sz="1200" b="1" i="0" u="none" strike="noStrike" cap="none">
                <a:solidFill>
                  <a:srgbClr val="FF0000"/>
                </a:solidFill>
                <a:latin typeface="Arial"/>
                <a:ea typeface="Arial"/>
                <a:cs typeface="Arial"/>
                <a:sym typeface="Arial"/>
              </a:rPr>
              <a:t>Arrays</a:t>
            </a:r>
            <a:r>
              <a:rPr lang="pt-BR" sz="1200" b="1" i="0" u="none" strike="noStrike" cap="none">
                <a:solidFill>
                  <a:srgbClr val="002060"/>
                </a:solidFill>
                <a:latin typeface="Arial"/>
                <a:ea typeface="Arial"/>
                <a:cs typeface="Arial"/>
                <a:sym typeface="Arial"/>
              </a:rPr>
              <a:t> </a:t>
            </a:r>
            <a:endParaRPr sz="1200" b="1" i="0" u="none" strike="noStrike" cap="none">
              <a:solidFill>
                <a:srgbClr val="002060"/>
              </a:solidFill>
              <a:latin typeface="Arial"/>
              <a:ea typeface="Arial"/>
              <a:cs typeface="Arial"/>
              <a:sym typeface="Arial"/>
            </a:endParaRPr>
          </a:p>
        </p:txBody>
      </p:sp>
      <p:sp>
        <p:nvSpPr>
          <p:cNvPr id="200" name="Google Shape;200;p10"/>
          <p:cNvSpPr/>
          <p:nvPr/>
        </p:nvSpPr>
        <p:spPr>
          <a:xfrm>
            <a:off x="461645" y="142875"/>
            <a:ext cx="2473325" cy="39116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LISTAS - </a:t>
            </a:r>
            <a:r>
              <a:rPr lang="pt-BR" sz="2000" b="1" dirty="0">
                <a:solidFill>
                  <a:schemeClr val="lt1"/>
                </a:solidFill>
              </a:rPr>
              <a:t>ARRAYS</a:t>
            </a:r>
            <a:endParaRPr sz="2000" b="1" i="0" u="none" strike="noStrike" cap="none" dirty="0">
              <a:solidFill>
                <a:schemeClr val="lt1"/>
              </a:solidFill>
              <a:latin typeface="Arial"/>
              <a:ea typeface="Arial"/>
              <a:cs typeface="Arial"/>
              <a:sym typeface="Arial"/>
            </a:endParaRPr>
          </a:p>
        </p:txBody>
      </p:sp>
      <p:pic>
        <p:nvPicPr>
          <p:cNvPr id="201" name="Google Shape;201;p10"/>
          <p:cNvPicPr preferRelativeResize="0"/>
          <p:nvPr/>
        </p:nvPicPr>
        <p:blipFill rotWithShape="1">
          <a:blip r:embed="rId3">
            <a:alphaModFix/>
          </a:blip>
          <a:srcRect/>
          <a:stretch/>
        </p:blipFill>
        <p:spPr>
          <a:xfrm>
            <a:off x="264795" y="1466850"/>
            <a:ext cx="10386060" cy="3924300"/>
          </a:xfrm>
          <a:prstGeom prst="rect">
            <a:avLst/>
          </a:prstGeom>
          <a:noFill/>
          <a:ln>
            <a:noFill/>
          </a:ln>
        </p:spPr>
      </p:pic>
      <p:sp>
        <p:nvSpPr>
          <p:cNvPr id="202" name="Google Shape;202;p10"/>
          <p:cNvSpPr txBox="1"/>
          <p:nvPr/>
        </p:nvSpPr>
        <p:spPr>
          <a:xfrm>
            <a:off x="6515735" y="3557270"/>
            <a:ext cx="4486275" cy="223520"/>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215900" marR="0" lvl="0" indent="-214630" algn="just" rtl="0">
              <a:lnSpc>
                <a:spcPct val="100000"/>
              </a:lnSpc>
              <a:spcBef>
                <a:spcPts val="0"/>
              </a:spcBef>
              <a:spcAft>
                <a:spcPts val="0"/>
              </a:spcAft>
              <a:buClr>
                <a:srgbClr val="000000"/>
              </a:buClr>
              <a:buSzPts val="905"/>
              <a:buFont typeface="Arial"/>
              <a:buNone/>
            </a:pPr>
            <a:r>
              <a:rPr lang="pt-BR" sz="905" b="1" i="0" u="none" strike="noStrike" cap="none">
                <a:solidFill>
                  <a:srgbClr val="002060"/>
                </a:solidFill>
                <a:latin typeface="Arial"/>
                <a:ea typeface="Arial"/>
                <a:cs typeface="Arial"/>
                <a:sym typeface="Arial"/>
              </a:rPr>
              <a:t>O método</a:t>
            </a:r>
            <a:r>
              <a:rPr lang="pt-BR" sz="905" b="1" i="0" u="none" strike="noStrike" cap="none">
                <a:solidFill>
                  <a:srgbClr val="1F497D"/>
                </a:solidFill>
                <a:latin typeface="Arial"/>
                <a:ea typeface="Arial"/>
                <a:cs typeface="Arial"/>
                <a:sym typeface="Arial"/>
              </a:rPr>
              <a:t> </a:t>
            </a:r>
            <a:r>
              <a:rPr lang="pt-BR" sz="905" b="1" i="0" u="none" strike="noStrike" cap="none">
                <a:solidFill>
                  <a:srgbClr val="FF0000"/>
                </a:solidFill>
                <a:latin typeface="Arial"/>
                <a:ea typeface="Arial"/>
                <a:cs typeface="Arial"/>
                <a:sym typeface="Arial"/>
              </a:rPr>
              <a:t>contains</a:t>
            </a:r>
            <a:r>
              <a:rPr lang="pt-BR" sz="905" b="1" i="0" u="none" strike="noStrike" cap="none">
                <a:solidFill>
                  <a:srgbClr val="002060"/>
                </a:solidFill>
                <a:latin typeface="Arial"/>
                <a:ea typeface="Arial"/>
                <a:cs typeface="Arial"/>
                <a:sym typeface="Arial"/>
              </a:rPr>
              <a:t> serve para pesquisarmos se existe um elemento na lista</a:t>
            </a:r>
            <a:endParaRPr sz="905" b="1" i="0" u="none" strike="noStrike" cap="none">
              <a:solidFill>
                <a:srgbClr val="00206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1"/>
          <p:cNvSpPr/>
          <p:nvPr/>
        </p:nvSpPr>
        <p:spPr>
          <a:xfrm>
            <a:off x="461645" y="142875"/>
            <a:ext cx="3291840" cy="39116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LISTAS - OF</a:t>
            </a:r>
            <a:endParaRPr sz="2000" b="1" i="0" u="none" strike="noStrike" cap="none">
              <a:solidFill>
                <a:schemeClr val="lt1"/>
              </a:solidFill>
              <a:latin typeface="Arial"/>
              <a:ea typeface="Arial"/>
              <a:cs typeface="Arial"/>
              <a:sym typeface="Arial"/>
            </a:endParaRPr>
          </a:p>
        </p:txBody>
      </p:sp>
      <p:sp>
        <p:nvSpPr>
          <p:cNvPr id="208" name="Google Shape;208;p11"/>
          <p:cNvSpPr txBox="1"/>
          <p:nvPr/>
        </p:nvSpPr>
        <p:spPr>
          <a:xfrm>
            <a:off x="2494280" y="1097915"/>
            <a:ext cx="6802120" cy="58356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pt-BR" sz="1600" b="0" i="0" u="none" strike="noStrike" cap="none" dirty="0">
                <a:solidFill>
                  <a:schemeClr val="dk1"/>
                </a:solidFill>
                <a:latin typeface="Arial"/>
                <a:ea typeface="Arial"/>
                <a:cs typeface="Arial"/>
                <a:sym typeface="Arial"/>
              </a:rPr>
              <a:t>As interfaces </a:t>
            </a:r>
            <a:r>
              <a:rPr lang="pt-BR" sz="1600" b="1" i="0" u="none" strike="noStrike" cap="none" dirty="0" err="1">
                <a:solidFill>
                  <a:schemeClr val="accent6"/>
                </a:solidFill>
                <a:latin typeface="Arial"/>
                <a:ea typeface="Arial"/>
                <a:cs typeface="Arial"/>
                <a:sym typeface="Arial"/>
              </a:rPr>
              <a:t>List</a:t>
            </a:r>
            <a:r>
              <a:rPr lang="pt-BR" sz="1600" b="1" i="0" u="none" strike="noStrike" cap="none" dirty="0">
                <a:solidFill>
                  <a:schemeClr val="accent6"/>
                </a:solidFill>
                <a:latin typeface="Arial"/>
                <a:ea typeface="Arial"/>
                <a:cs typeface="Arial"/>
                <a:sym typeface="Arial"/>
              </a:rPr>
              <a:t> </a:t>
            </a:r>
            <a:r>
              <a:rPr lang="pt-BR" sz="1600" b="0" i="0" u="none" strike="noStrike" cap="none" dirty="0">
                <a:solidFill>
                  <a:schemeClr val="dk1"/>
                </a:solidFill>
                <a:latin typeface="Arial"/>
                <a:ea typeface="Arial"/>
                <a:cs typeface="Arial"/>
                <a:sym typeface="Arial"/>
              </a:rPr>
              <a:t>e </a:t>
            </a:r>
            <a:r>
              <a:rPr lang="pt-BR" sz="1600" b="1" i="0" u="none" strike="noStrike" cap="none" dirty="0">
                <a:solidFill>
                  <a:schemeClr val="accent6"/>
                </a:solidFill>
                <a:latin typeface="Arial"/>
                <a:ea typeface="Arial"/>
                <a:cs typeface="Arial"/>
                <a:sym typeface="Arial"/>
              </a:rPr>
              <a:t>Set </a:t>
            </a:r>
            <a:r>
              <a:rPr lang="pt-BR" sz="1600" b="0" i="0" u="none" strike="noStrike" cap="none" dirty="0">
                <a:solidFill>
                  <a:schemeClr val="dk1"/>
                </a:solidFill>
                <a:latin typeface="Arial"/>
                <a:ea typeface="Arial"/>
                <a:cs typeface="Arial"/>
                <a:sym typeface="Arial"/>
              </a:rPr>
              <a:t>possuem o método </a:t>
            </a:r>
            <a:r>
              <a:rPr lang="pt-BR" sz="1600" b="1" i="0" u="none" strike="noStrike" cap="none" dirty="0" err="1">
                <a:solidFill>
                  <a:schemeClr val="accent6"/>
                </a:solidFill>
                <a:latin typeface="Arial"/>
                <a:ea typeface="Arial"/>
                <a:cs typeface="Arial"/>
                <a:sym typeface="Arial"/>
              </a:rPr>
              <a:t>of</a:t>
            </a:r>
            <a:r>
              <a:rPr lang="pt-BR" sz="1600" b="1" i="0" u="none" strike="noStrike" cap="none" dirty="0">
                <a:solidFill>
                  <a:schemeClr val="accent6"/>
                </a:solidFill>
                <a:latin typeface="Arial"/>
                <a:ea typeface="Arial"/>
                <a:cs typeface="Arial"/>
                <a:sym typeface="Arial"/>
              </a:rPr>
              <a:t> </a:t>
            </a:r>
            <a:r>
              <a:rPr lang="pt-BR" sz="1600" b="0" i="0" u="none" strike="noStrike" cap="none" dirty="0">
                <a:solidFill>
                  <a:schemeClr val="dk1"/>
                </a:solidFill>
                <a:latin typeface="Arial"/>
                <a:ea typeface="Arial"/>
                <a:cs typeface="Arial"/>
                <a:sym typeface="Arial"/>
              </a:rPr>
              <a:t>para criar listas imutáveis.</a:t>
            </a:r>
            <a:endParaRPr sz="16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pt-BR" sz="1600" b="0" i="0" u="none" strike="noStrike" cap="none" dirty="0">
                <a:solidFill>
                  <a:schemeClr val="dk1"/>
                </a:solidFill>
                <a:latin typeface="Arial"/>
                <a:ea typeface="Arial"/>
                <a:cs typeface="Arial"/>
                <a:sym typeface="Arial"/>
              </a:rPr>
              <a:t>O método </a:t>
            </a:r>
            <a:r>
              <a:rPr lang="pt-BR" sz="1600" b="1" i="0" u="none" strike="noStrike" cap="none" dirty="0" err="1">
                <a:solidFill>
                  <a:schemeClr val="accent6"/>
                </a:solidFill>
                <a:latin typeface="Arial"/>
                <a:ea typeface="Arial"/>
                <a:cs typeface="Arial"/>
                <a:sym typeface="Arial"/>
              </a:rPr>
              <a:t>of</a:t>
            </a:r>
            <a:r>
              <a:rPr lang="pt-BR" sz="1600" b="1" i="0" u="none" strike="noStrike" cap="none" dirty="0">
                <a:solidFill>
                  <a:schemeClr val="accent6"/>
                </a:solidFill>
                <a:latin typeface="Arial"/>
                <a:ea typeface="Arial"/>
                <a:cs typeface="Arial"/>
                <a:sym typeface="Arial"/>
              </a:rPr>
              <a:t> </a:t>
            </a:r>
            <a:r>
              <a:rPr lang="pt-BR" sz="1600" b="0" i="0" u="none" strike="noStrike" cap="none" dirty="0">
                <a:solidFill>
                  <a:schemeClr val="dk1"/>
                </a:solidFill>
                <a:latin typeface="Arial"/>
                <a:ea typeface="Arial"/>
                <a:cs typeface="Arial"/>
                <a:sym typeface="Arial"/>
              </a:rPr>
              <a:t>não permite alterações na lista.</a:t>
            </a:r>
            <a:endParaRPr sz="1600" b="0" i="0" u="none" strike="noStrike" cap="none" dirty="0">
              <a:solidFill>
                <a:schemeClr val="dk1"/>
              </a:solidFill>
              <a:latin typeface="Arial"/>
              <a:ea typeface="Arial"/>
              <a:cs typeface="Arial"/>
              <a:sym typeface="Arial"/>
            </a:endParaRPr>
          </a:p>
        </p:txBody>
      </p:sp>
      <p:pic>
        <p:nvPicPr>
          <p:cNvPr id="209" name="Google Shape;209;p11"/>
          <p:cNvPicPr preferRelativeResize="0"/>
          <p:nvPr/>
        </p:nvPicPr>
        <p:blipFill rotWithShape="1">
          <a:blip r:embed="rId3">
            <a:alphaModFix/>
          </a:blip>
          <a:srcRect/>
          <a:stretch/>
        </p:blipFill>
        <p:spPr>
          <a:xfrm>
            <a:off x="825500" y="2479675"/>
            <a:ext cx="7162800" cy="297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p:nvPr/>
        </p:nvSpPr>
        <p:spPr>
          <a:xfrm>
            <a:off x="461645" y="142875"/>
            <a:ext cx="3291840" cy="39116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LISTAS - OF</a:t>
            </a:r>
            <a:endParaRPr sz="2000" b="1" i="0" u="none" strike="noStrike" cap="none">
              <a:solidFill>
                <a:schemeClr val="lt1"/>
              </a:solidFill>
              <a:latin typeface="Arial"/>
              <a:ea typeface="Arial"/>
              <a:cs typeface="Arial"/>
              <a:sym typeface="Arial"/>
            </a:endParaRPr>
          </a:p>
        </p:txBody>
      </p:sp>
      <p:sp>
        <p:nvSpPr>
          <p:cNvPr id="215" name="Google Shape;215;p12"/>
          <p:cNvSpPr txBox="1"/>
          <p:nvPr/>
        </p:nvSpPr>
        <p:spPr>
          <a:xfrm>
            <a:off x="423545" y="804545"/>
            <a:ext cx="10770870" cy="9531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1" i="0" u="none" strike="noStrike" cap="none" dirty="0">
                <a:solidFill>
                  <a:srgbClr val="000000"/>
                </a:solidFill>
                <a:latin typeface="Arial"/>
                <a:ea typeface="Arial"/>
                <a:cs typeface="Arial"/>
                <a:sym typeface="Arial"/>
              </a:rPr>
              <a:t>Diferenças entre </a:t>
            </a:r>
            <a:r>
              <a:rPr lang="pt-BR" sz="1400" b="1" i="0" u="none" strike="noStrike" cap="none" dirty="0" err="1">
                <a:solidFill>
                  <a:srgbClr val="000000"/>
                </a:solidFill>
                <a:latin typeface="Arial"/>
                <a:ea typeface="Arial"/>
                <a:cs typeface="Arial"/>
                <a:sym typeface="Arial"/>
              </a:rPr>
              <a:t>Arrays.asList</a:t>
            </a:r>
            <a:r>
              <a:rPr lang="pt-BR" sz="1400" b="1" i="0" u="none" strike="noStrike" cap="none" dirty="0">
                <a:solidFill>
                  <a:srgbClr val="000000"/>
                </a:solidFill>
                <a:latin typeface="Arial"/>
                <a:ea typeface="Arial"/>
                <a:cs typeface="Arial"/>
                <a:sym typeface="Arial"/>
              </a:rPr>
              <a:t> e </a:t>
            </a:r>
            <a:r>
              <a:rPr lang="pt-BR" sz="1400" b="1" i="0" u="none" strike="noStrike" cap="none" dirty="0" err="1">
                <a:solidFill>
                  <a:srgbClr val="000000"/>
                </a:solidFill>
                <a:latin typeface="Arial"/>
                <a:ea typeface="Arial"/>
                <a:cs typeface="Arial"/>
                <a:sym typeface="Arial"/>
              </a:rPr>
              <a:t>of</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pt-BR" sz="1400" b="1" i="0" u="none" strike="noStrike" cap="none" dirty="0" err="1">
                <a:solidFill>
                  <a:srgbClr val="000000"/>
                </a:solidFill>
                <a:latin typeface="Arial"/>
                <a:ea typeface="Arial"/>
                <a:cs typeface="Arial"/>
                <a:sym typeface="Arial"/>
              </a:rPr>
              <a:t>Arrays.asList</a:t>
            </a:r>
            <a:r>
              <a:rPr lang="pt-BR" sz="1400" b="0" i="0" u="none" strike="noStrike" cap="none" dirty="0">
                <a:solidFill>
                  <a:srgbClr val="000000"/>
                </a:solidFill>
                <a:latin typeface="Arial"/>
                <a:ea typeface="Arial"/>
                <a:cs typeface="Arial"/>
                <a:sym typeface="Arial"/>
              </a:rPr>
              <a:t> tem tamanho fixo, só conseguimos mudar os valores das posições já existentes.  Outra diferença é o tratamento dado para valores nulos. </a:t>
            </a:r>
            <a:r>
              <a:rPr lang="pt-BR" sz="1400" b="1" i="0" u="none" strike="noStrike" cap="none" dirty="0" err="1">
                <a:solidFill>
                  <a:srgbClr val="000000"/>
                </a:solidFill>
                <a:latin typeface="Arial"/>
                <a:ea typeface="Arial"/>
                <a:cs typeface="Arial"/>
                <a:sym typeface="Arial"/>
              </a:rPr>
              <a:t>Arrays.asList</a:t>
            </a:r>
            <a:r>
              <a:rPr lang="pt-BR" sz="1400" b="0" i="0" u="none" strike="noStrike" cap="none" dirty="0">
                <a:solidFill>
                  <a:srgbClr val="000000"/>
                </a:solidFill>
                <a:latin typeface="Arial"/>
                <a:ea typeface="Arial"/>
                <a:cs typeface="Arial"/>
                <a:sym typeface="Arial"/>
              </a:rPr>
              <a:t> aceita elementos nulos, enquanto </a:t>
            </a:r>
            <a:r>
              <a:rPr lang="pt-BR" sz="1400" b="1" i="0" u="none" strike="noStrike" cap="none" dirty="0" err="1">
                <a:solidFill>
                  <a:srgbClr val="000000"/>
                </a:solidFill>
                <a:latin typeface="Arial"/>
                <a:ea typeface="Arial"/>
                <a:cs typeface="Arial"/>
                <a:sym typeface="Arial"/>
              </a:rPr>
              <a:t>List.of</a:t>
            </a:r>
            <a:r>
              <a:rPr lang="pt-BR" sz="1400" b="0" i="0" u="none" strike="noStrike" cap="none" dirty="0">
                <a:solidFill>
                  <a:srgbClr val="000000"/>
                </a:solidFill>
                <a:latin typeface="Arial"/>
                <a:ea typeface="Arial"/>
                <a:cs typeface="Arial"/>
                <a:sym typeface="Arial"/>
              </a:rPr>
              <a:t> não:</a:t>
            </a:r>
            <a:endParaRPr sz="1400" b="0" i="0" u="none" strike="noStrike" cap="none" dirty="0">
              <a:solidFill>
                <a:srgbClr val="000000"/>
              </a:solidFill>
              <a:latin typeface="Arial"/>
              <a:ea typeface="Arial"/>
              <a:cs typeface="Arial"/>
              <a:sym typeface="Arial"/>
            </a:endParaRPr>
          </a:p>
        </p:txBody>
      </p:sp>
      <p:sp>
        <p:nvSpPr>
          <p:cNvPr id="216" name="Google Shape;216;p12"/>
          <p:cNvSpPr txBox="1"/>
          <p:nvPr/>
        </p:nvSpPr>
        <p:spPr>
          <a:xfrm>
            <a:off x="450215" y="1729105"/>
            <a:ext cx="10744200" cy="52197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Outra diferença é que, quando passamos um </a:t>
            </a:r>
            <a:r>
              <a:rPr lang="pt-BR" sz="1400" b="0" i="0" u="none" strike="noStrike" cap="none" dirty="0" err="1">
                <a:solidFill>
                  <a:srgbClr val="000000"/>
                </a:solidFill>
                <a:latin typeface="Arial"/>
                <a:ea typeface="Arial"/>
                <a:cs typeface="Arial"/>
                <a:sym typeface="Arial"/>
              </a:rPr>
              <a:t>array</a:t>
            </a:r>
            <a:r>
              <a:rPr lang="pt-BR" sz="1400" b="0" i="0" u="none" strike="noStrike" cap="none" dirty="0">
                <a:solidFill>
                  <a:srgbClr val="000000"/>
                </a:solidFill>
                <a:latin typeface="Arial"/>
                <a:ea typeface="Arial"/>
                <a:cs typeface="Arial"/>
                <a:sym typeface="Arial"/>
              </a:rPr>
              <a:t> para estes métodos, </a:t>
            </a:r>
            <a:r>
              <a:rPr lang="pt-BR" sz="1400" b="1" i="0" u="none" strike="noStrike" cap="none" dirty="0" err="1">
                <a:solidFill>
                  <a:srgbClr val="000000"/>
                </a:solidFill>
                <a:latin typeface="Arial"/>
                <a:ea typeface="Arial"/>
                <a:cs typeface="Arial"/>
                <a:sym typeface="Arial"/>
              </a:rPr>
              <a:t>Arrays.asList</a:t>
            </a:r>
            <a:r>
              <a:rPr lang="pt-BR" sz="1400" b="0" i="0" u="none" strike="noStrike" cap="none" dirty="0">
                <a:solidFill>
                  <a:srgbClr val="000000"/>
                </a:solidFill>
                <a:latin typeface="Arial"/>
                <a:ea typeface="Arial"/>
                <a:cs typeface="Arial"/>
                <a:sym typeface="Arial"/>
              </a:rPr>
              <a:t> mantém uma referência para o </a:t>
            </a:r>
            <a:r>
              <a:rPr lang="pt-BR" sz="1400" b="0" i="0" u="none" strike="noStrike" cap="none" dirty="0" err="1">
                <a:solidFill>
                  <a:srgbClr val="000000"/>
                </a:solidFill>
                <a:latin typeface="Arial"/>
                <a:ea typeface="Arial"/>
                <a:cs typeface="Arial"/>
                <a:sym typeface="Arial"/>
              </a:rPr>
              <a:t>array</a:t>
            </a:r>
            <a:r>
              <a:rPr lang="pt-BR" sz="1400" b="0" i="0" u="none" strike="noStrike" cap="none" dirty="0">
                <a:solidFill>
                  <a:srgbClr val="000000"/>
                </a:solidFill>
                <a:latin typeface="Arial"/>
                <a:ea typeface="Arial"/>
                <a:cs typeface="Arial"/>
                <a:sym typeface="Arial"/>
              </a:rPr>
              <a:t> original, e portanto alterações em um refletem no outro. Já com </a:t>
            </a:r>
            <a:r>
              <a:rPr lang="pt-BR" sz="1400" b="1" i="0" u="none" strike="noStrike" cap="none" dirty="0" err="1">
                <a:solidFill>
                  <a:srgbClr val="000000"/>
                </a:solidFill>
                <a:latin typeface="Arial"/>
                <a:ea typeface="Arial"/>
                <a:cs typeface="Arial"/>
                <a:sym typeface="Arial"/>
              </a:rPr>
              <a:t>List.of</a:t>
            </a:r>
            <a:r>
              <a:rPr lang="pt-BR" sz="1400" b="0" i="0" u="none" strike="noStrike" cap="none" dirty="0">
                <a:solidFill>
                  <a:srgbClr val="000000"/>
                </a:solidFill>
                <a:latin typeface="Arial"/>
                <a:ea typeface="Arial"/>
                <a:cs typeface="Arial"/>
                <a:sym typeface="Arial"/>
              </a:rPr>
              <a:t> isso não acontece, e alterações em um não refletem no outro:</a:t>
            </a:r>
            <a:endParaRPr sz="1400" b="0" i="0" u="none" strike="noStrike" cap="none" dirty="0">
              <a:solidFill>
                <a:srgbClr val="000000"/>
              </a:solidFill>
              <a:latin typeface="Arial"/>
              <a:ea typeface="Arial"/>
              <a:cs typeface="Arial"/>
              <a:sym typeface="Arial"/>
            </a:endParaRPr>
          </a:p>
        </p:txBody>
      </p:sp>
      <p:pic>
        <p:nvPicPr>
          <p:cNvPr id="217" name="Google Shape;217;p12"/>
          <p:cNvPicPr preferRelativeResize="0"/>
          <p:nvPr/>
        </p:nvPicPr>
        <p:blipFill rotWithShape="1">
          <a:blip r:embed="rId3">
            <a:alphaModFix/>
          </a:blip>
          <a:srcRect/>
          <a:stretch/>
        </p:blipFill>
        <p:spPr>
          <a:xfrm>
            <a:off x="461645" y="2533016"/>
            <a:ext cx="5066665" cy="34740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p:nvPr/>
        </p:nvSpPr>
        <p:spPr>
          <a:xfrm>
            <a:off x="332105" y="1054100"/>
            <a:ext cx="11475720" cy="1168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pt-BR" sz="1400" b="0" i="0" u="none" strike="noStrike" cap="none">
                <a:solidFill>
                  <a:srgbClr val="000000"/>
                </a:solidFill>
                <a:latin typeface="Arial"/>
                <a:ea typeface="Arial"/>
                <a:cs typeface="Arial"/>
                <a:sym typeface="Arial"/>
              </a:rPr>
              <a:t>Quando temos um método que não sabemos ao certo quantos parâmetros serão passados, podemos passar uma lista por exemplo, mas também podemos definir na assinatura do método, que ele pode receber um parâmetro do tipo varargs.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pt-BR" sz="1400" b="0" i="0" u="none" strike="noStrike" cap="none">
                <a:solidFill>
                  <a:srgbClr val="000000"/>
                </a:solidFill>
                <a:latin typeface="Arial"/>
                <a:ea typeface="Arial"/>
                <a:cs typeface="Arial"/>
                <a:sym typeface="Arial"/>
              </a:rPr>
              <a:t>O método pode receber quantos parâmetros forem necessários, porém só pode ter apenas um varargs na assinatura do método.</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 name="Google Shape;223;p13"/>
          <p:cNvSpPr/>
          <p:nvPr/>
        </p:nvSpPr>
        <p:spPr>
          <a:xfrm>
            <a:off x="461645" y="142875"/>
            <a:ext cx="1634490" cy="39116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VARARGS</a:t>
            </a:r>
            <a:endParaRPr sz="2000" b="1" i="0" u="none" strike="noStrike" cap="none">
              <a:solidFill>
                <a:schemeClr val="lt1"/>
              </a:solidFill>
              <a:latin typeface="Arial"/>
              <a:ea typeface="Arial"/>
              <a:cs typeface="Arial"/>
              <a:sym typeface="Arial"/>
            </a:endParaRPr>
          </a:p>
        </p:txBody>
      </p:sp>
      <p:pic>
        <p:nvPicPr>
          <p:cNvPr id="224" name="Google Shape;224;p13"/>
          <p:cNvPicPr preferRelativeResize="0"/>
          <p:nvPr/>
        </p:nvPicPr>
        <p:blipFill rotWithShape="1">
          <a:blip r:embed="rId3">
            <a:alphaModFix/>
          </a:blip>
          <a:srcRect/>
          <a:stretch/>
        </p:blipFill>
        <p:spPr>
          <a:xfrm>
            <a:off x="461645" y="2222500"/>
            <a:ext cx="5669280" cy="3642360"/>
          </a:xfrm>
          <a:prstGeom prst="rect">
            <a:avLst/>
          </a:prstGeom>
          <a:noFill/>
          <a:ln>
            <a:noFill/>
          </a:ln>
        </p:spPr>
      </p:pic>
      <p:pic>
        <p:nvPicPr>
          <p:cNvPr id="225" name="Google Shape;225;p13"/>
          <p:cNvPicPr preferRelativeResize="0"/>
          <p:nvPr/>
        </p:nvPicPr>
        <p:blipFill rotWithShape="1">
          <a:blip r:embed="rId4">
            <a:alphaModFix/>
          </a:blip>
          <a:srcRect/>
          <a:stretch/>
        </p:blipFill>
        <p:spPr>
          <a:xfrm>
            <a:off x="7023735" y="3704590"/>
            <a:ext cx="4434840" cy="1165860"/>
          </a:xfrm>
          <a:prstGeom prst="rect">
            <a:avLst/>
          </a:prstGeom>
          <a:noFill/>
          <a:ln>
            <a:noFill/>
          </a:ln>
        </p:spPr>
      </p:pic>
      <p:sp>
        <p:nvSpPr>
          <p:cNvPr id="226" name="Google Shape;226;p13"/>
          <p:cNvSpPr txBox="1"/>
          <p:nvPr/>
        </p:nvSpPr>
        <p:spPr>
          <a:xfrm>
            <a:off x="7288530" y="3225165"/>
            <a:ext cx="3905250" cy="24511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pt-BR" sz="1000" b="0" i="0" u="none" strike="noStrike" cap="none">
                <a:solidFill>
                  <a:schemeClr val="dk1"/>
                </a:solidFill>
                <a:latin typeface="Arial"/>
                <a:ea typeface="Arial"/>
                <a:cs typeface="Arial"/>
                <a:sym typeface="Arial"/>
              </a:rPr>
              <a:t>Caso não seja passado argumentos o varargs também é aceito.</a:t>
            </a:r>
            <a:endParaRPr sz="10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4"/>
          <p:cNvSpPr/>
          <p:nvPr/>
        </p:nvSpPr>
        <p:spPr>
          <a:xfrm>
            <a:off x="461645" y="142875"/>
            <a:ext cx="1634490" cy="39116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VARARGS</a:t>
            </a:r>
            <a:endParaRPr sz="2000" b="1" i="0" u="none" strike="noStrike" cap="none">
              <a:solidFill>
                <a:schemeClr val="lt1"/>
              </a:solidFill>
              <a:latin typeface="Arial"/>
              <a:ea typeface="Arial"/>
              <a:cs typeface="Arial"/>
              <a:sym typeface="Arial"/>
            </a:endParaRPr>
          </a:p>
        </p:txBody>
      </p:sp>
      <p:sp>
        <p:nvSpPr>
          <p:cNvPr id="232" name="Google Shape;232;p14"/>
          <p:cNvSpPr txBox="1"/>
          <p:nvPr/>
        </p:nvSpPr>
        <p:spPr>
          <a:xfrm>
            <a:off x="318134" y="1003300"/>
            <a:ext cx="11640185" cy="138366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O </a:t>
            </a:r>
            <a:r>
              <a:rPr lang="pt-BR" sz="1400" b="0" i="0" u="none" strike="noStrike" cap="none" dirty="0" err="1">
                <a:solidFill>
                  <a:srgbClr val="000000"/>
                </a:solidFill>
                <a:latin typeface="Arial"/>
                <a:ea typeface="Arial"/>
                <a:cs typeface="Arial"/>
                <a:sym typeface="Arial"/>
              </a:rPr>
              <a:t>varargs</a:t>
            </a:r>
            <a:r>
              <a:rPr lang="pt-BR" sz="1400" b="0" i="0" u="none" strike="noStrike" cap="none" dirty="0">
                <a:solidFill>
                  <a:srgbClr val="000000"/>
                </a:solidFill>
                <a:latin typeface="Arial"/>
                <a:ea typeface="Arial"/>
                <a:cs typeface="Arial"/>
                <a:sym typeface="Arial"/>
              </a:rPr>
              <a:t> facilita, porque ao invés de criar um </a:t>
            </a:r>
            <a:r>
              <a:rPr lang="pt-BR" sz="1400" b="0" i="0" u="none" strike="noStrike" cap="none" dirty="0" err="1">
                <a:solidFill>
                  <a:srgbClr val="000000"/>
                </a:solidFill>
                <a:latin typeface="Arial"/>
                <a:ea typeface="Arial"/>
                <a:cs typeface="Arial"/>
                <a:sym typeface="Arial"/>
              </a:rPr>
              <a:t>array</a:t>
            </a:r>
            <a:r>
              <a:rPr lang="pt-BR" sz="1400" b="0" i="0" u="none" strike="noStrike" cap="none" dirty="0">
                <a:solidFill>
                  <a:srgbClr val="000000"/>
                </a:solidFill>
                <a:latin typeface="Arial"/>
                <a:ea typeface="Arial"/>
                <a:cs typeface="Arial"/>
                <a:sym typeface="Arial"/>
              </a:rPr>
              <a:t> ou lista e colocar os valores dentro dele para depois chamar o método, o mesmo pode ser chamado diretamente passando os vários valores e os parâmetros enviados são automaticamente adicionados em um </a:t>
            </a:r>
            <a:r>
              <a:rPr lang="pt-BR" sz="1400" b="0" i="0" u="none" strike="noStrike" cap="none" dirty="0" err="1">
                <a:solidFill>
                  <a:srgbClr val="000000"/>
                </a:solidFill>
                <a:latin typeface="Arial"/>
                <a:ea typeface="Arial"/>
                <a:cs typeface="Arial"/>
                <a:sym typeface="Arial"/>
              </a:rPr>
              <a:t>array</a:t>
            </a:r>
            <a:r>
              <a:rPr lang="pt-BR" sz="1400" b="0" i="0" u="none" strike="noStrike" cap="none" dirty="0">
                <a:solidFill>
                  <a:srgbClr val="000000"/>
                </a:solidFill>
                <a:latin typeface="Arial"/>
                <a:ea typeface="Arial"/>
                <a:cs typeface="Arial"/>
                <a:sym typeface="Arial"/>
              </a:rPr>
              <a:t> do mesmo tipo do </a:t>
            </a:r>
            <a:r>
              <a:rPr lang="pt-BR" sz="1400" b="0" i="0" u="none" strike="noStrike" cap="none" dirty="0" err="1">
                <a:solidFill>
                  <a:srgbClr val="000000"/>
                </a:solidFill>
                <a:latin typeface="Arial"/>
                <a:ea typeface="Arial"/>
                <a:cs typeface="Arial"/>
                <a:sym typeface="Arial"/>
              </a:rPr>
              <a:t>varargs</a:t>
            </a:r>
            <a:r>
              <a:rPr lang="pt-BR" sz="14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Também podemos usar o </a:t>
            </a:r>
            <a:r>
              <a:rPr lang="pt-BR" sz="1400" b="0" i="0" u="none" strike="noStrike" cap="none" dirty="0" err="1">
                <a:solidFill>
                  <a:srgbClr val="000000"/>
                </a:solidFill>
                <a:latin typeface="Arial"/>
                <a:ea typeface="Arial"/>
                <a:cs typeface="Arial"/>
                <a:sym typeface="Arial"/>
              </a:rPr>
              <a:t>vargars</a:t>
            </a:r>
            <a:r>
              <a:rPr lang="pt-BR" sz="1400" b="0" i="0" u="none" strike="noStrike" cap="none" dirty="0">
                <a:solidFill>
                  <a:srgbClr val="000000"/>
                </a:solidFill>
                <a:latin typeface="Arial"/>
                <a:ea typeface="Arial"/>
                <a:cs typeface="Arial"/>
                <a:sym typeface="Arial"/>
              </a:rPr>
              <a:t> em um método que recebe outros parâmetros, mas quando tem mais parâmetros o </a:t>
            </a:r>
            <a:r>
              <a:rPr lang="pt-BR" sz="1400" b="0" i="0" u="none" strike="noStrike" cap="none" dirty="0" err="1">
                <a:solidFill>
                  <a:srgbClr val="000000"/>
                </a:solidFill>
                <a:latin typeface="Arial"/>
                <a:ea typeface="Arial"/>
                <a:cs typeface="Arial"/>
                <a:sym typeface="Arial"/>
              </a:rPr>
              <a:t>varargs</a:t>
            </a:r>
            <a:r>
              <a:rPr lang="pt-BR" sz="1400" b="0" i="0" u="none" strike="noStrike" cap="none" dirty="0">
                <a:solidFill>
                  <a:srgbClr val="000000"/>
                </a:solidFill>
                <a:latin typeface="Arial"/>
                <a:ea typeface="Arial"/>
                <a:cs typeface="Arial"/>
                <a:sym typeface="Arial"/>
              </a:rPr>
              <a:t> precisa ser o último parâmetro recebido pelo método.</a:t>
            </a:r>
            <a:endParaRPr sz="1400" b="0" i="0" u="none" strike="noStrike" cap="none" dirty="0">
              <a:solidFill>
                <a:srgbClr val="000000"/>
              </a:solidFill>
              <a:latin typeface="Arial"/>
              <a:ea typeface="Arial"/>
              <a:cs typeface="Arial"/>
              <a:sym typeface="Arial"/>
            </a:endParaRPr>
          </a:p>
        </p:txBody>
      </p:sp>
      <p:pic>
        <p:nvPicPr>
          <p:cNvPr id="233" name="Google Shape;233;p14"/>
          <p:cNvPicPr preferRelativeResize="0"/>
          <p:nvPr/>
        </p:nvPicPr>
        <p:blipFill rotWithShape="1">
          <a:blip r:embed="rId3">
            <a:alphaModFix/>
          </a:blip>
          <a:srcRect/>
          <a:stretch/>
        </p:blipFill>
        <p:spPr>
          <a:xfrm>
            <a:off x="1017270" y="2620010"/>
            <a:ext cx="6408420" cy="327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15"/>
          <p:cNvPicPr preferRelativeResize="0"/>
          <p:nvPr/>
        </p:nvPicPr>
        <p:blipFill rotWithShape="1">
          <a:blip r:embed="rId3">
            <a:alphaModFix/>
          </a:blip>
          <a:srcRect/>
          <a:stretch/>
        </p:blipFill>
        <p:spPr>
          <a:xfrm>
            <a:off x="665918" y="1785926"/>
            <a:ext cx="6496723" cy="4261450"/>
          </a:xfrm>
          <a:prstGeom prst="rect">
            <a:avLst/>
          </a:prstGeom>
          <a:noFill/>
          <a:ln>
            <a:noFill/>
          </a:ln>
        </p:spPr>
      </p:pic>
      <p:sp>
        <p:nvSpPr>
          <p:cNvPr id="240" name="Google Shape;240;p15"/>
          <p:cNvSpPr/>
          <p:nvPr/>
        </p:nvSpPr>
        <p:spPr>
          <a:xfrm>
            <a:off x="737356" y="928670"/>
            <a:ext cx="10644262" cy="588563"/>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1090"/>
              <a:buFont typeface="Arial"/>
              <a:buNone/>
            </a:pPr>
            <a:r>
              <a:rPr lang="pt-BR" sz="1090" b="0" i="0" u="none" strike="noStrike" cap="none">
                <a:solidFill>
                  <a:srgbClr val="000000"/>
                </a:solidFill>
                <a:latin typeface="Arial"/>
                <a:ea typeface="Arial"/>
                <a:cs typeface="Arial"/>
                <a:sym typeface="Arial"/>
              </a:rPr>
              <a:t>Criar uma classe com o nome </a:t>
            </a:r>
            <a:r>
              <a:rPr lang="pt-BR" sz="1090" b="1" i="0" u="none" strike="noStrike" cap="none">
                <a:solidFill>
                  <a:srgbClr val="000000"/>
                </a:solidFill>
                <a:latin typeface="Arial"/>
                <a:ea typeface="Arial"/>
                <a:cs typeface="Arial"/>
                <a:sym typeface="Arial"/>
              </a:rPr>
              <a:t>Pessoa</a:t>
            </a:r>
            <a:r>
              <a:rPr lang="pt-BR" sz="1090" b="0" i="0" u="none" strike="noStrike" cap="none">
                <a:solidFill>
                  <a:srgbClr val="000000"/>
                </a:solidFill>
                <a:latin typeface="Arial"/>
                <a:ea typeface="Arial"/>
                <a:cs typeface="Arial"/>
                <a:sym typeface="Arial"/>
              </a:rPr>
              <a:t> com os atributos nome, cpf e idade.</a:t>
            </a:r>
            <a:endParaRPr sz="109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90"/>
              <a:buFont typeface="Arial"/>
              <a:buNone/>
            </a:pPr>
            <a:r>
              <a:rPr lang="pt-BR" sz="1090" b="0" i="0" u="none" strike="noStrike" cap="none">
                <a:solidFill>
                  <a:srgbClr val="000000"/>
                </a:solidFill>
                <a:latin typeface="Arial"/>
                <a:ea typeface="Arial"/>
                <a:cs typeface="Arial"/>
                <a:sym typeface="Arial"/>
              </a:rPr>
              <a:t>Criar uma classe com o nome </a:t>
            </a:r>
            <a:r>
              <a:rPr lang="pt-BR" sz="1090" b="1" i="0" u="none" strike="noStrike" cap="none">
                <a:solidFill>
                  <a:srgbClr val="000000"/>
                </a:solidFill>
                <a:latin typeface="Arial"/>
                <a:ea typeface="Arial"/>
                <a:cs typeface="Arial"/>
                <a:sym typeface="Arial"/>
              </a:rPr>
              <a:t>Cliente</a:t>
            </a:r>
            <a:r>
              <a:rPr lang="pt-BR" sz="1090" b="0" i="0" u="none" strike="noStrike" cap="none">
                <a:solidFill>
                  <a:srgbClr val="000000"/>
                </a:solidFill>
                <a:latin typeface="Arial"/>
                <a:ea typeface="Arial"/>
                <a:cs typeface="Arial"/>
                <a:sym typeface="Arial"/>
              </a:rPr>
              <a:t> com o atributo nome.</a:t>
            </a:r>
            <a:endParaRPr sz="109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90"/>
              <a:buFont typeface="Arial"/>
              <a:buNone/>
            </a:pPr>
            <a:r>
              <a:rPr lang="pt-BR" sz="1090" b="0" i="0" u="none" strike="noStrike" cap="none">
                <a:solidFill>
                  <a:srgbClr val="000000"/>
                </a:solidFill>
                <a:latin typeface="Arial"/>
                <a:ea typeface="Arial"/>
                <a:cs typeface="Arial"/>
                <a:sym typeface="Arial"/>
              </a:rPr>
              <a:t>Criar uma classe com o nome </a:t>
            </a:r>
            <a:r>
              <a:rPr lang="pt-BR" sz="1090" b="1" i="0" u="none" strike="noStrike" cap="none">
                <a:solidFill>
                  <a:srgbClr val="000000"/>
                </a:solidFill>
                <a:latin typeface="Arial"/>
                <a:ea typeface="Arial"/>
                <a:cs typeface="Arial"/>
                <a:sym typeface="Arial"/>
              </a:rPr>
              <a:t>TestaListas</a:t>
            </a:r>
            <a:r>
              <a:rPr lang="pt-BR" sz="1090" b="0" i="0" u="none" strike="noStrike" cap="none">
                <a:solidFill>
                  <a:srgbClr val="000000"/>
                </a:solidFill>
                <a:latin typeface="Arial"/>
                <a:ea typeface="Arial"/>
                <a:cs typeface="Arial"/>
                <a:sym typeface="Arial"/>
              </a:rPr>
              <a:t> com 4 objetos da classe </a:t>
            </a:r>
            <a:r>
              <a:rPr lang="pt-BR" sz="1090" b="1" i="0" u="none" strike="noStrike" cap="none">
                <a:solidFill>
                  <a:srgbClr val="000000"/>
                </a:solidFill>
                <a:latin typeface="Arial"/>
                <a:ea typeface="Arial"/>
                <a:cs typeface="Arial"/>
                <a:sym typeface="Arial"/>
              </a:rPr>
              <a:t>Pessoa</a:t>
            </a:r>
            <a:r>
              <a:rPr lang="pt-BR" sz="1090" b="0" i="0" u="none" strike="noStrike" cap="none">
                <a:solidFill>
                  <a:srgbClr val="000000"/>
                </a:solidFill>
                <a:latin typeface="Arial"/>
                <a:ea typeface="Arial"/>
                <a:cs typeface="Arial"/>
                <a:sym typeface="Arial"/>
              </a:rPr>
              <a:t> e gere uma lista com estes dados do nome e a idade.  Remova da lista o segundo elemento.  </a:t>
            </a:r>
            <a:endParaRPr sz="1090" b="0" i="0" u="none" strike="noStrike" cap="none">
              <a:solidFill>
                <a:srgbClr val="000000"/>
              </a:solidFill>
              <a:latin typeface="Arial"/>
              <a:ea typeface="Arial"/>
              <a:cs typeface="Arial"/>
              <a:sym typeface="Arial"/>
            </a:endParaRPr>
          </a:p>
        </p:txBody>
      </p:sp>
      <p:sp>
        <p:nvSpPr>
          <p:cNvPr id="241" name="Google Shape;241;p15"/>
          <p:cNvSpPr txBox="1"/>
          <p:nvPr/>
        </p:nvSpPr>
        <p:spPr>
          <a:xfrm>
            <a:off x="7523966" y="5143512"/>
            <a:ext cx="3904742" cy="514350"/>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215900" marR="0" lvl="0" indent="-214630" algn="just" rtl="0">
              <a:lnSpc>
                <a:spcPct val="100000"/>
              </a:lnSpc>
              <a:spcBef>
                <a:spcPts val="0"/>
              </a:spcBef>
              <a:spcAft>
                <a:spcPts val="0"/>
              </a:spcAft>
              <a:buClr>
                <a:srgbClr val="000000"/>
              </a:buClr>
              <a:buSzPts val="1400"/>
              <a:buFont typeface="Arial"/>
              <a:buNone/>
            </a:pPr>
            <a:r>
              <a:rPr lang="pt-BR" sz="1400" b="1" i="0" u="none" strike="noStrike" cap="none">
                <a:solidFill>
                  <a:srgbClr val="1F497D"/>
                </a:solidFill>
                <a:latin typeface="Arial"/>
                <a:ea typeface="Arial"/>
                <a:cs typeface="Arial"/>
                <a:sym typeface="Arial"/>
              </a:rPr>
              <a:t>O método get retorna um </a:t>
            </a:r>
            <a:r>
              <a:rPr lang="pt-BR" sz="1400" b="1" i="0" u="none" strike="noStrike" cap="none">
                <a:solidFill>
                  <a:srgbClr val="000000"/>
                </a:solidFill>
                <a:latin typeface="Arial"/>
                <a:ea typeface="Arial"/>
                <a:cs typeface="Arial"/>
                <a:sym typeface="Arial"/>
              </a:rPr>
              <a:t>Object</a:t>
            </a:r>
            <a:r>
              <a:rPr lang="pt-BR" sz="1400" b="1" i="0" u="none" strike="noStrike" cap="none">
                <a:solidFill>
                  <a:srgbClr val="1F497D"/>
                </a:solidFill>
                <a:latin typeface="Arial"/>
                <a:ea typeface="Arial"/>
                <a:cs typeface="Arial"/>
                <a:sym typeface="Arial"/>
              </a:rPr>
              <a:t> por</a:t>
            </a:r>
            <a:endParaRPr sz="1400" b="1" i="0" u="none" strike="noStrike" cap="none">
              <a:solidFill>
                <a:srgbClr val="1F497D"/>
              </a:solidFill>
              <a:latin typeface="Arial"/>
              <a:ea typeface="Arial"/>
              <a:cs typeface="Arial"/>
              <a:sym typeface="Arial"/>
            </a:endParaRPr>
          </a:p>
          <a:p>
            <a:pPr marL="215900" marR="0" lvl="0" indent="-214630" algn="just" rtl="0">
              <a:lnSpc>
                <a:spcPct val="100000"/>
              </a:lnSpc>
              <a:spcBef>
                <a:spcPts val="0"/>
              </a:spcBef>
              <a:spcAft>
                <a:spcPts val="0"/>
              </a:spcAft>
              <a:buClr>
                <a:srgbClr val="000000"/>
              </a:buClr>
              <a:buSzPts val="1400"/>
              <a:buFont typeface="Arial"/>
              <a:buNone/>
            </a:pPr>
            <a:r>
              <a:rPr lang="pt-BR" sz="1400" b="1" i="0" u="none" strike="noStrike" cap="none">
                <a:solidFill>
                  <a:srgbClr val="1F497D"/>
                </a:solidFill>
                <a:latin typeface="Arial"/>
                <a:ea typeface="Arial"/>
                <a:cs typeface="Arial"/>
                <a:sym typeface="Arial"/>
              </a:rPr>
              <a:t>isso fazemos o casting</a:t>
            </a:r>
            <a:endParaRPr sz="1400" b="1" i="0" u="none" strike="noStrike" cap="none">
              <a:solidFill>
                <a:srgbClr val="1F497D"/>
              </a:solidFill>
              <a:latin typeface="Arial"/>
              <a:ea typeface="Arial"/>
              <a:cs typeface="Arial"/>
              <a:sym typeface="Arial"/>
            </a:endParaRPr>
          </a:p>
        </p:txBody>
      </p:sp>
      <p:cxnSp>
        <p:nvCxnSpPr>
          <p:cNvPr id="242" name="Google Shape;242;p15"/>
          <p:cNvCxnSpPr/>
          <p:nvPr/>
        </p:nvCxnSpPr>
        <p:spPr>
          <a:xfrm>
            <a:off x="5380826" y="5357826"/>
            <a:ext cx="2060601" cy="7935"/>
          </a:xfrm>
          <a:prstGeom prst="straightConnector1">
            <a:avLst/>
          </a:prstGeom>
          <a:noFill/>
          <a:ln w="9525" cap="flat" cmpd="sng">
            <a:solidFill>
              <a:srgbClr val="4A7EBB"/>
            </a:solidFill>
            <a:prstDash val="solid"/>
            <a:miter lim="800000"/>
            <a:headEnd type="none" w="sm" len="sm"/>
            <a:tailEnd type="triangle" w="med" len="med"/>
          </a:ln>
        </p:spPr>
      </p:cxnSp>
      <p:sp>
        <p:nvSpPr>
          <p:cNvPr id="243" name="Google Shape;243;p15"/>
          <p:cNvSpPr txBox="1"/>
          <p:nvPr/>
        </p:nvSpPr>
        <p:spPr>
          <a:xfrm>
            <a:off x="523042" y="214290"/>
            <a:ext cx="392909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EXERCÍCIOS</a:t>
            </a:r>
            <a:endParaRPr sz="2000" b="1"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2000"/>
                                        <p:tgtEl>
                                          <p:spTgt spid="239"/>
                                        </p:tgtEl>
                                      </p:cBhvr>
                                    </p:animEffect>
                                  </p:childTnLst>
                                </p:cTn>
                              </p:par>
                              <p:par>
                                <p:cTn id="8" presetID="10" presetClass="entr" presetSubtype="0" fill="hold" nodeType="withEffect">
                                  <p:stCondLst>
                                    <p:cond delay="0"/>
                                  </p:stCondLst>
                                  <p:childTnLst>
                                    <p:set>
                                      <p:cBhvr>
                                        <p:cTn id="9" dur="1" fill="hold">
                                          <p:stCondLst>
                                            <p:cond delay="0"/>
                                          </p:stCondLst>
                                        </p:cTn>
                                        <p:tgtEl>
                                          <p:spTgt spid="241"/>
                                        </p:tgtEl>
                                        <p:attrNameLst>
                                          <p:attrName>style.visibility</p:attrName>
                                        </p:attrNameLst>
                                      </p:cBhvr>
                                      <p:to>
                                        <p:strVal val="visible"/>
                                      </p:to>
                                    </p:set>
                                    <p:animEffect transition="in" filter="fade">
                                      <p:cBhvr>
                                        <p:cTn id="10" dur="2000"/>
                                        <p:tgtEl>
                                          <p:spTgt spid="241"/>
                                        </p:tgtEl>
                                      </p:cBhvr>
                                    </p:animEffect>
                                  </p:childTnLst>
                                </p:cTn>
                              </p:par>
                              <p:par>
                                <p:cTn id="11" presetID="10" presetClass="entr" presetSubtype="0" fill="hold" nodeType="withEffect">
                                  <p:stCondLst>
                                    <p:cond delay="0"/>
                                  </p:stCondLst>
                                  <p:childTnLst>
                                    <p:set>
                                      <p:cBhvr>
                                        <p:cTn id="12" dur="1" fill="hold">
                                          <p:stCondLst>
                                            <p:cond delay="0"/>
                                          </p:stCondLst>
                                        </p:cTn>
                                        <p:tgtEl>
                                          <p:spTgt spid="242"/>
                                        </p:tgtEl>
                                        <p:attrNameLst>
                                          <p:attrName>style.visibility</p:attrName>
                                        </p:attrNameLst>
                                      </p:cBhvr>
                                      <p:to>
                                        <p:strVal val="visible"/>
                                      </p:to>
                                    </p:set>
                                    <p:animEffect transition="in" filter="fade">
                                      <p:cBhvr>
                                        <p:cTn id="13" dur="2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p:nvPr/>
        </p:nvSpPr>
        <p:spPr>
          <a:xfrm>
            <a:off x="7952594" y="3214686"/>
            <a:ext cx="4028854" cy="225323"/>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215900" marR="0" lvl="0" indent="-214630" algn="just" rtl="0">
              <a:lnSpc>
                <a:spcPct val="100000"/>
              </a:lnSpc>
              <a:spcBef>
                <a:spcPts val="0"/>
              </a:spcBef>
              <a:spcAft>
                <a:spcPts val="0"/>
              </a:spcAft>
              <a:buClr>
                <a:srgbClr val="000000"/>
              </a:buClr>
              <a:buSzPts val="905"/>
              <a:buFont typeface="Arial"/>
              <a:buNone/>
            </a:pPr>
            <a:r>
              <a:rPr lang="pt-BR" sz="905" b="1" i="0" u="none" strike="noStrike" cap="none">
                <a:solidFill>
                  <a:srgbClr val="1F497D"/>
                </a:solidFill>
                <a:latin typeface="Arial"/>
                <a:ea typeface="Arial"/>
                <a:cs typeface="Arial"/>
                <a:sym typeface="Arial"/>
              </a:rPr>
              <a:t>Imprimindo lista com vários objetos. Criar uma instância de Cliente.</a:t>
            </a:r>
            <a:endParaRPr sz="905" b="1" i="0" u="none" strike="noStrike" cap="none">
              <a:solidFill>
                <a:srgbClr val="1F497D"/>
              </a:solidFill>
              <a:latin typeface="Arial"/>
              <a:ea typeface="Arial"/>
              <a:cs typeface="Arial"/>
              <a:sym typeface="Arial"/>
            </a:endParaRPr>
          </a:p>
        </p:txBody>
      </p:sp>
      <p:pic>
        <p:nvPicPr>
          <p:cNvPr id="250" name="Google Shape;250;p16"/>
          <p:cNvPicPr preferRelativeResize="0"/>
          <p:nvPr/>
        </p:nvPicPr>
        <p:blipFill rotWithShape="1">
          <a:blip r:embed="rId3">
            <a:alphaModFix/>
          </a:blip>
          <a:srcRect/>
          <a:stretch/>
        </p:blipFill>
        <p:spPr>
          <a:xfrm>
            <a:off x="383068" y="1524000"/>
            <a:ext cx="7248639" cy="4762500"/>
          </a:xfrm>
          <a:prstGeom prst="rect">
            <a:avLst/>
          </a:prstGeom>
          <a:noFill/>
          <a:ln>
            <a:noFill/>
          </a:ln>
        </p:spPr>
      </p:pic>
      <p:sp>
        <p:nvSpPr>
          <p:cNvPr id="251" name="Google Shape;251;p16"/>
          <p:cNvSpPr/>
          <p:nvPr/>
        </p:nvSpPr>
        <p:spPr>
          <a:xfrm>
            <a:off x="380166" y="857232"/>
            <a:ext cx="10644262" cy="420953"/>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1090"/>
              <a:buFont typeface="Arial"/>
              <a:buNone/>
            </a:pPr>
            <a:r>
              <a:rPr lang="pt-BR" sz="1090" b="0" i="0" u="none" strike="noStrike" cap="none">
                <a:solidFill>
                  <a:srgbClr val="000000"/>
                </a:solidFill>
                <a:latin typeface="Arial"/>
                <a:ea typeface="Arial"/>
                <a:cs typeface="Arial"/>
                <a:sym typeface="Arial"/>
              </a:rPr>
              <a:t>Instânciar um objeto da classe Cliente e adicionar na mesma lista que os objetos da classe “</a:t>
            </a:r>
            <a:r>
              <a:rPr lang="pt-BR" sz="1090" b="1" i="0" u="none" strike="noStrike" cap="none">
                <a:solidFill>
                  <a:srgbClr val="000000"/>
                </a:solidFill>
                <a:latin typeface="Arial"/>
                <a:ea typeface="Arial"/>
                <a:cs typeface="Arial"/>
                <a:sym typeface="Arial"/>
              </a:rPr>
              <a:t>Pessoa</a:t>
            </a:r>
            <a:r>
              <a:rPr lang="pt-BR" sz="1090" b="0" i="0" u="none" strike="noStrike" cap="none">
                <a:solidFill>
                  <a:srgbClr val="000000"/>
                </a:solidFill>
                <a:latin typeface="Arial"/>
                <a:ea typeface="Arial"/>
                <a:cs typeface="Arial"/>
                <a:sym typeface="Arial"/>
              </a:rPr>
              <a:t>“ foram adicionados.</a:t>
            </a:r>
            <a:endParaRPr sz="109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90"/>
              <a:buFont typeface="Arial"/>
              <a:buNone/>
            </a:pPr>
            <a:r>
              <a:rPr lang="pt-BR" sz="1090" b="0" i="0" u="none" strike="noStrike" cap="none">
                <a:solidFill>
                  <a:srgbClr val="000000"/>
                </a:solidFill>
                <a:latin typeface="Arial"/>
                <a:ea typeface="Arial"/>
                <a:cs typeface="Arial"/>
                <a:sym typeface="Arial"/>
              </a:rPr>
              <a:t>Imprimir os elementos dessa lista</a:t>
            </a:r>
            <a:endParaRPr sz="1090" b="0" i="0" u="none" strike="noStrike" cap="none">
              <a:solidFill>
                <a:srgbClr val="000000"/>
              </a:solidFill>
              <a:latin typeface="Arial"/>
              <a:ea typeface="Arial"/>
              <a:cs typeface="Arial"/>
              <a:sym typeface="Arial"/>
            </a:endParaRPr>
          </a:p>
        </p:txBody>
      </p:sp>
      <p:sp>
        <p:nvSpPr>
          <p:cNvPr id="252" name="Google Shape;252;p16"/>
          <p:cNvSpPr txBox="1"/>
          <p:nvPr/>
        </p:nvSpPr>
        <p:spPr>
          <a:xfrm>
            <a:off x="523042" y="214290"/>
            <a:ext cx="392909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EXERCÍCIOS</a:t>
            </a:r>
            <a:endParaRPr sz="2000" b="1" i="0" u="none" strike="noStrike" cap="non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17"/>
          <p:cNvPicPr preferRelativeResize="0"/>
          <p:nvPr/>
        </p:nvPicPr>
        <p:blipFill rotWithShape="1">
          <a:blip r:embed="rId3">
            <a:alphaModFix/>
          </a:blip>
          <a:srcRect/>
          <a:stretch/>
        </p:blipFill>
        <p:spPr>
          <a:xfrm>
            <a:off x="340727" y="1779588"/>
            <a:ext cx="6844409" cy="4476750"/>
          </a:xfrm>
          <a:prstGeom prst="rect">
            <a:avLst/>
          </a:prstGeom>
          <a:noFill/>
          <a:ln>
            <a:noFill/>
          </a:ln>
        </p:spPr>
      </p:pic>
      <p:sp>
        <p:nvSpPr>
          <p:cNvPr id="259" name="Google Shape;259;p17"/>
          <p:cNvSpPr/>
          <p:nvPr/>
        </p:nvSpPr>
        <p:spPr>
          <a:xfrm>
            <a:off x="435977" y="228601"/>
            <a:ext cx="2713838" cy="39351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LISTAS E GENERICS</a:t>
            </a:r>
            <a:endParaRPr sz="2000" b="1" i="0" u="none" strike="noStrike" cap="none">
              <a:solidFill>
                <a:schemeClr val="lt1"/>
              </a:solidFill>
              <a:latin typeface="Arial"/>
              <a:ea typeface="Arial"/>
              <a:cs typeface="Arial"/>
              <a:sym typeface="Arial"/>
            </a:endParaRPr>
          </a:p>
        </p:txBody>
      </p:sp>
      <p:sp>
        <p:nvSpPr>
          <p:cNvPr id="260" name="Google Shape;260;p17"/>
          <p:cNvSpPr/>
          <p:nvPr/>
        </p:nvSpPr>
        <p:spPr>
          <a:xfrm>
            <a:off x="340739" y="836042"/>
            <a:ext cx="11142800" cy="729615"/>
          </a:xfrm>
          <a:prstGeom prst="rect">
            <a:avLst/>
          </a:prstGeom>
          <a:noFill/>
          <a:ln>
            <a:noFill/>
          </a:ln>
        </p:spPr>
        <p:txBody>
          <a:bodyPr spcFirstLastPara="1" wrap="square" lIns="81625" tIns="42450" rIns="81625" bIns="42450" anchor="t" anchorCtr="0">
            <a:spAutoFit/>
          </a:bodyPr>
          <a:lstStyle/>
          <a:p>
            <a:pPr marL="0" marR="0" lvl="0" indent="1905" algn="just" rtl="0">
              <a:lnSpc>
                <a:spcPct val="100000"/>
              </a:lnSpc>
              <a:spcBef>
                <a:spcPts val="0"/>
              </a:spcBef>
              <a:spcAft>
                <a:spcPts val="0"/>
              </a:spcAft>
              <a:buClr>
                <a:srgbClr val="000000"/>
              </a:buClr>
              <a:buSzPts val="1400"/>
              <a:buFont typeface="Arial"/>
              <a:buNone/>
            </a:pPr>
            <a:r>
              <a:rPr lang="pt-BR" sz="1400" b="0" i="0" u="none" strike="noStrike" cap="none" dirty="0">
                <a:solidFill>
                  <a:srgbClr val="000000"/>
                </a:solidFill>
                <a:latin typeface="Arial"/>
                <a:ea typeface="Arial"/>
                <a:cs typeface="Arial"/>
                <a:sym typeface="Arial"/>
              </a:rPr>
              <a:t>Em uma lista podemos inserir qualquer tipo de objeto, mas dificilmente iremos trabalhar com objetos diferentes em uma lista. Usando o </a:t>
            </a:r>
            <a:r>
              <a:rPr lang="pt-BR" sz="1400" b="0" i="0" u="none" strike="noStrike" cap="none" dirty="0" err="1">
                <a:solidFill>
                  <a:srgbClr val="000000"/>
                </a:solidFill>
                <a:latin typeface="Arial"/>
                <a:ea typeface="Arial"/>
                <a:cs typeface="Arial"/>
                <a:sym typeface="Arial"/>
              </a:rPr>
              <a:t>Generics</a:t>
            </a:r>
            <a:r>
              <a:rPr lang="pt-BR" sz="1400" b="0" i="0" u="none" strike="noStrike" cap="none" dirty="0">
                <a:solidFill>
                  <a:srgbClr val="000000"/>
                </a:solidFill>
                <a:latin typeface="Arial"/>
                <a:ea typeface="Arial"/>
                <a:cs typeface="Arial"/>
                <a:sym typeface="Arial"/>
              </a:rPr>
              <a:t> o compilador não permite colocar na lista elementos incompatíveis. Um tipo genérico </a:t>
            </a:r>
            <a:r>
              <a:rPr lang="pt-BR" sz="1400" b="0" i="1" u="none" strike="noStrike" cap="none" dirty="0">
                <a:solidFill>
                  <a:srgbClr val="000000"/>
                </a:solidFill>
                <a:latin typeface="Arial"/>
                <a:ea typeface="Arial"/>
                <a:cs typeface="Arial"/>
                <a:sym typeface="Arial"/>
              </a:rPr>
              <a:t>é um tipo </a:t>
            </a:r>
            <a:r>
              <a:rPr lang="pt-BR" sz="1400" b="0" i="0" u="none" strike="noStrike" cap="none" dirty="0">
                <a:solidFill>
                  <a:srgbClr val="000000"/>
                </a:solidFill>
                <a:latin typeface="Arial"/>
                <a:ea typeface="Arial"/>
                <a:cs typeface="Arial"/>
                <a:sym typeface="Arial"/>
              </a:rPr>
              <a:t>que possui um ou mais parâmetros de tipo.</a:t>
            </a:r>
            <a:endParaRPr sz="1400" b="0" i="0" u="none" strike="noStrike" cap="none" dirty="0">
              <a:solidFill>
                <a:srgbClr val="000000"/>
              </a:solidFill>
              <a:latin typeface="Arial"/>
              <a:ea typeface="Arial"/>
              <a:cs typeface="Arial"/>
              <a:sym typeface="Arial"/>
            </a:endParaRPr>
          </a:p>
        </p:txBody>
      </p:sp>
      <p:sp>
        <p:nvSpPr>
          <p:cNvPr id="261" name="Google Shape;261;p17"/>
          <p:cNvSpPr txBox="1"/>
          <p:nvPr/>
        </p:nvSpPr>
        <p:spPr>
          <a:xfrm>
            <a:off x="7864510" y="3841233"/>
            <a:ext cx="3619029" cy="455061"/>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0" marR="0" lvl="0" indent="1905" algn="just" rtl="0">
              <a:lnSpc>
                <a:spcPct val="100000"/>
              </a:lnSpc>
              <a:spcBef>
                <a:spcPts val="0"/>
              </a:spcBef>
              <a:spcAft>
                <a:spcPts val="0"/>
              </a:spcAft>
              <a:buClr>
                <a:srgbClr val="000000"/>
              </a:buClr>
              <a:buSzPts val="1400"/>
              <a:buFont typeface="Arial"/>
              <a:buNone/>
            </a:pPr>
            <a:r>
              <a:rPr lang="pt-BR" sz="1200" b="1" i="0" u="none" strike="noStrike" cap="none">
                <a:solidFill>
                  <a:srgbClr val="1F497D"/>
                </a:solidFill>
                <a:latin typeface="Arial"/>
                <a:ea typeface="Arial"/>
                <a:cs typeface="Arial"/>
                <a:sym typeface="Arial"/>
              </a:rPr>
              <a:t>O </a:t>
            </a:r>
            <a:r>
              <a:rPr lang="pt-BR" sz="1200" b="1" i="0" u="none" strike="noStrike" cap="none">
                <a:solidFill>
                  <a:srgbClr val="000000"/>
                </a:solidFill>
                <a:latin typeface="Arial"/>
                <a:ea typeface="Arial"/>
                <a:cs typeface="Arial"/>
                <a:sym typeface="Arial"/>
              </a:rPr>
              <a:t>Generics</a:t>
            </a:r>
            <a:r>
              <a:rPr lang="pt-BR" sz="1200" b="1" i="0" u="none" strike="noStrike" cap="none">
                <a:solidFill>
                  <a:srgbClr val="1F497D"/>
                </a:solidFill>
                <a:latin typeface="Arial"/>
                <a:ea typeface="Arial"/>
                <a:cs typeface="Arial"/>
                <a:sym typeface="Arial"/>
              </a:rPr>
              <a:t> restringe a lista a um determinado tipo de objeto.</a:t>
            </a:r>
            <a:endParaRPr sz="1200" b="1" i="0" u="none" strike="noStrike" cap="none">
              <a:solidFill>
                <a:srgbClr val="1F497D"/>
              </a:solidFill>
              <a:latin typeface="Arial"/>
              <a:ea typeface="Arial"/>
              <a:cs typeface="Arial"/>
              <a:sym typeface="Arial"/>
            </a:endParaRPr>
          </a:p>
        </p:txBody>
      </p:sp>
      <p:cxnSp>
        <p:nvCxnSpPr>
          <p:cNvPr id="262" name="Google Shape;262;p17"/>
          <p:cNvCxnSpPr/>
          <p:nvPr/>
        </p:nvCxnSpPr>
        <p:spPr>
          <a:xfrm>
            <a:off x="6442295" y="4068764"/>
            <a:ext cx="1049730" cy="3175"/>
          </a:xfrm>
          <a:prstGeom prst="straightConnector1">
            <a:avLst/>
          </a:prstGeom>
          <a:noFill/>
          <a:ln w="9525" cap="flat" cmpd="sng">
            <a:solidFill>
              <a:srgbClr val="4A7EBB"/>
            </a:solidFill>
            <a:prstDash val="solid"/>
            <a:miter lim="800000"/>
            <a:headEnd type="none" w="sm" len="sm"/>
            <a:tailEnd type="triangle" w="med" len="med"/>
          </a:ln>
        </p:spPr>
      </p:cxnSp>
      <p:cxnSp>
        <p:nvCxnSpPr>
          <p:cNvPr id="263" name="Google Shape;263;p17"/>
          <p:cNvCxnSpPr/>
          <p:nvPr/>
        </p:nvCxnSpPr>
        <p:spPr>
          <a:xfrm>
            <a:off x="6539649" y="5184775"/>
            <a:ext cx="1051847" cy="1588"/>
          </a:xfrm>
          <a:prstGeom prst="straightConnector1">
            <a:avLst/>
          </a:prstGeom>
          <a:noFill/>
          <a:ln w="9525" cap="flat" cmpd="sng">
            <a:solidFill>
              <a:srgbClr val="4A7EBB"/>
            </a:solidFill>
            <a:prstDash val="solid"/>
            <a:miter lim="800000"/>
            <a:headEnd type="none" w="sm" len="sm"/>
            <a:tailEnd type="triangle" w="med" len="med"/>
          </a:ln>
        </p:spPr>
      </p:cxnSp>
      <p:sp>
        <p:nvSpPr>
          <p:cNvPr id="264" name="Google Shape;264;p17"/>
          <p:cNvSpPr txBox="1"/>
          <p:nvPr/>
        </p:nvSpPr>
        <p:spPr>
          <a:xfrm>
            <a:off x="7864510" y="4956175"/>
            <a:ext cx="3619029" cy="455061"/>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R="0" lvl="0" indent="1588" algn="just" rtl="0">
              <a:lnSpc>
                <a:spcPct val="100000"/>
              </a:lnSpc>
              <a:spcBef>
                <a:spcPts val="0"/>
              </a:spcBef>
              <a:spcAft>
                <a:spcPts val="0"/>
              </a:spcAft>
              <a:buClr>
                <a:srgbClr val="000000"/>
              </a:buClr>
              <a:buSzPts val="1400"/>
              <a:buFont typeface="Arial"/>
              <a:buNone/>
            </a:pPr>
            <a:r>
              <a:rPr lang="pt-BR" sz="1200" b="1" i="0" u="none" strike="noStrike" cap="none" dirty="0">
                <a:solidFill>
                  <a:srgbClr val="1F497D"/>
                </a:solidFill>
                <a:latin typeface="Arial"/>
                <a:ea typeface="Arial"/>
                <a:cs typeface="Arial"/>
                <a:sym typeface="Arial"/>
              </a:rPr>
              <a:t>Não precisamos mais fazer casting pois os objetos são todos do tipo </a:t>
            </a:r>
            <a:r>
              <a:rPr lang="pt-BR" sz="1200" b="1" i="0" u="none" strike="noStrike" cap="none" dirty="0">
                <a:solidFill>
                  <a:srgbClr val="000000"/>
                </a:solidFill>
                <a:latin typeface="Arial"/>
                <a:ea typeface="Arial"/>
                <a:cs typeface="Arial"/>
                <a:sym typeface="Arial"/>
              </a:rPr>
              <a:t>Pessoa</a:t>
            </a:r>
            <a:endParaRPr sz="1200" b="1"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8"/>
          <p:cNvSpPr/>
          <p:nvPr/>
        </p:nvSpPr>
        <p:spPr>
          <a:xfrm>
            <a:off x="308610" y="213995"/>
            <a:ext cx="3166110" cy="39116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JAVA.UTIL.SET</a:t>
            </a:r>
            <a:endParaRPr sz="2000" b="1" i="0" u="none" strike="noStrike" cap="none">
              <a:solidFill>
                <a:schemeClr val="lt1"/>
              </a:solidFill>
              <a:latin typeface="Arial"/>
              <a:ea typeface="Arial"/>
              <a:cs typeface="Arial"/>
              <a:sym typeface="Arial"/>
            </a:endParaRPr>
          </a:p>
        </p:txBody>
      </p:sp>
      <p:sp>
        <p:nvSpPr>
          <p:cNvPr id="271" name="Google Shape;271;p18"/>
          <p:cNvSpPr/>
          <p:nvPr/>
        </p:nvSpPr>
        <p:spPr>
          <a:xfrm>
            <a:off x="383065" y="976776"/>
            <a:ext cx="11521633" cy="1809282"/>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Os objetos do grupo </a:t>
            </a:r>
            <a:r>
              <a:rPr lang="pt-BR" sz="1400" b="1" i="0" u="none" strike="noStrike" cap="none">
                <a:solidFill>
                  <a:srgbClr val="000000"/>
                </a:solidFill>
                <a:latin typeface="Arial"/>
                <a:ea typeface="Arial"/>
                <a:cs typeface="Arial"/>
                <a:sym typeface="Arial"/>
              </a:rPr>
              <a:t>Set</a:t>
            </a:r>
            <a:r>
              <a:rPr lang="pt-BR" sz="1400" b="0" i="0" u="none" strike="noStrike" cap="none">
                <a:solidFill>
                  <a:srgbClr val="000000"/>
                </a:solidFill>
                <a:latin typeface="Arial"/>
                <a:ea typeface="Arial"/>
                <a:cs typeface="Arial"/>
                <a:sym typeface="Arial"/>
              </a:rPr>
              <a:t> não permitem elementos duplicados.  A ordem em que os elementos são armazenados pode não ser a ordem na qual eles foram inseridos no conjunto. Conjuntos são extensamente usados pra representação de dados. </a:t>
            </a:r>
            <a:endParaRPr sz="1400" b="0" i="0" u="none" strike="noStrike" cap="none">
              <a:solidFill>
                <a:srgbClr val="000000"/>
              </a:solidFill>
              <a:latin typeface="Arial"/>
              <a:ea typeface="Arial"/>
              <a:cs typeface="Arial"/>
              <a:sym typeface="Arial"/>
            </a:endParaRPr>
          </a:p>
          <a:p>
            <a:pPr marL="215900" marR="0" lvl="0" indent="-21463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1905"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Conjuntos em Java são encapsulados por uma instância de uma das classes que implementam Set. Esta por sua vez declara vários métodos que possibilitam a inclusão e remoção de objetos na coleção.</a:t>
            </a:r>
            <a:endParaRPr sz="1400" b="0" i="0" u="none" strike="noStrike" cap="none">
              <a:solidFill>
                <a:srgbClr val="000000"/>
              </a:solidFill>
              <a:latin typeface="Arial"/>
              <a:ea typeface="Arial"/>
              <a:cs typeface="Arial"/>
              <a:sym typeface="Arial"/>
            </a:endParaRPr>
          </a:p>
          <a:p>
            <a:pPr marL="215900" marR="0" lvl="0" indent="-21463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215900" marR="0" lvl="0" indent="-21463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Duas Classes implementam Set diretamente, são elas : </a:t>
            </a:r>
            <a:r>
              <a:rPr lang="pt-BR" sz="1400" b="1" i="0" u="none" strike="noStrike" cap="none">
                <a:solidFill>
                  <a:srgbClr val="000000"/>
                </a:solidFill>
                <a:latin typeface="Arial"/>
                <a:ea typeface="Arial"/>
                <a:cs typeface="Arial"/>
                <a:sym typeface="Arial"/>
              </a:rPr>
              <a:t>HashSet e TreeSet</a:t>
            </a:r>
            <a:endParaRPr sz="1400" b="1" i="0" u="none" strike="noStrike" cap="none">
              <a:solidFill>
                <a:srgbClr val="000000"/>
              </a:solidFill>
              <a:latin typeface="Arial"/>
              <a:ea typeface="Arial"/>
              <a:cs typeface="Arial"/>
              <a:sym typeface="Arial"/>
            </a:endParaRPr>
          </a:p>
          <a:p>
            <a:pPr marL="215900" marR="0" lvl="0" indent="-21463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272" name="Google Shape;272;p18"/>
          <p:cNvSpPr/>
          <p:nvPr/>
        </p:nvSpPr>
        <p:spPr>
          <a:xfrm>
            <a:off x="383067" y="2768374"/>
            <a:ext cx="11498618" cy="732064"/>
          </a:xfrm>
          <a:prstGeom prst="rect">
            <a:avLst/>
          </a:prstGeom>
          <a:noFill/>
          <a:ln>
            <a:noFill/>
          </a:ln>
        </p:spPr>
        <p:txBody>
          <a:bodyPr spcFirstLastPara="1" wrap="square" lIns="81625" tIns="42450" rIns="81625" bIns="42450" anchor="t" anchorCtr="0">
            <a:spAutoFit/>
          </a:bodyPr>
          <a:lstStyle/>
          <a:p>
            <a:pPr marL="215900" marR="0" lvl="0" indent="-214630" algn="just" rtl="0">
              <a:lnSpc>
                <a:spcPct val="100000"/>
              </a:lnSpc>
              <a:spcBef>
                <a:spcPts val="0"/>
              </a:spcBef>
              <a:spcAft>
                <a:spcPts val="0"/>
              </a:spcAft>
              <a:buClr>
                <a:srgbClr val="000000"/>
              </a:buClr>
              <a:buSzPts val="1400"/>
              <a:buFont typeface="Arial"/>
              <a:buNone/>
            </a:pPr>
            <a:r>
              <a:rPr lang="pt-BR" sz="1400" b="1" i="0" u="none" strike="noStrike" cap="none">
                <a:solidFill>
                  <a:srgbClr val="000000"/>
                </a:solidFill>
                <a:latin typeface="Arial"/>
                <a:ea typeface="Arial"/>
                <a:cs typeface="Arial"/>
                <a:sym typeface="Arial"/>
              </a:rPr>
              <a:t>HashSet</a:t>
            </a:r>
            <a:r>
              <a:rPr lang="pt-BR" sz="1400" b="0" i="0" u="none" strike="noStrike" cap="none">
                <a:solidFill>
                  <a:srgbClr val="000000"/>
                </a:solidFill>
                <a:latin typeface="Arial"/>
                <a:ea typeface="Arial"/>
                <a:cs typeface="Arial"/>
                <a:sym typeface="Arial"/>
              </a:rPr>
              <a:t> – Através de um mecanismo interno reduz o elemento a um número, e com base nele, realiza uma pesquisa em um sublista de elementos contendo esse mesmo número, é mais rápido que o TreeSet para as operações de modificação do conjunto e não estabelece nenhuma ordem particular entre os objetos.</a:t>
            </a:r>
            <a:endParaRPr sz="1400" b="0" i="0" u="none" strike="noStrike" cap="none">
              <a:solidFill>
                <a:srgbClr val="000000"/>
              </a:solidFill>
              <a:latin typeface="Arial"/>
              <a:ea typeface="Arial"/>
              <a:cs typeface="Arial"/>
              <a:sym typeface="Arial"/>
            </a:endParaRPr>
          </a:p>
        </p:txBody>
      </p:sp>
      <p:sp>
        <p:nvSpPr>
          <p:cNvPr id="273" name="Google Shape;273;p18"/>
          <p:cNvSpPr/>
          <p:nvPr/>
        </p:nvSpPr>
        <p:spPr>
          <a:xfrm>
            <a:off x="383067" y="3769636"/>
            <a:ext cx="11427180" cy="516620"/>
          </a:xfrm>
          <a:prstGeom prst="rect">
            <a:avLst/>
          </a:prstGeom>
          <a:noFill/>
          <a:ln>
            <a:noFill/>
          </a:ln>
        </p:spPr>
        <p:txBody>
          <a:bodyPr spcFirstLastPara="1" wrap="square" lIns="81625" tIns="42450" rIns="81625" bIns="42450" anchor="t" anchorCtr="0">
            <a:spAutoFit/>
          </a:bodyPr>
          <a:lstStyle/>
          <a:p>
            <a:pPr marL="215900" marR="0" lvl="0" indent="-214630" algn="just" rtl="0">
              <a:lnSpc>
                <a:spcPct val="100000"/>
              </a:lnSpc>
              <a:spcBef>
                <a:spcPts val="0"/>
              </a:spcBef>
              <a:spcAft>
                <a:spcPts val="0"/>
              </a:spcAft>
              <a:buClr>
                <a:srgbClr val="000000"/>
              </a:buClr>
              <a:buSzPts val="1400"/>
              <a:buFont typeface="Arial"/>
              <a:buNone/>
            </a:pPr>
            <a:r>
              <a:rPr lang="pt-BR" sz="1400" b="1" i="0" u="none" strike="noStrike" cap="none">
                <a:solidFill>
                  <a:srgbClr val="000000"/>
                </a:solidFill>
                <a:latin typeface="Arial"/>
                <a:ea typeface="Arial"/>
                <a:cs typeface="Arial"/>
                <a:sym typeface="Arial"/>
              </a:rPr>
              <a:t>TreeSet</a:t>
            </a:r>
            <a:r>
              <a:rPr lang="pt-BR" sz="1400" b="0" i="0" u="none" strike="noStrike" cap="none">
                <a:solidFill>
                  <a:srgbClr val="000000"/>
                </a:solidFill>
                <a:latin typeface="Arial"/>
                <a:ea typeface="Arial"/>
                <a:cs typeface="Arial"/>
                <a:sym typeface="Arial"/>
              </a:rPr>
              <a:t>– Preserva a ordem natural dos elementos, porém ocorre uma perda de performance na inserção e deleção TreeSet. O algoritmo usado é de árvore binária para ordenar os elementos.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9"/>
          <p:cNvSpPr/>
          <p:nvPr/>
        </p:nvSpPr>
        <p:spPr>
          <a:xfrm>
            <a:off x="733906" y="1007731"/>
            <a:ext cx="3604414" cy="307736"/>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pt-BR" b="1" i="0" u="none" strike="noStrike" cap="none">
                <a:solidFill>
                  <a:schemeClr val="dk1"/>
                </a:solidFill>
                <a:latin typeface="Arial"/>
                <a:ea typeface="Arial"/>
                <a:cs typeface="Arial"/>
                <a:sym typeface="Arial"/>
              </a:rPr>
              <a:t>Elemento repetido não será adicionado</a:t>
            </a:r>
            <a:endParaRPr b="1" i="0" u="none" strike="noStrike" cap="none">
              <a:solidFill>
                <a:schemeClr val="dk1"/>
              </a:solidFill>
              <a:latin typeface="Arial"/>
              <a:ea typeface="Arial"/>
              <a:cs typeface="Arial"/>
              <a:sym typeface="Arial"/>
            </a:endParaRPr>
          </a:p>
        </p:txBody>
      </p:sp>
      <p:sp>
        <p:nvSpPr>
          <p:cNvPr id="280" name="Google Shape;280;p19"/>
          <p:cNvSpPr/>
          <p:nvPr/>
        </p:nvSpPr>
        <p:spPr>
          <a:xfrm>
            <a:off x="308728" y="214290"/>
            <a:ext cx="1420022" cy="39351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EXEMPLO</a:t>
            </a:r>
            <a:endParaRPr sz="2000" b="1" i="0" u="none" strike="noStrike" cap="none">
              <a:solidFill>
                <a:schemeClr val="lt1"/>
              </a:solidFill>
              <a:latin typeface="Arial"/>
              <a:ea typeface="Arial"/>
              <a:cs typeface="Arial"/>
              <a:sym typeface="Arial"/>
            </a:endParaRPr>
          </a:p>
        </p:txBody>
      </p:sp>
      <p:pic>
        <p:nvPicPr>
          <p:cNvPr id="281" name="Google Shape;281;p19"/>
          <p:cNvPicPr preferRelativeResize="0"/>
          <p:nvPr/>
        </p:nvPicPr>
        <p:blipFill rotWithShape="1">
          <a:blip r:embed="rId3">
            <a:alphaModFix/>
          </a:blip>
          <a:srcRect/>
          <a:stretch/>
        </p:blipFill>
        <p:spPr>
          <a:xfrm>
            <a:off x="592455" y="1669272"/>
            <a:ext cx="6035040" cy="37185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p:nvPr/>
        </p:nvSpPr>
        <p:spPr>
          <a:xfrm>
            <a:off x="666115" y="142875"/>
            <a:ext cx="1596390" cy="40005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ARRAYS</a:t>
            </a:r>
            <a:endParaRPr sz="2000" b="1" i="0" u="none" strike="noStrike" cap="none">
              <a:solidFill>
                <a:schemeClr val="lt1"/>
              </a:solidFill>
              <a:latin typeface="Arial"/>
              <a:ea typeface="Arial"/>
              <a:cs typeface="Arial"/>
              <a:sym typeface="Arial"/>
            </a:endParaRPr>
          </a:p>
        </p:txBody>
      </p:sp>
      <p:sp>
        <p:nvSpPr>
          <p:cNvPr id="94" name="Google Shape;94;p2"/>
          <p:cNvSpPr txBox="1"/>
          <p:nvPr/>
        </p:nvSpPr>
        <p:spPr>
          <a:xfrm>
            <a:off x="571426" y="802249"/>
            <a:ext cx="11333275" cy="340735"/>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a:solidFill>
                  <a:srgbClr val="000000"/>
                </a:solidFill>
                <a:latin typeface="Arial"/>
                <a:ea typeface="Arial"/>
                <a:cs typeface="Arial"/>
                <a:sym typeface="Arial"/>
              </a:rPr>
              <a:t>É um objeto que pode armazenar diversos valores de um determinado tipo.</a:t>
            </a:r>
            <a:endParaRPr sz="1600" b="0" i="0" u="none" strike="noStrike" cap="none">
              <a:solidFill>
                <a:srgbClr val="000000"/>
              </a:solidFill>
              <a:latin typeface="Arial"/>
              <a:ea typeface="Arial"/>
              <a:cs typeface="Arial"/>
              <a:sym typeface="Arial"/>
            </a:endParaRPr>
          </a:p>
        </p:txBody>
      </p:sp>
      <p:sp>
        <p:nvSpPr>
          <p:cNvPr id="95" name="Google Shape;95;p2"/>
          <p:cNvSpPr txBox="1"/>
          <p:nvPr/>
        </p:nvSpPr>
        <p:spPr>
          <a:xfrm>
            <a:off x="571426" y="1500174"/>
            <a:ext cx="1412864" cy="371513"/>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1" i="0" u="none" strike="noStrike" cap="none">
                <a:solidFill>
                  <a:srgbClr val="000000"/>
                </a:solidFill>
                <a:latin typeface="Arial"/>
                <a:ea typeface="Arial"/>
                <a:cs typeface="Arial"/>
                <a:sym typeface="Arial"/>
              </a:rPr>
              <a:t>Declaração</a:t>
            </a:r>
            <a:endParaRPr sz="1800" b="1" i="0" u="none" strike="noStrike" cap="none">
              <a:solidFill>
                <a:srgbClr val="000000"/>
              </a:solidFill>
              <a:latin typeface="Arial"/>
              <a:ea typeface="Arial"/>
              <a:cs typeface="Arial"/>
              <a:sym typeface="Arial"/>
            </a:endParaRPr>
          </a:p>
        </p:txBody>
      </p:sp>
      <p:sp>
        <p:nvSpPr>
          <p:cNvPr id="96" name="Google Shape;96;p2"/>
          <p:cNvSpPr txBox="1"/>
          <p:nvPr/>
        </p:nvSpPr>
        <p:spPr>
          <a:xfrm>
            <a:off x="571426" y="1928799"/>
            <a:ext cx="1770206" cy="340735"/>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a:solidFill>
                  <a:srgbClr val="FF0000"/>
                </a:solidFill>
                <a:latin typeface="Arial"/>
                <a:ea typeface="Arial"/>
                <a:cs typeface="Arial"/>
                <a:sym typeface="Arial"/>
              </a:rPr>
              <a:t>String[]  </a:t>
            </a:r>
            <a:r>
              <a:rPr lang="pt-BR" sz="1600" b="0" i="0" u="none" strike="noStrike" cap="none">
                <a:solidFill>
                  <a:srgbClr val="000000"/>
                </a:solidFill>
                <a:latin typeface="Arial"/>
                <a:ea typeface="Arial"/>
                <a:cs typeface="Arial"/>
                <a:sym typeface="Arial"/>
              </a:rPr>
              <a:t>varVetor;</a:t>
            </a:r>
            <a:endParaRPr sz="1600" b="0" i="0" u="none" strike="noStrike" cap="none">
              <a:solidFill>
                <a:srgbClr val="000000"/>
              </a:solidFill>
              <a:latin typeface="Arial"/>
              <a:ea typeface="Arial"/>
              <a:cs typeface="Arial"/>
              <a:sym typeface="Arial"/>
            </a:endParaRPr>
          </a:p>
        </p:txBody>
      </p:sp>
      <p:sp>
        <p:nvSpPr>
          <p:cNvPr id="97" name="Google Shape;97;p2"/>
          <p:cNvSpPr txBox="1"/>
          <p:nvPr/>
        </p:nvSpPr>
        <p:spPr>
          <a:xfrm>
            <a:off x="3333317" y="1857361"/>
            <a:ext cx="8380909" cy="309958"/>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1" i="0" u="none" strike="noStrike" cap="none">
                <a:solidFill>
                  <a:srgbClr val="1F497D"/>
                </a:solidFill>
                <a:latin typeface="Arial"/>
                <a:ea typeface="Arial"/>
                <a:cs typeface="Arial"/>
                <a:sym typeface="Arial"/>
              </a:rPr>
              <a:t>A declaração não cria o array . Somente diz que esta variável terá um array  do tipo especificado.</a:t>
            </a:r>
            <a:endParaRPr sz="1400" b="1" i="0" u="none" strike="noStrike" cap="none">
              <a:solidFill>
                <a:srgbClr val="1F497D"/>
              </a:solidFill>
              <a:latin typeface="Arial"/>
              <a:ea typeface="Arial"/>
              <a:cs typeface="Arial"/>
              <a:sym typeface="Arial"/>
            </a:endParaRPr>
          </a:p>
        </p:txBody>
      </p:sp>
      <p:sp>
        <p:nvSpPr>
          <p:cNvPr id="98" name="Google Shape;98;p2"/>
          <p:cNvSpPr txBox="1"/>
          <p:nvPr/>
        </p:nvSpPr>
        <p:spPr>
          <a:xfrm>
            <a:off x="571426" y="2500299"/>
            <a:ext cx="2002769" cy="371513"/>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1" i="0" u="none" strike="noStrike" cap="none">
                <a:solidFill>
                  <a:srgbClr val="000000"/>
                </a:solidFill>
                <a:latin typeface="Arial"/>
                <a:ea typeface="Arial"/>
                <a:cs typeface="Arial"/>
                <a:sym typeface="Arial"/>
              </a:rPr>
              <a:t>Criação do array</a:t>
            </a:r>
            <a:endParaRPr sz="1800" b="1" i="0" u="none" strike="noStrike" cap="none">
              <a:solidFill>
                <a:srgbClr val="000000"/>
              </a:solidFill>
              <a:latin typeface="Arial"/>
              <a:ea typeface="Arial"/>
              <a:cs typeface="Arial"/>
              <a:sym typeface="Arial"/>
            </a:endParaRPr>
          </a:p>
        </p:txBody>
      </p:sp>
      <p:sp>
        <p:nvSpPr>
          <p:cNvPr id="99" name="Google Shape;99;p2"/>
          <p:cNvSpPr txBox="1"/>
          <p:nvPr/>
        </p:nvSpPr>
        <p:spPr>
          <a:xfrm>
            <a:off x="571426" y="2947974"/>
            <a:ext cx="2437055" cy="340735"/>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a:solidFill>
                  <a:srgbClr val="000000"/>
                </a:solidFill>
                <a:latin typeface="Arial"/>
                <a:ea typeface="Arial"/>
                <a:cs typeface="Arial"/>
                <a:sym typeface="Arial"/>
              </a:rPr>
              <a:t>varVetor =</a:t>
            </a:r>
            <a:r>
              <a:rPr lang="pt-BR" sz="1600" b="0" i="0" u="none" strike="noStrike" cap="none">
                <a:solidFill>
                  <a:srgbClr val="FF0000"/>
                </a:solidFill>
                <a:latin typeface="Arial"/>
                <a:ea typeface="Arial"/>
                <a:cs typeface="Arial"/>
                <a:sym typeface="Arial"/>
              </a:rPr>
              <a:t> new String[5];</a:t>
            </a:r>
            <a:endParaRPr sz="1600" b="0" i="0" u="none" strike="noStrike" cap="none">
              <a:solidFill>
                <a:srgbClr val="FF0000"/>
              </a:solidFill>
              <a:latin typeface="Arial"/>
              <a:ea typeface="Arial"/>
              <a:cs typeface="Arial"/>
              <a:sym typeface="Arial"/>
            </a:endParaRPr>
          </a:p>
        </p:txBody>
      </p:sp>
      <p:sp>
        <p:nvSpPr>
          <p:cNvPr id="100" name="Google Shape;100;p2"/>
          <p:cNvSpPr txBox="1"/>
          <p:nvPr/>
        </p:nvSpPr>
        <p:spPr>
          <a:xfrm>
            <a:off x="3904742" y="2762236"/>
            <a:ext cx="8380909" cy="309958"/>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1" i="0" u="none" strike="noStrike" cap="none">
                <a:solidFill>
                  <a:srgbClr val="1F497D"/>
                </a:solidFill>
                <a:latin typeface="Arial"/>
                <a:ea typeface="Arial"/>
                <a:cs typeface="Arial"/>
                <a:sym typeface="Arial"/>
              </a:rPr>
              <a:t>Aloca um array na memória para 5 elementos do tipo String e atribui o array à variável </a:t>
            </a:r>
            <a:r>
              <a:rPr lang="pt-BR" sz="1400" b="1" i="0" u="none" strike="noStrike" cap="none">
                <a:solidFill>
                  <a:srgbClr val="000000"/>
                </a:solidFill>
                <a:latin typeface="Arial"/>
                <a:ea typeface="Arial"/>
                <a:cs typeface="Arial"/>
                <a:sym typeface="Arial"/>
              </a:rPr>
              <a:t>varVetor</a:t>
            </a:r>
            <a:endParaRPr sz="1400" b="1" i="0" u="none" strike="noStrike" cap="none">
              <a:solidFill>
                <a:srgbClr val="000000"/>
              </a:solidFill>
              <a:latin typeface="Arial"/>
              <a:ea typeface="Arial"/>
              <a:cs typeface="Arial"/>
              <a:sym typeface="Arial"/>
            </a:endParaRPr>
          </a:p>
        </p:txBody>
      </p:sp>
      <p:grpSp>
        <p:nvGrpSpPr>
          <p:cNvPr id="101" name="Google Shape;101;p2"/>
          <p:cNvGrpSpPr/>
          <p:nvPr/>
        </p:nvGrpSpPr>
        <p:grpSpPr>
          <a:xfrm>
            <a:off x="5428545" y="3857611"/>
            <a:ext cx="2855011" cy="355600"/>
            <a:chOff x="2565" y="2160"/>
            <a:chExt cx="1349" cy="224"/>
          </a:xfrm>
        </p:grpSpPr>
        <p:sp>
          <p:nvSpPr>
            <p:cNvPr id="102" name="Google Shape;102;p2"/>
            <p:cNvSpPr/>
            <p:nvPr/>
          </p:nvSpPr>
          <p:spPr>
            <a:xfrm>
              <a:off x="2565" y="2160"/>
              <a:ext cx="269" cy="224"/>
            </a:xfrm>
            <a:prstGeom prst="rect">
              <a:avLst/>
            </a:prstGeom>
            <a:solidFill>
              <a:srgbClr val="4F81BD"/>
            </a:solidFill>
            <a:ln w="25550" cap="sq"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03" name="Google Shape;103;p2"/>
            <p:cNvSpPr/>
            <p:nvPr/>
          </p:nvSpPr>
          <p:spPr>
            <a:xfrm>
              <a:off x="2835" y="2160"/>
              <a:ext cx="269" cy="224"/>
            </a:xfrm>
            <a:prstGeom prst="rect">
              <a:avLst/>
            </a:prstGeom>
            <a:solidFill>
              <a:srgbClr val="4F81BD"/>
            </a:solidFill>
            <a:ln w="25550" cap="sq"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04" name="Google Shape;104;p2"/>
            <p:cNvSpPr/>
            <p:nvPr/>
          </p:nvSpPr>
          <p:spPr>
            <a:xfrm>
              <a:off x="3105" y="2160"/>
              <a:ext cx="269" cy="224"/>
            </a:xfrm>
            <a:prstGeom prst="rect">
              <a:avLst/>
            </a:prstGeom>
            <a:solidFill>
              <a:srgbClr val="4F81BD"/>
            </a:solidFill>
            <a:ln w="25550" cap="sq"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05" name="Google Shape;105;p2"/>
            <p:cNvSpPr/>
            <p:nvPr/>
          </p:nvSpPr>
          <p:spPr>
            <a:xfrm>
              <a:off x="3375" y="2160"/>
              <a:ext cx="269" cy="224"/>
            </a:xfrm>
            <a:prstGeom prst="rect">
              <a:avLst/>
            </a:prstGeom>
            <a:solidFill>
              <a:srgbClr val="4F81BD"/>
            </a:solidFill>
            <a:ln w="25550" cap="sq"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06" name="Google Shape;106;p2"/>
            <p:cNvSpPr/>
            <p:nvPr/>
          </p:nvSpPr>
          <p:spPr>
            <a:xfrm>
              <a:off x="3645" y="2160"/>
              <a:ext cx="269" cy="224"/>
            </a:xfrm>
            <a:prstGeom prst="rect">
              <a:avLst/>
            </a:prstGeom>
            <a:solidFill>
              <a:srgbClr val="4F81BD"/>
            </a:solidFill>
            <a:ln w="25550" cap="sq"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grpSp>
      <p:sp>
        <p:nvSpPr>
          <p:cNvPr id="107" name="Google Shape;107;p2"/>
          <p:cNvSpPr txBox="1"/>
          <p:nvPr/>
        </p:nvSpPr>
        <p:spPr>
          <a:xfrm>
            <a:off x="5428545" y="4264011"/>
            <a:ext cx="3238078" cy="309958"/>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1" i="0" u="none" strike="noStrike" cap="none">
                <a:solidFill>
                  <a:srgbClr val="1F497D"/>
                </a:solidFill>
                <a:latin typeface="Arial"/>
                <a:ea typeface="Arial"/>
                <a:cs typeface="Arial"/>
                <a:sym typeface="Arial"/>
              </a:rPr>
              <a:t>Vetor com 5 posições</a:t>
            </a:r>
            <a:endParaRPr sz="1400" b="1" i="0" u="none" strike="noStrike" cap="none">
              <a:solidFill>
                <a:srgbClr val="1F497D"/>
              </a:solidFill>
              <a:latin typeface="Arial"/>
              <a:ea typeface="Arial"/>
              <a:cs typeface="Arial"/>
              <a:sym typeface="Arial"/>
            </a:endParaRPr>
          </a:p>
        </p:txBody>
      </p:sp>
      <p:sp>
        <p:nvSpPr>
          <p:cNvPr id="108" name="Google Shape;108;p2"/>
          <p:cNvSpPr txBox="1"/>
          <p:nvPr/>
        </p:nvSpPr>
        <p:spPr>
          <a:xfrm>
            <a:off x="5487803" y="3500424"/>
            <a:ext cx="309998" cy="371513"/>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0" i="0" u="none" strike="noStrike" cap="none">
                <a:solidFill>
                  <a:srgbClr val="000000"/>
                </a:solidFill>
                <a:latin typeface="Arial"/>
                <a:ea typeface="Arial"/>
                <a:cs typeface="Arial"/>
                <a:sym typeface="Arial"/>
              </a:rPr>
              <a:t>0</a:t>
            </a:r>
            <a:endParaRPr sz="1800" b="0" i="0" u="none" strike="noStrike" cap="none">
              <a:solidFill>
                <a:srgbClr val="000000"/>
              </a:solidFill>
              <a:latin typeface="Arial"/>
              <a:ea typeface="Arial"/>
              <a:cs typeface="Arial"/>
              <a:sym typeface="Arial"/>
            </a:endParaRPr>
          </a:p>
        </p:txBody>
      </p:sp>
      <p:sp>
        <p:nvSpPr>
          <p:cNvPr id="109" name="Google Shape;109;p2"/>
          <p:cNvSpPr txBox="1"/>
          <p:nvPr/>
        </p:nvSpPr>
        <p:spPr>
          <a:xfrm>
            <a:off x="6059229" y="3500424"/>
            <a:ext cx="309998" cy="371513"/>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0" i="0" u="none" strike="noStrike" cap="none">
                <a:solidFill>
                  <a:srgbClr val="000000"/>
                </a:solidFill>
                <a:latin typeface="Arial"/>
                <a:ea typeface="Arial"/>
                <a:cs typeface="Arial"/>
                <a:sym typeface="Arial"/>
              </a:rPr>
              <a:t>1</a:t>
            </a:r>
            <a:endParaRPr sz="1800" b="0" i="0" u="none" strike="noStrike" cap="none">
              <a:solidFill>
                <a:srgbClr val="000000"/>
              </a:solidFill>
              <a:latin typeface="Arial"/>
              <a:ea typeface="Arial"/>
              <a:cs typeface="Arial"/>
              <a:sym typeface="Arial"/>
            </a:endParaRPr>
          </a:p>
        </p:txBody>
      </p:sp>
      <p:sp>
        <p:nvSpPr>
          <p:cNvPr id="110" name="Google Shape;110;p2"/>
          <p:cNvSpPr txBox="1"/>
          <p:nvPr/>
        </p:nvSpPr>
        <p:spPr>
          <a:xfrm>
            <a:off x="6666632" y="3500424"/>
            <a:ext cx="309998" cy="371513"/>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0" i="0" u="none" strike="noStrike" cap="none">
                <a:solidFill>
                  <a:srgbClr val="000000"/>
                </a:solidFill>
                <a:latin typeface="Arial"/>
                <a:ea typeface="Arial"/>
                <a:cs typeface="Arial"/>
                <a:sym typeface="Arial"/>
              </a:rPr>
              <a:t>2</a:t>
            </a:r>
            <a:endParaRPr sz="1800" b="0" i="0" u="none" strike="noStrike" cap="none">
              <a:solidFill>
                <a:srgbClr val="000000"/>
              </a:solidFill>
              <a:latin typeface="Arial"/>
              <a:ea typeface="Arial"/>
              <a:cs typeface="Arial"/>
              <a:sym typeface="Arial"/>
            </a:endParaRPr>
          </a:p>
        </p:txBody>
      </p:sp>
      <p:sp>
        <p:nvSpPr>
          <p:cNvPr id="111" name="Google Shape;111;p2"/>
          <p:cNvSpPr txBox="1"/>
          <p:nvPr/>
        </p:nvSpPr>
        <p:spPr>
          <a:xfrm>
            <a:off x="7202080" y="3500424"/>
            <a:ext cx="309998" cy="371513"/>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0" i="0" u="none" strike="noStrike" cap="none">
                <a:solidFill>
                  <a:srgbClr val="000000"/>
                </a:solidFill>
                <a:latin typeface="Arial"/>
                <a:ea typeface="Arial"/>
                <a:cs typeface="Arial"/>
                <a:sym typeface="Arial"/>
              </a:rPr>
              <a:t>3</a:t>
            </a:r>
            <a:endParaRPr sz="1800" b="0" i="0" u="none" strike="noStrike" cap="none">
              <a:solidFill>
                <a:srgbClr val="000000"/>
              </a:solidFill>
              <a:latin typeface="Arial"/>
              <a:ea typeface="Arial"/>
              <a:cs typeface="Arial"/>
              <a:sym typeface="Arial"/>
            </a:endParaRPr>
          </a:p>
        </p:txBody>
      </p:sp>
      <p:sp>
        <p:nvSpPr>
          <p:cNvPr id="112" name="Google Shape;112;p2"/>
          <p:cNvSpPr txBox="1"/>
          <p:nvPr/>
        </p:nvSpPr>
        <p:spPr>
          <a:xfrm>
            <a:off x="7809483" y="3500424"/>
            <a:ext cx="309998" cy="371513"/>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0" i="0" u="none" strike="noStrike" cap="none">
                <a:solidFill>
                  <a:srgbClr val="000000"/>
                </a:solidFill>
                <a:latin typeface="Arial"/>
                <a:ea typeface="Arial"/>
                <a:cs typeface="Arial"/>
                <a:sym typeface="Arial"/>
              </a:rPr>
              <a:t>4</a:t>
            </a:r>
            <a:endParaRPr sz="1800" b="0" i="0" u="none" strike="noStrike" cap="none">
              <a:solidFill>
                <a:srgbClr val="000000"/>
              </a:solidFill>
              <a:latin typeface="Arial"/>
              <a:ea typeface="Arial"/>
              <a:cs typeface="Arial"/>
              <a:sym typeface="Arial"/>
            </a:endParaRPr>
          </a:p>
        </p:txBody>
      </p:sp>
      <p:sp>
        <p:nvSpPr>
          <p:cNvPr id="113" name="Google Shape;113;p2"/>
          <p:cNvSpPr txBox="1"/>
          <p:nvPr/>
        </p:nvSpPr>
        <p:spPr>
          <a:xfrm>
            <a:off x="8380910" y="3549636"/>
            <a:ext cx="967229" cy="309958"/>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1" i="0" u="none" strike="noStrike" cap="none">
                <a:solidFill>
                  <a:srgbClr val="000000"/>
                </a:solidFill>
                <a:latin typeface="Arial"/>
                <a:ea typeface="Arial"/>
                <a:cs typeface="Arial"/>
                <a:sym typeface="Arial"/>
              </a:rPr>
              <a:t>Posições</a:t>
            </a:r>
            <a:endParaRPr sz="1400" b="1" i="0" u="none" strike="noStrike" cap="none">
              <a:solidFill>
                <a:srgbClr val="000000"/>
              </a:solidFill>
              <a:latin typeface="Arial"/>
              <a:ea typeface="Arial"/>
              <a:cs typeface="Arial"/>
              <a:sym typeface="Arial"/>
            </a:endParaRPr>
          </a:p>
        </p:txBody>
      </p:sp>
      <p:sp>
        <p:nvSpPr>
          <p:cNvPr id="114" name="Google Shape;114;p2"/>
          <p:cNvSpPr/>
          <p:nvPr/>
        </p:nvSpPr>
        <p:spPr>
          <a:xfrm>
            <a:off x="761901" y="5273661"/>
            <a:ext cx="3573777" cy="371513"/>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0" i="0" u="none" strike="noStrike" cap="none">
                <a:solidFill>
                  <a:srgbClr val="FF0000"/>
                </a:solidFill>
                <a:latin typeface="Arial"/>
                <a:ea typeface="Arial"/>
                <a:cs typeface="Arial"/>
                <a:sym typeface="Arial"/>
              </a:rPr>
              <a:t>String []</a:t>
            </a:r>
            <a:r>
              <a:rPr lang="pt-BR" sz="1800" b="0" i="0" u="none" strike="noStrike" cap="none">
                <a:solidFill>
                  <a:srgbClr val="000000"/>
                </a:solidFill>
                <a:latin typeface="Arial"/>
                <a:ea typeface="Arial"/>
                <a:cs typeface="Arial"/>
                <a:sym typeface="Arial"/>
              </a:rPr>
              <a:t> varVetor </a:t>
            </a:r>
            <a:r>
              <a:rPr lang="pt-BR" sz="1800" b="0" i="0" u="none" strike="noStrike" cap="none">
                <a:solidFill>
                  <a:srgbClr val="FF0000"/>
                </a:solidFill>
                <a:latin typeface="Arial"/>
                <a:ea typeface="Arial"/>
                <a:cs typeface="Arial"/>
                <a:sym typeface="Arial"/>
              </a:rPr>
              <a:t>= new String[5];</a:t>
            </a:r>
            <a:endParaRPr sz="1800" b="0" i="0" u="none" strike="noStrike" cap="none">
              <a:solidFill>
                <a:srgbClr val="FF0000"/>
              </a:solidFill>
              <a:latin typeface="Arial"/>
              <a:ea typeface="Arial"/>
              <a:cs typeface="Arial"/>
              <a:sym typeface="Arial"/>
            </a:endParaRPr>
          </a:p>
        </p:txBody>
      </p:sp>
      <p:sp>
        <p:nvSpPr>
          <p:cNvPr id="115" name="Google Shape;115;p2"/>
          <p:cNvSpPr txBox="1"/>
          <p:nvPr/>
        </p:nvSpPr>
        <p:spPr>
          <a:xfrm>
            <a:off x="761901" y="4929175"/>
            <a:ext cx="8380909" cy="309958"/>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1" i="0" u="none" strike="noStrike" cap="none">
                <a:solidFill>
                  <a:srgbClr val="1F497D"/>
                </a:solidFill>
                <a:latin typeface="Arial"/>
                <a:ea typeface="Arial"/>
                <a:cs typeface="Arial"/>
                <a:sym typeface="Arial"/>
              </a:rPr>
              <a:t>A declaração e criação poderia ser feita em uma linha.</a:t>
            </a:r>
            <a:endParaRPr sz="1400" b="1" i="0" u="none" strike="noStrike" cap="none">
              <a:solidFill>
                <a:srgbClr val="1F497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20"/>
          <p:cNvPicPr preferRelativeResize="0"/>
          <p:nvPr/>
        </p:nvPicPr>
        <p:blipFill rotWithShape="1">
          <a:blip r:embed="rId3">
            <a:alphaModFix/>
          </a:blip>
          <a:srcRect/>
          <a:stretch/>
        </p:blipFill>
        <p:spPr>
          <a:xfrm>
            <a:off x="952377" y="2081227"/>
            <a:ext cx="5015847" cy="3419475"/>
          </a:xfrm>
          <a:prstGeom prst="rect">
            <a:avLst/>
          </a:prstGeom>
          <a:noFill/>
          <a:ln>
            <a:noFill/>
          </a:ln>
        </p:spPr>
      </p:pic>
      <p:sp>
        <p:nvSpPr>
          <p:cNvPr id="288" name="Google Shape;288;p20"/>
          <p:cNvSpPr txBox="1"/>
          <p:nvPr/>
        </p:nvSpPr>
        <p:spPr>
          <a:xfrm>
            <a:off x="3387029" y="1211277"/>
            <a:ext cx="5235952" cy="299085"/>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215900" marR="0" lvl="0" indent="-214630" algn="just" rtl="0">
              <a:lnSpc>
                <a:spcPct val="100000"/>
              </a:lnSpc>
              <a:spcBef>
                <a:spcPts val="0"/>
              </a:spcBef>
              <a:spcAft>
                <a:spcPts val="0"/>
              </a:spcAft>
              <a:buClr>
                <a:srgbClr val="000000"/>
              </a:buClr>
              <a:buSzPts val="1400"/>
              <a:buFont typeface="Arial"/>
              <a:buNone/>
            </a:pPr>
            <a:r>
              <a:rPr lang="pt-BR" sz="1400" b="1" i="0" u="none" strike="noStrike" cap="none" dirty="0">
                <a:solidFill>
                  <a:srgbClr val="000000"/>
                </a:solidFill>
                <a:latin typeface="Arial"/>
                <a:ea typeface="Arial"/>
                <a:cs typeface="Arial"/>
                <a:sym typeface="Arial"/>
              </a:rPr>
              <a:t>Alterar as linhas em destaque para  testarmos o </a:t>
            </a:r>
            <a:r>
              <a:rPr lang="pt-BR" sz="1400" b="1" i="0" u="none" strike="noStrike" cap="none" dirty="0" err="1">
                <a:solidFill>
                  <a:srgbClr val="000000"/>
                </a:solidFill>
                <a:latin typeface="Arial"/>
                <a:ea typeface="Arial"/>
                <a:cs typeface="Arial"/>
                <a:sym typeface="Arial"/>
              </a:rPr>
              <a:t>TreeSet</a:t>
            </a:r>
            <a:endParaRPr sz="1400" b="1" i="0" u="none" strike="noStrike" cap="none" dirty="0">
              <a:solidFill>
                <a:srgbClr val="000000"/>
              </a:solidFill>
              <a:latin typeface="Arial"/>
              <a:ea typeface="Arial"/>
              <a:cs typeface="Arial"/>
              <a:sym typeface="Arial"/>
            </a:endParaRPr>
          </a:p>
        </p:txBody>
      </p:sp>
      <p:sp>
        <p:nvSpPr>
          <p:cNvPr id="289" name="Google Shape;289;p20"/>
          <p:cNvSpPr txBox="1"/>
          <p:nvPr/>
        </p:nvSpPr>
        <p:spPr>
          <a:xfrm>
            <a:off x="6380920" y="4691077"/>
            <a:ext cx="4190454" cy="299085"/>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215900" marR="0" lvl="0" indent="-214630" algn="just" rtl="0">
              <a:lnSpc>
                <a:spcPct val="100000"/>
              </a:lnSpc>
              <a:spcBef>
                <a:spcPts val="0"/>
              </a:spcBef>
              <a:spcAft>
                <a:spcPts val="0"/>
              </a:spcAft>
              <a:buClr>
                <a:srgbClr val="000000"/>
              </a:buClr>
              <a:buSzPts val="1400"/>
              <a:buFont typeface="Arial"/>
              <a:buNone/>
            </a:pPr>
            <a:r>
              <a:rPr lang="pt-BR" sz="1400" b="1" i="0" u="none" strike="noStrike" cap="none">
                <a:solidFill>
                  <a:srgbClr val="1F497D"/>
                </a:solidFill>
                <a:latin typeface="Arial"/>
                <a:ea typeface="Arial"/>
                <a:cs typeface="Arial"/>
                <a:sym typeface="Arial"/>
              </a:rPr>
              <a:t>Os elementos são ordenados automaticamente</a:t>
            </a:r>
            <a:endParaRPr sz="1400" b="1" i="0" u="none" strike="noStrike" cap="none">
              <a:solidFill>
                <a:srgbClr val="1F497D"/>
              </a:solidFill>
              <a:latin typeface="Arial"/>
              <a:ea typeface="Arial"/>
              <a:cs typeface="Arial"/>
              <a:sym typeface="Arial"/>
            </a:endParaRPr>
          </a:p>
        </p:txBody>
      </p:sp>
      <p:sp>
        <p:nvSpPr>
          <p:cNvPr id="2" name="Google Shape;280;p19">
            <a:extLst>
              <a:ext uri="{FF2B5EF4-FFF2-40B4-BE49-F238E27FC236}">
                <a16:creationId xmlns:a16="http://schemas.microsoft.com/office/drawing/2014/main" id="{72068DC2-F3D6-35AE-4F6B-666185F1ABDB}"/>
              </a:ext>
            </a:extLst>
          </p:cNvPr>
          <p:cNvSpPr/>
          <p:nvPr/>
        </p:nvSpPr>
        <p:spPr>
          <a:xfrm>
            <a:off x="308728" y="214290"/>
            <a:ext cx="1420022" cy="39351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dirty="0">
                <a:solidFill>
                  <a:schemeClr val="lt1"/>
                </a:solidFill>
              </a:rPr>
              <a:t>TREESET</a:t>
            </a:r>
            <a:endParaRPr sz="2000" b="1" i="0" u="none" strike="noStrike" cap="none" dirty="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1"/>
          <p:cNvSpPr txBox="1"/>
          <p:nvPr/>
        </p:nvSpPr>
        <p:spPr>
          <a:xfrm>
            <a:off x="594480" y="214290"/>
            <a:ext cx="364333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BOAS PRÁTICAS</a:t>
            </a:r>
            <a:endParaRPr sz="2000" b="1" i="0" u="none" strike="noStrike" cap="none">
              <a:solidFill>
                <a:schemeClr val="lt1"/>
              </a:solidFill>
              <a:latin typeface="Arial"/>
              <a:ea typeface="Arial"/>
              <a:cs typeface="Arial"/>
              <a:sym typeface="Arial"/>
            </a:endParaRPr>
          </a:p>
        </p:txBody>
      </p:sp>
      <p:sp>
        <p:nvSpPr>
          <p:cNvPr id="296" name="Google Shape;296;p21"/>
          <p:cNvSpPr txBox="1">
            <a:spLocks noGrp="1"/>
          </p:cNvSpPr>
          <p:nvPr>
            <p:ph type="body" idx="1"/>
          </p:nvPr>
        </p:nvSpPr>
        <p:spPr>
          <a:xfrm>
            <a:off x="609521" y="1000109"/>
            <a:ext cx="10969256" cy="5124468"/>
          </a:xfrm>
          <a:prstGeom prst="rect">
            <a:avLst/>
          </a:prstGeom>
          <a:noFill/>
          <a:ln>
            <a:noFill/>
          </a:ln>
        </p:spPr>
        <p:txBody>
          <a:bodyPr spcFirstLastPara="1" wrap="square" lIns="90000" tIns="46800" rIns="90000" bIns="46800" anchor="t" anchorCtr="0">
            <a:noAutofit/>
          </a:bodyPr>
          <a:lstStyle/>
          <a:p>
            <a:pPr marL="269875" lvl="0" indent="-269875" algn="just" rtl="0">
              <a:lnSpc>
                <a:spcPct val="100000"/>
              </a:lnSpc>
              <a:spcBef>
                <a:spcPts val="0"/>
              </a:spcBef>
              <a:spcAft>
                <a:spcPts val="0"/>
              </a:spcAft>
              <a:buSzPts val="2400"/>
              <a:buFont typeface="Arial"/>
              <a:buChar char="•"/>
            </a:pPr>
            <a:r>
              <a:rPr lang="pt-BR" sz="1800" dirty="0">
                <a:latin typeface="Arial"/>
                <a:ea typeface="Arial"/>
                <a:cs typeface="Arial"/>
                <a:sym typeface="Arial"/>
              </a:rPr>
              <a:t>Grande parte das coleções usam, internamente, um </a:t>
            </a:r>
            <a:r>
              <a:rPr lang="pt-BR" sz="1800" dirty="0" err="1">
                <a:latin typeface="Arial"/>
                <a:ea typeface="Arial"/>
                <a:cs typeface="Arial"/>
                <a:sym typeface="Arial"/>
              </a:rPr>
              <a:t>array</a:t>
            </a:r>
            <a:r>
              <a:rPr lang="pt-BR" sz="1800" dirty="0">
                <a:latin typeface="Arial"/>
                <a:ea typeface="Arial"/>
                <a:cs typeface="Arial"/>
                <a:sym typeface="Arial"/>
              </a:rPr>
              <a:t> para armazenar os seus dados. Quando esse </a:t>
            </a:r>
            <a:r>
              <a:rPr lang="pt-BR" sz="1800" dirty="0" err="1">
                <a:latin typeface="Arial"/>
                <a:ea typeface="Arial"/>
                <a:cs typeface="Arial"/>
                <a:sym typeface="Arial"/>
              </a:rPr>
              <a:t>array</a:t>
            </a:r>
            <a:r>
              <a:rPr lang="pt-BR" sz="1800" dirty="0">
                <a:latin typeface="Arial"/>
                <a:ea typeface="Arial"/>
                <a:cs typeface="Arial"/>
                <a:sym typeface="Arial"/>
              </a:rPr>
              <a:t> chega ao limite, é criado um maior e o conteúdo do antigo é copiado. Se tivermos uma coleção que cresce muito, isso pode ocorrer muitas vezes. Então, criamos uma coleção já com uma capacidade grande, para evitar o excesso de redimensionamento. </a:t>
            </a:r>
          </a:p>
          <a:p>
            <a:pPr marL="269875" lvl="0" indent="-269875" algn="just" rtl="0">
              <a:lnSpc>
                <a:spcPct val="100000"/>
              </a:lnSpc>
              <a:spcBef>
                <a:spcPts val="0"/>
              </a:spcBef>
              <a:spcAft>
                <a:spcPts val="0"/>
              </a:spcAft>
              <a:buSzPts val="2400"/>
              <a:buFont typeface="Arial"/>
              <a:buChar char="•"/>
            </a:pPr>
            <a:endParaRPr sz="1800" dirty="0">
              <a:latin typeface="Arial"/>
              <a:ea typeface="Arial"/>
              <a:cs typeface="Arial"/>
              <a:sym typeface="Arial"/>
            </a:endParaRPr>
          </a:p>
          <a:p>
            <a:pPr marL="269875" lvl="0" indent="-269875" algn="just" rtl="0">
              <a:lnSpc>
                <a:spcPct val="100000"/>
              </a:lnSpc>
              <a:spcBef>
                <a:spcPts val="800"/>
              </a:spcBef>
              <a:spcAft>
                <a:spcPts val="0"/>
              </a:spcAft>
              <a:buSzPts val="2400"/>
              <a:buFont typeface="Arial"/>
              <a:buChar char="•"/>
            </a:pPr>
            <a:r>
              <a:rPr lang="pt-BR" sz="1800" dirty="0">
                <a:latin typeface="Arial"/>
                <a:ea typeface="Arial"/>
                <a:cs typeface="Arial"/>
                <a:sym typeface="Arial"/>
              </a:rPr>
              <a:t>Evite usar coleções que guardam os elementos pela sua ordem de comparação quando não há necessidade.</a:t>
            </a:r>
          </a:p>
          <a:p>
            <a:pPr marL="0" lvl="0" indent="0" algn="just" rtl="0">
              <a:lnSpc>
                <a:spcPct val="100000"/>
              </a:lnSpc>
              <a:spcBef>
                <a:spcPts val="800"/>
              </a:spcBef>
              <a:spcAft>
                <a:spcPts val="0"/>
              </a:spcAft>
              <a:buSzPts val="2400"/>
            </a:pPr>
            <a:endParaRPr sz="1800" dirty="0">
              <a:latin typeface="Arial"/>
              <a:ea typeface="Arial"/>
              <a:cs typeface="Arial"/>
              <a:sym typeface="Arial"/>
            </a:endParaRPr>
          </a:p>
          <a:p>
            <a:pPr marL="269875" lvl="0" indent="-269875" algn="just" rtl="0">
              <a:lnSpc>
                <a:spcPct val="100000"/>
              </a:lnSpc>
              <a:spcBef>
                <a:spcPts val="800"/>
              </a:spcBef>
              <a:spcAft>
                <a:spcPts val="0"/>
              </a:spcAft>
              <a:buSzPts val="2400"/>
              <a:buFont typeface="Arial"/>
              <a:buChar char="•"/>
            </a:pPr>
            <a:r>
              <a:rPr lang="pt-BR" sz="1800" dirty="0">
                <a:latin typeface="Arial"/>
                <a:ea typeface="Arial"/>
                <a:cs typeface="Arial"/>
                <a:sym typeface="Arial"/>
              </a:rPr>
              <a:t>Não itere sobre uma </a:t>
            </a:r>
            <a:r>
              <a:rPr lang="pt-BR" sz="1800" dirty="0" err="1">
                <a:latin typeface="Arial"/>
                <a:ea typeface="Arial"/>
                <a:cs typeface="Arial"/>
                <a:sym typeface="Arial"/>
              </a:rPr>
              <a:t>List</a:t>
            </a:r>
            <a:r>
              <a:rPr lang="pt-BR" sz="1800" dirty="0">
                <a:latin typeface="Arial"/>
                <a:ea typeface="Arial"/>
                <a:cs typeface="Arial"/>
                <a:sym typeface="Arial"/>
              </a:rPr>
              <a:t> utilizando um for de 0 até </a:t>
            </a:r>
            <a:r>
              <a:rPr lang="pt-BR" sz="1800" dirty="0" err="1">
                <a:latin typeface="Arial"/>
                <a:ea typeface="Arial"/>
                <a:cs typeface="Arial"/>
                <a:sym typeface="Arial"/>
              </a:rPr>
              <a:t>list.size</a:t>
            </a:r>
            <a:r>
              <a:rPr lang="pt-BR" sz="1800" dirty="0">
                <a:latin typeface="Arial"/>
                <a:ea typeface="Arial"/>
                <a:cs typeface="Arial"/>
                <a:sym typeface="Arial"/>
              </a:rPr>
              <a:t>() e usando </a:t>
            </a:r>
            <a:r>
              <a:rPr lang="pt-BR" sz="1800" dirty="0" err="1">
                <a:latin typeface="Arial"/>
                <a:ea typeface="Arial"/>
                <a:cs typeface="Arial"/>
                <a:sym typeface="Arial"/>
              </a:rPr>
              <a:t>get</a:t>
            </a:r>
            <a:r>
              <a:rPr lang="pt-BR" sz="1800" dirty="0">
                <a:latin typeface="Arial"/>
                <a:ea typeface="Arial"/>
                <a:cs typeface="Arial"/>
                <a:sym typeface="Arial"/>
              </a:rPr>
              <a:t>(</a:t>
            </a:r>
            <a:r>
              <a:rPr lang="pt-BR" sz="1800" dirty="0" err="1">
                <a:latin typeface="Arial"/>
                <a:ea typeface="Arial"/>
                <a:cs typeface="Arial"/>
                <a:sym typeface="Arial"/>
              </a:rPr>
              <a:t>int</a:t>
            </a:r>
            <a:r>
              <a:rPr lang="pt-BR" sz="1800" dirty="0">
                <a:latin typeface="Arial"/>
                <a:ea typeface="Arial"/>
                <a:cs typeface="Arial"/>
                <a:sym typeface="Arial"/>
              </a:rPr>
              <a:t>) para receber os objetos. Isso parece não ter problema, mas algumas implementações da </a:t>
            </a:r>
            <a:r>
              <a:rPr lang="pt-BR" sz="1800" dirty="0" err="1">
                <a:latin typeface="Arial"/>
                <a:ea typeface="Arial"/>
                <a:cs typeface="Arial"/>
                <a:sym typeface="Arial"/>
              </a:rPr>
              <a:t>List</a:t>
            </a:r>
            <a:r>
              <a:rPr lang="pt-BR" sz="1800" dirty="0">
                <a:latin typeface="Arial"/>
                <a:ea typeface="Arial"/>
                <a:cs typeface="Arial"/>
                <a:sym typeface="Arial"/>
              </a:rPr>
              <a:t> não são de acesso aleatório como a </a:t>
            </a:r>
            <a:r>
              <a:rPr lang="pt-BR" sz="1800" dirty="0" err="1">
                <a:latin typeface="Arial"/>
                <a:ea typeface="Arial"/>
                <a:cs typeface="Arial"/>
                <a:sym typeface="Arial"/>
              </a:rPr>
              <a:t>LinkedList</a:t>
            </a:r>
            <a:r>
              <a:rPr lang="pt-BR" sz="1800" dirty="0">
                <a:latin typeface="Arial"/>
                <a:ea typeface="Arial"/>
                <a:cs typeface="Arial"/>
                <a:sym typeface="Arial"/>
              </a:rPr>
              <a:t>, fazendo esse código ter uma péssima performance computacional.</a:t>
            </a:r>
            <a:endParaRPr sz="1800" dirty="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2"/>
          <p:cNvSpPr/>
          <p:nvPr/>
        </p:nvSpPr>
        <p:spPr>
          <a:xfrm>
            <a:off x="237290" y="214290"/>
            <a:ext cx="1749920" cy="393510"/>
          </a:xfrm>
          <a:prstGeom prst="rect">
            <a:avLst/>
          </a:prstGeom>
          <a:noFill/>
          <a:ln>
            <a:noFill/>
          </a:ln>
        </p:spPr>
        <p:txBody>
          <a:bodyPr spcFirstLastPara="1" wrap="square" lIns="81625" tIns="42450" rIns="81625" bIns="42450" anchor="t" anchorCtr="0">
            <a:spAutoFit/>
          </a:bodyPr>
          <a:lstStyle/>
          <a:p>
            <a:pPr marL="215900" marR="0" lvl="0" indent="-21463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EXERCÍCIOS</a:t>
            </a:r>
            <a:endParaRPr sz="2000" b="1" i="0" u="none" strike="noStrike" cap="none">
              <a:solidFill>
                <a:schemeClr val="lt1"/>
              </a:solidFill>
              <a:latin typeface="Arial"/>
              <a:ea typeface="Arial"/>
              <a:cs typeface="Arial"/>
              <a:sym typeface="Arial"/>
            </a:endParaRPr>
          </a:p>
        </p:txBody>
      </p:sp>
      <p:sp>
        <p:nvSpPr>
          <p:cNvPr id="303" name="Google Shape;303;p22"/>
          <p:cNvSpPr txBox="1">
            <a:spLocks noGrp="1"/>
          </p:cNvSpPr>
          <p:nvPr>
            <p:ph type="body" idx="1"/>
          </p:nvPr>
        </p:nvSpPr>
        <p:spPr>
          <a:xfrm>
            <a:off x="609521" y="1000109"/>
            <a:ext cx="10969256" cy="5124468"/>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600"/>
              <a:buFont typeface="Arial"/>
              <a:buNone/>
            </a:pPr>
            <a:r>
              <a:rPr lang="pt-BR" sz="1600">
                <a:latin typeface="Arial"/>
                <a:ea typeface="Arial"/>
                <a:cs typeface="Arial"/>
                <a:sym typeface="Arial"/>
              </a:rPr>
              <a:t>1) Criar uma classe Aluno com os atributos nome, nota1, e nota2.</a:t>
            </a:r>
            <a:endParaRPr sz="160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a:latin typeface="Arial"/>
                <a:ea typeface="Arial"/>
                <a:cs typeface="Arial"/>
                <a:sym typeface="Arial"/>
              </a:rPr>
              <a:t>Criar construtor e getters.</a:t>
            </a:r>
            <a:endParaRPr sz="160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a:latin typeface="Arial"/>
                <a:ea typeface="Arial"/>
                <a:cs typeface="Arial"/>
                <a:sym typeface="Arial"/>
              </a:rPr>
              <a:t>Criar um método calcularMedia que deverá retornar um double do cálculo da média</a:t>
            </a:r>
            <a:endParaRPr sz="160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a:latin typeface="Arial"/>
                <a:ea typeface="Arial"/>
                <a:cs typeface="Arial"/>
                <a:sym typeface="Arial"/>
              </a:rPr>
              <a:t>Lançar uma exceção caso a primeira ou segunda nota for menor que zero ou superior a dez.</a:t>
            </a:r>
            <a:endParaRPr sz="160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a:latin typeface="Arial"/>
                <a:ea typeface="Arial"/>
                <a:cs typeface="Arial"/>
                <a:sym typeface="Arial"/>
              </a:rPr>
              <a:t>Criar uma classe com o nome AlunoException com sua própria exceção.</a:t>
            </a:r>
            <a:endParaRPr sz="160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a:latin typeface="Arial"/>
                <a:ea typeface="Arial"/>
                <a:cs typeface="Arial"/>
                <a:sym typeface="Arial"/>
              </a:rPr>
              <a:t>Criar uma classe de teste com o main e instanciar um objeto do tipo aluno passando o nome e as notas no construtor de aluno.</a:t>
            </a:r>
            <a:endParaRPr sz="160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a:latin typeface="Arial"/>
                <a:ea typeface="Arial"/>
                <a:cs typeface="Arial"/>
                <a:sym typeface="Arial"/>
              </a:rPr>
              <a:t>Tratar possíveis erros de exceção de notas inválidas</a:t>
            </a:r>
            <a:endParaRPr sz="160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a:latin typeface="Arial"/>
                <a:ea typeface="Arial"/>
                <a:cs typeface="Arial"/>
                <a:sym typeface="Arial"/>
              </a:rPr>
              <a:t>Criar uma lista de alunos, percorrer e imprimir.</a:t>
            </a:r>
            <a:endParaRPr sz="1600">
              <a:latin typeface="Arial"/>
              <a:ea typeface="Arial"/>
              <a:cs typeface="Arial"/>
              <a:sym typeface="Arial"/>
            </a:endParaRPr>
          </a:p>
          <a:p>
            <a:pPr marL="342900" lvl="0" indent="-342900" algn="l" rtl="0">
              <a:lnSpc>
                <a:spcPct val="100000"/>
              </a:lnSpc>
              <a:spcBef>
                <a:spcPts val="800"/>
              </a:spcBef>
              <a:spcAft>
                <a:spcPts val="0"/>
              </a:spcAft>
              <a:buSzPts val="1400"/>
              <a:buNone/>
            </a:pPr>
            <a:br>
              <a:rPr lang="pt-BR" sz="1200">
                <a:latin typeface="Arial"/>
                <a:ea typeface="Arial"/>
                <a:cs typeface="Arial"/>
                <a:sym typeface="Arial"/>
              </a:rPr>
            </a:br>
            <a:br>
              <a:rPr lang="pt-BR" sz="1200">
                <a:latin typeface="Arial"/>
                <a:ea typeface="Arial"/>
                <a:cs typeface="Arial"/>
                <a:sym typeface="Arial"/>
              </a:rPr>
            </a:br>
            <a:endParaRPr sz="12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3"/>
          <p:cNvSpPr/>
          <p:nvPr/>
        </p:nvSpPr>
        <p:spPr>
          <a:xfrm>
            <a:off x="237290" y="214290"/>
            <a:ext cx="1749920" cy="393510"/>
          </a:xfrm>
          <a:prstGeom prst="rect">
            <a:avLst/>
          </a:prstGeom>
          <a:noFill/>
          <a:ln>
            <a:noFill/>
          </a:ln>
        </p:spPr>
        <p:txBody>
          <a:bodyPr spcFirstLastPara="1" wrap="square" lIns="81625" tIns="42450" rIns="81625" bIns="42450" anchor="t" anchorCtr="0">
            <a:spAutoFit/>
          </a:bodyPr>
          <a:lstStyle/>
          <a:p>
            <a:pPr marL="215900" marR="0" lvl="0" indent="-21463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EXERCÍCIOS</a:t>
            </a:r>
            <a:endParaRPr sz="2000" b="1" i="0" u="none" strike="noStrike" cap="none">
              <a:solidFill>
                <a:schemeClr val="lt1"/>
              </a:solidFill>
              <a:latin typeface="Arial"/>
              <a:ea typeface="Arial"/>
              <a:cs typeface="Arial"/>
              <a:sym typeface="Arial"/>
            </a:endParaRPr>
          </a:p>
        </p:txBody>
      </p:sp>
      <p:sp>
        <p:nvSpPr>
          <p:cNvPr id="310" name="Google Shape;310;p23"/>
          <p:cNvSpPr txBox="1">
            <a:spLocks noGrp="1"/>
          </p:cNvSpPr>
          <p:nvPr>
            <p:ph type="body" idx="1"/>
          </p:nvPr>
        </p:nvSpPr>
        <p:spPr>
          <a:xfrm>
            <a:off x="609521" y="1000109"/>
            <a:ext cx="10969256" cy="5124468"/>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600"/>
              <a:buNone/>
            </a:pPr>
            <a:r>
              <a:rPr lang="pt-BR" sz="1600">
                <a:latin typeface="Arial"/>
                <a:ea typeface="Arial"/>
                <a:cs typeface="Arial"/>
                <a:sym typeface="Arial"/>
              </a:rPr>
              <a:t>2) Criar uma classe chamada </a:t>
            </a:r>
            <a:r>
              <a:rPr lang="pt-BR" sz="1600" b="1">
                <a:latin typeface="Arial"/>
                <a:ea typeface="Arial"/>
                <a:cs typeface="Arial"/>
                <a:sym typeface="Arial"/>
              </a:rPr>
              <a:t>Cliente</a:t>
            </a:r>
            <a:r>
              <a:rPr lang="pt-BR" sz="1600">
                <a:latin typeface="Arial"/>
                <a:ea typeface="Arial"/>
                <a:cs typeface="Arial"/>
                <a:sym typeface="Arial"/>
              </a:rPr>
              <a:t> com os atributos: </a:t>
            </a:r>
            <a:r>
              <a:rPr lang="pt-BR" sz="1600" b="1">
                <a:latin typeface="Arial"/>
                <a:ea typeface="Arial"/>
                <a:cs typeface="Arial"/>
                <a:sym typeface="Arial"/>
              </a:rPr>
              <a:t>id, nome, idade, telefone</a:t>
            </a:r>
            <a:r>
              <a:rPr lang="pt-BR" sz="1600">
                <a:latin typeface="Arial"/>
                <a:ea typeface="Arial"/>
                <a:cs typeface="Arial"/>
                <a:sym typeface="Arial"/>
              </a:rPr>
              <a:t>. Faça um programa para solicitar os dados de vários clientes usando o </a:t>
            </a:r>
            <a:r>
              <a:rPr lang="pt-BR" sz="1600" b="1">
                <a:latin typeface="Arial"/>
                <a:ea typeface="Arial"/>
                <a:cs typeface="Arial"/>
                <a:sym typeface="Arial"/>
              </a:rPr>
              <a:t>Scanner</a:t>
            </a:r>
            <a:r>
              <a:rPr lang="pt-BR" sz="1600">
                <a:latin typeface="Arial"/>
                <a:ea typeface="Arial"/>
                <a:cs typeface="Arial"/>
                <a:sym typeface="Arial"/>
              </a:rPr>
              <a:t> e armazenar em um </a:t>
            </a:r>
            <a:r>
              <a:rPr lang="pt-BR" sz="1600" b="1">
                <a:latin typeface="Arial"/>
                <a:ea typeface="Arial"/>
                <a:cs typeface="Arial"/>
                <a:sym typeface="Arial"/>
              </a:rPr>
              <a:t>ArrayList</a:t>
            </a:r>
            <a:r>
              <a:rPr lang="pt-BR" sz="1600">
                <a:latin typeface="Arial"/>
                <a:ea typeface="Arial"/>
                <a:cs typeface="Arial"/>
                <a:sym typeface="Arial"/>
              </a:rPr>
              <a:t> até que se digite um número de id negativo. Em seguida exiba os dados de todos os clientes em um foreach via </a:t>
            </a:r>
            <a:r>
              <a:rPr lang="pt-BR" sz="1600" b="1">
                <a:latin typeface="Arial"/>
                <a:ea typeface="Arial"/>
                <a:cs typeface="Arial"/>
                <a:sym typeface="Arial"/>
              </a:rPr>
              <a:t>System.out, </a:t>
            </a:r>
            <a:r>
              <a:rPr lang="pt-BR" sz="1600">
                <a:latin typeface="Arial"/>
                <a:ea typeface="Arial"/>
                <a:cs typeface="Arial"/>
                <a:sym typeface="Arial"/>
              </a:rPr>
              <a:t>formatando cada objeto separado por linhas.</a:t>
            </a:r>
            <a:br>
              <a:rPr lang="pt-BR" sz="1200">
                <a:latin typeface="Arial"/>
                <a:ea typeface="Arial"/>
                <a:cs typeface="Arial"/>
                <a:sym typeface="Arial"/>
              </a:rPr>
            </a:br>
            <a:br>
              <a:rPr lang="pt-BR" sz="1200">
                <a:latin typeface="Arial"/>
                <a:ea typeface="Arial"/>
                <a:cs typeface="Arial"/>
                <a:sym typeface="Arial"/>
              </a:rPr>
            </a:br>
            <a:endParaRPr sz="12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4"/>
          <p:cNvSpPr/>
          <p:nvPr/>
        </p:nvSpPr>
        <p:spPr>
          <a:xfrm>
            <a:off x="237290" y="214290"/>
            <a:ext cx="1749920" cy="393510"/>
          </a:xfrm>
          <a:prstGeom prst="rect">
            <a:avLst/>
          </a:prstGeom>
          <a:noFill/>
          <a:ln>
            <a:noFill/>
          </a:ln>
        </p:spPr>
        <p:txBody>
          <a:bodyPr spcFirstLastPara="1" wrap="square" lIns="81625" tIns="42450" rIns="81625" bIns="42450" anchor="t" anchorCtr="0">
            <a:spAutoFit/>
          </a:bodyPr>
          <a:lstStyle/>
          <a:p>
            <a:pPr marL="215900" marR="0" lvl="0" indent="-21463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EXERCÍCIOS</a:t>
            </a:r>
            <a:endParaRPr sz="2000" b="1" i="0" u="none" strike="noStrike" cap="none">
              <a:solidFill>
                <a:schemeClr val="lt1"/>
              </a:solidFill>
              <a:latin typeface="Arial"/>
              <a:ea typeface="Arial"/>
              <a:cs typeface="Arial"/>
              <a:sym typeface="Arial"/>
            </a:endParaRPr>
          </a:p>
        </p:txBody>
      </p:sp>
      <p:sp>
        <p:nvSpPr>
          <p:cNvPr id="317" name="Google Shape;317;p24"/>
          <p:cNvSpPr txBox="1">
            <a:spLocks noGrp="1"/>
          </p:cNvSpPr>
          <p:nvPr>
            <p:ph type="body" idx="1"/>
          </p:nvPr>
        </p:nvSpPr>
        <p:spPr>
          <a:xfrm>
            <a:off x="594480" y="3357562"/>
            <a:ext cx="10969256" cy="1695445"/>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600"/>
              <a:buNone/>
            </a:pPr>
            <a:r>
              <a:rPr lang="pt-BR" sz="1600">
                <a:latin typeface="Arial"/>
                <a:ea typeface="Arial"/>
                <a:cs typeface="Arial"/>
                <a:sym typeface="Arial"/>
              </a:rPr>
              <a:t>3) Crie as classes de acordo com o diagrama.</a:t>
            </a:r>
            <a:endParaRPr sz="160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a:latin typeface="Arial"/>
                <a:ea typeface="Arial"/>
                <a:cs typeface="Arial"/>
                <a:sym typeface="Arial"/>
              </a:rPr>
              <a:t>Utilize List no relacionamento</a:t>
            </a:r>
            <a:endParaRPr sz="120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a:latin typeface="Arial"/>
                <a:ea typeface="Arial"/>
                <a:cs typeface="Arial"/>
                <a:sym typeface="Arial"/>
              </a:rPr>
              <a:t>Crie uma main para testar o time. Crie um time, adicione atletas e depois imprima na tela o nome do time e o nome de seus atletas</a:t>
            </a:r>
            <a:endParaRPr sz="2000">
              <a:latin typeface="Arial"/>
              <a:ea typeface="Arial"/>
              <a:cs typeface="Arial"/>
              <a:sym typeface="Arial"/>
            </a:endParaRPr>
          </a:p>
        </p:txBody>
      </p:sp>
      <p:pic>
        <p:nvPicPr>
          <p:cNvPr id="318" name="Google Shape;318;p24"/>
          <p:cNvPicPr preferRelativeResize="0"/>
          <p:nvPr/>
        </p:nvPicPr>
        <p:blipFill rotWithShape="1">
          <a:blip r:embed="rId3">
            <a:alphaModFix/>
          </a:blip>
          <a:srcRect/>
          <a:stretch/>
        </p:blipFill>
        <p:spPr>
          <a:xfrm>
            <a:off x="2237554" y="1285860"/>
            <a:ext cx="6768219" cy="142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p:nvPr/>
        </p:nvSpPr>
        <p:spPr>
          <a:xfrm>
            <a:off x="380166" y="142852"/>
            <a:ext cx="1693390" cy="40229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EXEMPLOS:</a:t>
            </a:r>
            <a:endParaRPr sz="2000" b="1" i="0" u="none" strike="noStrike" cap="none">
              <a:solidFill>
                <a:schemeClr val="lt1"/>
              </a:solidFill>
              <a:latin typeface="Arial"/>
              <a:ea typeface="Arial"/>
              <a:cs typeface="Arial"/>
              <a:sym typeface="Arial"/>
            </a:endParaRPr>
          </a:p>
        </p:txBody>
      </p:sp>
      <p:pic>
        <p:nvPicPr>
          <p:cNvPr id="121" name="Google Shape;121;p3"/>
          <p:cNvPicPr preferRelativeResize="0"/>
          <p:nvPr/>
        </p:nvPicPr>
        <p:blipFill rotWithShape="1">
          <a:blip r:embed="rId3">
            <a:alphaModFix/>
          </a:blip>
          <a:srcRect/>
          <a:stretch/>
        </p:blipFill>
        <p:spPr>
          <a:xfrm>
            <a:off x="18038" y="1066355"/>
            <a:ext cx="6364176" cy="3136042"/>
          </a:xfrm>
          <a:prstGeom prst="rect">
            <a:avLst/>
          </a:prstGeom>
          <a:noFill/>
          <a:ln>
            <a:noFill/>
          </a:ln>
        </p:spPr>
      </p:pic>
      <p:sp>
        <p:nvSpPr>
          <p:cNvPr id="122" name="Google Shape;122;p3"/>
          <p:cNvSpPr txBox="1"/>
          <p:nvPr/>
        </p:nvSpPr>
        <p:spPr>
          <a:xfrm>
            <a:off x="236306" y="765129"/>
            <a:ext cx="2021749" cy="27918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200" b="1" i="0" u="none" strike="noStrike" cap="none">
                <a:solidFill>
                  <a:srgbClr val="000000"/>
                </a:solidFill>
                <a:latin typeface="Arial"/>
                <a:ea typeface="Arial"/>
                <a:cs typeface="Arial"/>
                <a:sym typeface="Arial"/>
              </a:rPr>
              <a:t>Vetor com 5 posições</a:t>
            </a:r>
            <a:endParaRPr sz="1200" b="1" i="0" u="none" strike="noStrike" cap="none">
              <a:solidFill>
                <a:srgbClr val="000000"/>
              </a:solidFill>
              <a:latin typeface="Arial"/>
              <a:ea typeface="Arial"/>
              <a:cs typeface="Arial"/>
              <a:sym typeface="Arial"/>
            </a:endParaRPr>
          </a:p>
        </p:txBody>
      </p:sp>
      <p:sp>
        <p:nvSpPr>
          <p:cNvPr id="123" name="Google Shape;123;p3"/>
          <p:cNvSpPr txBox="1"/>
          <p:nvPr/>
        </p:nvSpPr>
        <p:spPr>
          <a:xfrm>
            <a:off x="94414" y="4206001"/>
            <a:ext cx="11809463" cy="27918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pt-BR" sz="1200" b="0" i="0" u="none" strike="noStrike" cap="none" dirty="0">
                <a:solidFill>
                  <a:srgbClr val="000000"/>
                </a:solidFill>
                <a:latin typeface="Arial"/>
                <a:ea typeface="Arial"/>
                <a:cs typeface="Arial"/>
                <a:sym typeface="Arial"/>
              </a:rPr>
              <a:t>Podemos inicializar o vetor na criação e o número de elementos  do vetor é determinado pelo  número de valores informados no caso abaixo dois elementos</a:t>
            </a:r>
            <a:endParaRPr sz="1200" b="0" i="0" u="none" strike="noStrike" cap="none" dirty="0">
              <a:solidFill>
                <a:srgbClr val="000000"/>
              </a:solidFill>
              <a:latin typeface="Arial"/>
              <a:ea typeface="Arial"/>
              <a:cs typeface="Arial"/>
              <a:sym typeface="Arial"/>
            </a:endParaRPr>
          </a:p>
        </p:txBody>
      </p:sp>
      <p:pic>
        <p:nvPicPr>
          <p:cNvPr id="124" name="Google Shape;124;p3"/>
          <p:cNvPicPr preferRelativeResize="0"/>
          <p:nvPr/>
        </p:nvPicPr>
        <p:blipFill rotWithShape="1">
          <a:blip r:embed="rId4">
            <a:alphaModFix/>
          </a:blip>
          <a:srcRect/>
          <a:stretch/>
        </p:blipFill>
        <p:spPr>
          <a:xfrm>
            <a:off x="5237246" y="1848565"/>
            <a:ext cx="6641235" cy="542925"/>
          </a:xfrm>
          <a:prstGeom prst="rect">
            <a:avLst/>
          </a:prstGeom>
          <a:noFill/>
          <a:ln w="9525" cap="sq" cmpd="sng">
            <a:solidFill>
              <a:srgbClr val="000000"/>
            </a:solidFill>
            <a:prstDash val="solid"/>
            <a:miter lim="800000"/>
            <a:headEnd type="none" w="sm" len="sm"/>
            <a:tailEnd type="none" w="sm" len="sm"/>
          </a:ln>
        </p:spPr>
      </p:pic>
      <p:cxnSp>
        <p:nvCxnSpPr>
          <p:cNvPr id="125" name="Google Shape;125;p3"/>
          <p:cNvCxnSpPr/>
          <p:nvPr/>
        </p:nvCxnSpPr>
        <p:spPr>
          <a:xfrm rot="10800000" flipH="1">
            <a:off x="5142009" y="2491501"/>
            <a:ext cx="476187" cy="285750"/>
          </a:xfrm>
          <a:prstGeom prst="straightConnector1">
            <a:avLst/>
          </a:prstGeom>
          <a:noFill/>
          <a:ln w="9525" cap="sq" cmpd="sng">
            <a:solidFill>
              <a:srgbClr val="4A7EBB"/>
            </a:solidFill>
            <a:prstDash val="solid"/>
            <a:miter lim="800000"/>
            <a:headEnd type="none" w="sm" len="sm"/>
            <a:tailEnd type="stealth" w="med" len="med"/>
          </a:ln>
        </p:spPr>
      </p:cxnSp>
      <p:sp>
        <p:nvSpPr>
          <p:cNvPr id="126" name="Google Shape;126;p3"/>
          <p:cNvSpPr txBox="1"/>
          <p:nvPr/>
        </p:nvSpPr>
        <p:spPr>
          <a:xfrm>
            <a:off x="8284849" y="1205626"/>
            <a:ext cx="1125927" cy="309958"/>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1" i="0" u="none" strike="noStrike" cap="none">
                <a:solidFill>
                  <a:srgbClr val="1F497D"/>
                </a:solidFill>
                <a:latin typeface="Arial"/>
                <a:ea typeface="Arial"/>
                <a:cs typeface="Arial"/>
                <a:sym typeface="Arial"/>
              </a:rPr>
              <a:t>otimizando</a:t>
            </a:r>
            <a:endParaRPr sz="1400" b="1" i="0" u="none" strike="noStrike" cap="none">
              <a:solidFill>
                <a:srgbClr val="1F497D"/>
              </a:solidFill>
              <a:latin typeface="Arial"/>
              <a:ea typeface="Arial"/>
              <a:cs typeface="Arial"/>
              <a:sym typeface="Arial"/>
            </a:endParaRPr>
          </a:p>
        </p:txBody>
      </p:sp>
      <p:pic>
        <p:nvPicPr>
          <p:cNvPr id="127" name="Google Shape;127;p3"/>
          <p:cNvPicPr preferRelativeResize="0"/>
          <p:nvPr/>
        </p:nvPicPr>
        <p:blipFill rotWithShape="1">
          <a:blip r:embed="rId5">
            <a:alphaModFix/>
          </a:blip>
          <a:srcRect/>
          <a:stretch/>
        </p:blipFill>
        <p:spPr>
          <a:xfrm>
            <a:off x="7808661" y="2777252"/>
            <a:ext cx="3225380" cy="542925"/>
          </a:xfrm>
          <a:prstGeom prst="rect">
            <a:avLst/>
          </a:prstGeom>
          <a:noFill/>
          <a:ln w="9525" cap="sq" cmpd="sng">
            <a:solidFill>
              <a:srgbClr val="000000"/>
            </a:solidFill>
            <a:prstDash val="solid"/>
            <a:miter lim="800000"/>
            <a:headEnd type="none" w="sm" len="sm"/>
            <a:tailEnd type="none" w="sm" len="sm"/>
          </a:ln>
        </p:spPr>
      </p:pic>
      <p:cxnSp>
        <p:nvCxnSpPr>
          <p:cNvPr id="128" name="Google Shape;128;p3"/>
          <p:cNvCxnSpPr/>
          <p:nvPr/>
        </p:nvCxnSpPr>
        <p:spPr>
          <a:xfrm rot="10800000" flipH="1">
            <a:off x="6475335" y="3063001"/>
            <a:ext cx="1240205" cy="14288"/>
          </a:xfrm>
          <a:prstGeom prst="straightConnector1">
            <a:avLst/>
          </a:prstGeom>
          <a:noFill/>
          <a:ln w="9525" cap="sq" cmpd="sng">
            <a:solidFill>
              <a:srgbClr val="4A7EBB"/>
            </a:solidFill>
            <a:prstDash val="solid"/>
            <a:miter lim="800000"/>
            <a:headEnd type="none" w="sm" len="sm"/>
            <a:tailEnd type="stealth" w="med" len="med"/>
          </a:ln>
        </p:spPr>
      </p:cxnSp>
      <p:sp>
        <p:nvSpPr>
          <p:cNvPr id="129" name="Google Shape;129;p3"/>
          <p:cNvSpPr txBox="1"/>
          <p:nvPr/>
        </p:nvSpPr>
        <p:spPr>
          <a:xfrm>
            <a:off x="7904722" y="4714875"/>
            <a:ext cx="2538172" cy="279180"/>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pt-BR" sz="1200" b="1" i="0" u="none" strike="noStrike" cap="none" dirty="0">
                <a:solidFill>
                  <a:srgbClr val="1F497D"/>
                </a:solidFill>
                <a:latin typeface="Arial"/>
                <a:ea typeface="Arial"/>
                <a:cs typeface="Arial"/>
                <a:sym typeface="Arial"/>
              </a:rPr>
              <a:t>outra forma de inicialização</a:t>
            </a:r>
            <a:endParaRPr sz="1200" b="1" i="0" u="none" strike="noStrike" cap="none" dirty="0">
              <a:solidFill>
                <a:srgbClr val="1F497D"/>
              </a:solidFill>
              <a:latin typeface="Arial"/>
              <a:ea typeface="Arial"/>
              <a:cs typeface="Arial"/>
              <a:sym typeface="Arial"/>
            </a:endParaRPr>
          </a:p>
        </p:txBody>
      </p:sp>
      <p:pic>
        <p:nvPicPr>
          <p:cNvPr id="130" name="Google Shape;130;p3"/>
          <p:cNvPicPr preferRelativeResize="0"/>
          <p:nvPr/>
        </p:nvPicPr>
        <p:blipFill rotWithShape="1">
          <a:blip r:embed="rId6">
            <a:alphaModFix/>
          </a:blip>
          <a:srcRect/>
          <a:stretch/>
        </p:blipFill>
        <p:spPr>
          <a:xfrm>
            <a:off x="19526" y="4531756"/>
            <a:ext cx="6296225" cy="2357430"/>
          </a:xfrm>
          <a:prstGeom prst="rect">
            <a:avLst/>
          </a:prstGeom>
          <a:noFill/>
          <a:ln>
            <a:noFill/>
          </a:ln>
        </p:spPr>
      </p:pic>
      <p:pic>
        <p:nvPicPr>
          <p:cNvPr id="131" name="Google Shape;131;p3"/>
          <p:cNvPicPr preferRelativeResize="0"/>
          <p:nvPr/>
        </p:nvPicPr>
        <p:blipFill rotWithShape="1">
          <a:blip r:embed="rId7">
            <a:alphaModFix/>
          </a:blip>
          <a:srcRect/>
          <a:stretch/>
        </p:blipFill>
        <p:spPr>
          <a:xfrm>
            <a:off x="7142821" y="5143501"/>
            <a:ext cx="4761880" cy="33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p:nvPr/>
        </p:nvSpPr>
        <p:spPr>
          <a:xfrm>
            <a:off x="308610" y="213995"/>
            <a:ext cx="5784215" cy="40005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ARRAY MULTIDIMENSIONAL</a:t>
            </a:r>
            <a:endParaRPr sz="2000" b="1" i="0" u="none" strike="noStrike" cap="none">
              <a:solidFill>
                <a:schemeClr val="lt1"/>
              </a:solidFill>
              <a:latin typeface="Arial"/>
              <a:ea typeface="Arial"/>
              <a:cs typeface="Arial"/>
              <a:sym typeface="Arial"/>
            </a:endParaRPr>
          </a:p>
        </p:txBody>
      </p:sp>
      <p:pic>
        <p:nvPicPr>
          <p:cNvPr id="137" name="Google Shape;137;p4"/>
          <p:cNvPicPr preferRelativeResize="0"/>
          <p:nvPr/>
        </p:nvPicPr>
        <p:blipFill rotWithShape="1">
          <a:blip r:embed="rId3">
            <a:alphaModFix/>
          </a:blip>
          <a:srcRect/>
          <a:stretch/>
        </p:blipFill>
        <p:spPr>
          <a:xfrm>
            <a:off x="285714" y="1285875"/>
            <a:ext cx="8431702" cy="3467100"/>
          </a:xfrm>
          <a:prstGeom prst="rect">
            <a:avLst/>
          </a:prstGeom>
          <a:noFill/>
          <a:ln>
            <a:noFill/>
          </a:ln>
        </p:spPr>
      </p:pic>
      <p:pic>
        <p:nvPicPr>
          <p:cNvPr id="138" name="Google Shape;138;p4"/>
          <p:cNvPicPr preferRelativeResize="0"/>
          <p:nvPr/>
        </p:nvPicPr>
        <p:blipFill rotWithShape="1">
          <a:blip r:embed="rId4">
            <a:alphaModFix/>
          </a:blip>
          <a:srcRect/>
          <a:stretch/>
        </p:blipFill>
        <p:spPr>
          <a:xfrm>
            <a:off x="990485" y="4839130"/>
            <a:ext cx="4417725" cy="1098330"/>
          </a:xfrm>
          <a:prstGeom prst="rect">
            <a:avLst/>
          </a:prstGeom>
          <a:noFill/>
          <a:ln w="19050">
            <a:solidFill>
              <a:schemeClr val="accent2"/>
            </a:solidFill>
          </a:ln>
        </p:spPr>
      </p:pic>
      <p:sp>
        <p:nvSpPr>
          <p:cNvPr id="139" name="Google Shape;139;p4"/>
          <p:cNvSpPr txBox="1"/>
          <p:nvPr/>
        </p:nvSpPr>
        <p:spPr>
          <a:xfrm>
            <a:off x="308728" y="857232"/>
            <a:ext cx="11238037" cy="27918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200" b="0" i="0" u="none" strike="noStrike" cap="none" dirty="0">
                <a:solidFill>
                  <a:srgbClr val="000000"/>
                </a:solidFill>
                <a:latin typeface="Arial"/>
                <a:ea typeface="Arial"/>
                <a:cs typeface="Arial"/>
                <a:sym typeface="Arial"/>
              </a:rPr>
              <a:t>A linguagem Java não fornece vetores multidimensionais, mas, é possível criar vetores de vetores  tendo o mesmo efeito.</a:t>
            </a:r>
            <a:endParaRPr sz="1200" b="0" i="0" u="none" strike="noStrike" cap="none" dirty="0">
              <a:solidFill>
                <a:srgbClr val="000000"/>
              </a:solidFill>
              <a:latin typeface="Arial"/>
              <a:ea typeface="Arial"/>
              <a:cs typeface="Arial"/>
              <a:sym typeface="Arial"/>
            </a:endParaRPr>
          </a:p>
        </p:txBody>
      </p:sp>
      <p:sp>
        <p:nvSpPr>
          <p:cNvPr id="140" name="Google Shape;140;p4"/>
          <p:cNvSpPr txBox="1"/>
          <p:nvPr/>
        </p:nvSpPr>
        <p:spPr>
          <a:xfrm>
            <a:off x="8950219" y="2571751"/>
            <a:ext cx="2116583" cy="27918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1" i="0" u="none" strike="noStrike" cap="none" dirty="0">
                <a:solidFill>
                  <a:srgbClr val="1F497D"/>
                </a:solidFill>
                <a:latin typeface="Arial"/>
                <a:ea typeface="Arial"/>
                <a:cs typeface="Arial"/>
                <a:sym typeface="Arial"/>
              </a:rPr>
              <a:t>Declarando e inicializando</a:t>
            </a:r>
            <a:endParaRPr sz="1200" b="1" i="0" u="none" strike="noStrike" cap="none" dirty="0">
              <a:solidFill>
                <a:srgbClr val="1F497D"/>
              </a:solidFill>
              <a:latin typeface="Arial"/>
              <a:ea typeface="Arial"/>
              <a:cs typeface="Arial"/>
              <a:sym typeface="Arial"/>
            </a:endParaRPr>
          </a:p>
        </p:txBody>
      </p:sp>
      <p:sp>
        <p:nvSpPr>
          <p:cNvPr id="141" name="Google Shape;141;p4"/>
          <p:cNvSpPr txBox="1"/>
          <p:nvPr/>
        </p:nvSpPr>
        <p:spPr>
          <a:xfrm>
            <a:off x="6759754" y="5357815"/>
            <a:ext cx="4607261" cy="27918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1" i="0" u="none" strike="noStrike" cap="none" dirty="0">
                <a:solidFill>
                  <a:srgbClr val="1F497D"/>
                </a:solidFill>
                <a:latin typeface="Arial"/>
                <a:ea typeface="Arial"/>
                <a:cs typeface="Arial"/>
                <a:sym typeface="Arial"/>
              </a:rPr>
              <a:t>Declarando e definindo por número de linhas e colunas.</a:t>
            </a:r>
            <a:endParaRPr sz="1200" b="1" i="0" u="none" strike="noStrike" cap="none" dirty="0">
              <a:solidFill>
                <a:srgbClr val="1F497D"/>
              </a:solidFill>
              <a:latin typeface="Arial"/>
              <a:ea typeface="Arial"/>
              <a:cs typeface="Arial"/>
              <a:sym typeface="Arial"/>
            </a:endParaRPr>
          </a:p>
        </p:txBody>
      </p:sp>
      <p:cxnSp>
        <p:nvCxnSpPr>
          <p:cNvPr id="142" name="Google Shape;142;p4"/>
          <p:cNvCxnSpPr>
            <a:cxnSpLocks/>
          </p:cNvCxnSpPr>
          <p:nvPr/>
        </p:nvCxnSpPr>
        <p:spPr>
          <a:xfrm>
            <a:off x="5523324" y="5504631"/>
            <a:ext cx="1121316" cy="0"/>
          </a:xfrm>
          <a:prstGeom prst="straightConnector1">
            <a:avLst/>
          </a:prstGeom>
          <a:noFill/>
          <a:ln w="9525" cap="sq" cmpd="sng">
            <a:solidFill>
              <a:srgbClr val="4A7EBB"/>
            </a:solidFill>
            <a:prstDash val="solid"/>
            <a:miter lim="800000"/>
            <a:headEnd type="none" w="sm" len="sm"/>
            <a:tailEnd type="stealth" w="med" len="med"/>
          </a:ln>
        </p:spPr>
      </p:cxnSp>
      <p:cxnSp>
        <p:nvCxnSpPr>
          <p:cNvPr id="143" name="Google Shape;143;p4"/>
          <p:cNvCxnSpPr/>
          <p:nvPr/>
        </p:nvCxnSpPr>
        <p:spPr>
          <a:xfrm>
            <a:off x="8190434" y="2428876"/>
            <a:ext cx="761901" cy="214313"/>
          </a:xfrm>
          <a:prstGeom prst="straightConnector1">
            <a:avLst/>
          </a:prstGeom>
          <a:noFill/>
          <a:ln w="9525" cap="sq" cmpd="sng">
            <a:solidFill>
              <a:srgbClr val="4A7EBB"/>
            </a:solidFill>
            <a:prstDash val="solid"/>
            <a:miter lim="800000"/>
            <a:headEnd type="none" w="sm" len="sm"/>
            <a:tailEnd type="stealth" w="med" len="med"/>
          </a:ln>
        </p:spPr>
      </p:cxnSp>
      <p:sp>
        <p:nvSpPr>
          <p:cNvPr id="144" name="Google Shape;144;p4"/>
          <p:cNvSpPr txBox="1"/>
          <p:nvPr/>
        </p:nvSpPr>
        <p:spPr>
          <a:xfrm>
            <a:off x="6761870" y="4071939"/>
            <a:ext cx="5216770" cy="27918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1" i="0" u="none" strike="noStrike" cap="none" dirty="0">
                <a:solidFill>
                  <a:srgbClr val="1F497D"/>
                </a:solidFill>
                <a:latin typeface="Arial"/>
                <a:ea typeface="Arial"/>
                <a:cs typeface="Arial"/>
                <a:sym typeface="Arial"/>
              </a:rPr>
              <a:t>Para sabermos os tamanhos dos vetores utilizamos o campo </a:t>
            </a:r>
            <a:r>
              <a:rPr lang="pt-BR" sz="1200" b="1" i="0" u="none" strike="noStrike" cap="none" dirty="0" err="1">
                <a:solidFill>
                  <a:srgbClr val="1F497D"/>
                </a:solidFill>
                <a:latin typeface="Arial"/>
                <a:ea typeface="Arial"/>
                <a:cs typeface="Arial"/>
                <a:sym typeface="Arial"/>
              </a:rPr>
              <a:t>length</a:t>
            </a:r>
            <a:endParaRPr sz="1200" b="1" i="0" u="none" strike="noStrike" cap="none" dirty="0">
              <a:solidFill>
                <a:srgbClr val="1F497D"/>
              </a:solidFill>
              <a:latin typeface="Arial"/>
              <a:ea typeface="Arial"/>
              <a:cs typeface="Arial"/>
              <a:sym typeface="Arial"/>
            </a:endParaRPr>
          </a:p>
        </p:txBody>
      </p:sp>
      <p:cxnSp>
        <p:nvCxnSpPr>
          <p:cNvPr id="145" name="Google Shape;145;p4"/>
          <p:cNvCxnSpPr/>
          <p:nvPr/>
        </p:nvCxnSpPr>
        <p:spPr>
          <a:xfrm>
            <a:off x="6093091" y="3643313"/>
            <a:ext cx="666663" cy="500062"/>
          </a:xfrm>
          <a:prstGeom prst="straightConnector1">
            <a:avLst/>
          </a:prstGeom>
          <a:noFill/>
          <a:ln w="9525" cap="sq" cmpd="sng">
            <a:solidFill>
              <a:srgbClr val="4A7EBB"/>
            </a:solidFill>
            <a:prstDash val="solid"/>
            <a:miter lim="800000"/>
            <a:headEnd type="none" w="sm" len="sm"/>
            <a:tailEnd type="stealth"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p:nvPr/>
        </p:nvSpPr>
        <p:spPr>
          <a:xfrm>
            <a:off x="380166" y="214290"/>
            <a:ext cx="1765525" cy="40229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EXERCÍCIOS</a:t>
            </a:r>
            <a:endParaRPr sz="2400" b="1" i="0" u="none" strike="noStrike" cap="none">
              <a:solidFill>
                <a:schemeClr val="lt1"/>
              </a:solidFill>
              <a:latin typeface="Arial"/>
              <a:ea typeface="Arial"/>
              <a:cs typeface="Arial"/>
              <a:sym typeface="Arial"/>
            </a:endParaRPr>
          </a:p>
        </p:txBody>
      </p:sp>
      <p:sp>
        <p:nvSpPr>
          <p:cNvPr id="151" name="Google Shape;151;p5"/>
          <p:cNvSpPr txBox="1"/>
          <p:nvPr/>
        </p:nvSpPr>
        <p:spPr>
          <a:xfrm>
            <a:off x="526982" y="1214438"/>
            <a:ext cx="12190413" cy="329311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1) Criar um  novo projeto com o nome </a:t>
            </a:r>
            <a:r>
              <a:rPr lang="pt-BR" sz="1400" b="1" i="0" u="none" strike="noStrike" cap="none">
                <a:solidFill>
                  <a:srgbClr val="000000"/>
                </a:solidFill>
                <a:latin typeface="Arial"/>
                <a:ea typeface="Arial"/>
                <a:cs typeface="Arial"/>
                <a:sym typeface="Arial"/>
              </a:rPr>
              <a:t>aula-vetor.  </a:t>
            </a:r>
            <a:r>
              <a:rPr lang="pt-BR" sz="1400" b="0" i="0" u="none" strike="noStrike" cap="none">
                <a:solidFill>
                  <a:srgbClr val="000000"/>
                </a:solidFill>
                <a:latin typeface="Arial"/>
                <a:ea typeface="Arial"/>
                <a:cs typeface="Arial"/>
                <a:sym typeface="Arial"/>
              </a:rPr>
              <a:t>Criar um pacote com o nome </a:t>
            </a:r>
            <a:r>
              <a:rPr lang="pt-BR" sz="1400" b="1" i="0" u="none" strike="noStrike" cap="none">
                <a:solidFill>
                  <a:srgbClr val="000000"/>
                </a:solidFill>
                <a:latin typeface="Arial"/>
                <a:ea typeface="Arial"/>
                <a:cs typeface="Arial"/>
                <a:sym typeface="Arial"/>
              </a:rPr>
              <a:t>aula.</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1" i="0" u="none" strike="noStrike" cap="none">
                <a:solidFill>
                  <a:srgbClr val="000000"/>
                </a:solidFill>
                <a:latin typeface="Arial"/>
                <a:ea typeface="Arial"/>
                <a:cs typeface="Arial"/>
                <a:sym typeface="Arial"/>
              </a:rPr>
              <a:t>	</a:t>
            </a:r>
            <a:r>
              <a:rPr lang="pt-BR" sz="1400" b="0" i="0" u="none" strike="noStrike" cap="none">
                <a:solidFill>
                  <a:srgbClr val="000000"/>
                </a:solidFill>
                <a:latin typeface="Arial"/>
                <a:ea typeface="Arial"/>
                <a:cs typeface="Arial"/>
                <a:sym typeface="Arial"/>
              </a:rPr>
              <a:t>Criar uma classe com o nome </a:t>
            </a:r>
            <a:r>
              <a:rPr lang="pt-BR" sz="1400" b="1" i="0" u="none" strike="noStrike" cap="none">
                <a:solidFill>
                  <a:srgbClr val="000000"/>
                </a:solidFill>
                <a:latin typeface="Arial"/>
                <a:ea typeface="Arial"/>
                <a:cs typeface="Arial"/>
                <a:sym typeface="Arial"/>
              </a:rPr>
              <a:t>Funcionario</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  	- atributos  private do </a:t>
            </a:r>
            <a:r>
              <a:rPr lang="pt-BR" sz="1400" b="1" i="0" u="none" strike="noStrike" cap="none">
                <a:solidFill>
                  <a:srgbClr val="000000"/>
                </a:solidFill>
                <a:latin typeface="Arial"/>
                <a:ea typeface="Arial"/>
                <a:cs typeface="Arial"/>
                <a:sym typeface="Arial"/>
              </a:rPr>
              <a:t>Funcionario : </a:t>
            </a:r>
            <a:r>
              <a:rPr lang="pt-BR" sz="1400" b="0" i="0" u="none" strike="noStrike" cap="none">
                <a:solidFill>
                  <a:srgbClr val="000000"/>
                </a:solidFill>
                <a:latin typeface="Arial"/>
                <a:ea typeface="Arial"/>
                <a:cs typeface="Arial"/>
                <a:sym typeface="Arial"/>
              </a:rPr>
              <a:t> nome, cargo, e salario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	- Métodos da classe </a:t>
            </a:r>
            <a:r>
              <a:rPr lang="pt-BR" sz="1400" b="1" i="0" u="none" strike="noStrike" cap="none">
                <a:solidFill>
                  <a:srgbClr val="000000"/>
                </a:solidFill>
                <a:latin typeface="Arial"/>
                <a:ea typeface="Arial"/>
                <a:cs typeface="Arial"/>
                <a:sym typeface="Arial"/>
              </a:rPr>
              <a:t>Funcionario</a:t>
            </a:r>
            <a:r>
              <a:rPr lang="pt-BR"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	- Crie  o método  </a:t>
            </a:r>
            <a:r>
              <a:rPr lang="pt-BR" sz="1400" b="1" i="0" u="none" strike="noStrike" cap="none">
                <a:solidFill>
                  <a:srgbClr val="000000"/>
                </a:solidFill>
                <a:latin typeface="Arial"/>
                <a:ea typeface="Arial"/>
                <a:cs typeface="Arial"/>
                <a:sym typeface="Arial"/>
              </a:rPr>
              <a:t>abonoSalario </a:t>
            </a:r>
            <a:r>
              <a:rPr lang="pt-BR" sz="1400" b="0" i="0" u="none" strike="noStrike" cap="none">
                <a:solidFill>
                  <a:srgbClr val="000000"/>
                </a:solidFill>
                <a:latin typeface="Arial"/>
                <a:ea typeface="Arial"/>
                <a:cs typeface="Arial"/>
                <a:sym typeface="Arial"/>
              </a:rPr>
              <a:t>na classe </a:t>
            </a:r>
            <a:r>
              <a:rPr lang="pt-BR" sz="1400" b="1" i="0" u="none" strike="noStrike" cap="none">
                <a:solidFill>
                  <a:srgbClr val="000000"/>
                </a:solidFill>
                <a:latin typeface="Arial"/>
                <a:ea typeface="Arial"/>
                <a:cs typeface="Arial"/>
                <a:sym typeface="Arial"/>
              </a:rPr>
              <a:t>Funcionario .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1" i="0" u="none" strike="noStrike" cap="none">
                <a:solidFill>
                  <a:srgbClr val="000000"/>
                </a:solidFill>
                <a:latin typeface="Arial"/>
                <a:ea typeface="Arial"/>
                <a:cs typeface="Arial"/>
                <a:sym typeface="Arial"/>
              </a:rPr>
              <a:t>	</a:t>
            </a:r>
            <a:r>
              <a:rPr lang="pt-BR" sz="1400" b="0" i="0" u="none" strike="noStrike" cap="none">
                <a:solidFill>
                  <a:srgbClr val="000000"/>
                </a:solidFill>
                <a:latin typeface="Arial"/>
                <a:ea typeface="Arial"/>
                <a:cs typeface="Arial"/>
                <a:sym typeface="Arial"/>
              </a:rPr>
              <a:t>O abono é acrescido ao salário do funcionário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1" i="0" u="none" strike="noStrike" cap="none">
                <a:solidFill>
                  <a:srgbClr val="000000"/>
                </a:solidFill>
                <a:latin typeface="Arial"/>
                <a:ea typeface="Arial"/>
                <a:cs typeface="Arial"/>
                <a:sym typeface="Arial"/>
              </a:rPr>
              <a:t>	-</a:t>
            </a:r>
            <a:r>
              <a:rPr lang="pt-BR" sz="1400" b="0" i="0" u="none" strike="noStrike" cap="none">
                <a:solidFill>
                  <a:srgbClr val="000000"/>
                </a:solidFill>
                <a:latin typeface="Arial"/>
                <a:ea typeface="Arial"/>
                <a:cs typeface="Arial"/>
                <a:sym typeface="Arial"/>
              </a:rPr>
              <a:t> Construa dois objetos em um vetor em outra classe com o nome </a:t>
            </a:r>
            <a:r>
              <a:rPr lang="pt-BR" sz="1400" b="1" i="0" u="none" strike="noStrike" cap="none">
                <a:solidFill>
                  <a:srgbClr val="000000"/>
                </a:solidFill>
                <a:latin typeface="Arial"/>
                <a:ea typeface="Arial"/>
                <a:cs typeface="Arial"/>
                <a:sym typeface="Arial"/>
              </a:rPr>
              <a:t>TestaFuncionario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1" i="0" u="none" strike="noStrike" cap="none">
                <a:solidFill>
                  <a:srgbClr val="000000"/>
                </a:solidFill>
                <a:latin typeface="Arial"/>
                <a:ea typeface="Arial"/>
                <a:cs typeface="Arial"/>
                <a:sym typeface="Arial"/>
              </a:rPr>
              <a:t>	</a:t>
            </a:r>
            <a:r>
              <a:rPr lang="pt-BR" sz="1400" b="0" i="0" u="none" strike="noStrike" cap="none">
                <a:solidFill>
                  <a:srgbClr val="000000"/>
                </a:solidFill>
                <a:latin typeface="Arial"/>
                <a:ea typeface="Arial"/>
                <a:cs typeface="Arial"/>
                <a:sym typeface="Arial"/>
              </a:rPr>
              <a:t>com quaisquer dados.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	- Exiba os dados dos funcionários com o abono salarial.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6"/>
          <p:cNvPicPr preferRelativeResize="0"/>
          <p:nvPr/>
        </p:nvPicPr>
        <p:blipFill rotWithShape="1">
          <a:blip r:embed="rId3">
            <a:alphaModFix/>
          </a:blip>
          <a:srcRect/>
          <a:stretch/>
        </p:blipFill>
        <p:spPr>
          <a:xfrm>
            <a:off x="3437373" y="3141979"/>
            <a:ext cx="6468628" cy="2581284"/>
          </a:xfrm>
          <a:prstGeom prst="rect">
            <a:avLst/>
          </a:prstGeom>
          <a:noFill/>
          <a:ln>
            <a:noFill/>
          </a:ln>
        </p:spPr>
      </p:pic>
      <p:pic>
        <p:nvPicPr>
          <p:cNvPr id="157" name="Google Shape;157;p6"/>
          <p:cNvPicPr preferRelativeResize="0"/>
          <p:nvPr/>
        </p:nvPicPr>
        <p:blipFill rotWithShape="1">
          <a:blip r:embed="rId4">
            <a:alphaModFix/>
          </a:blip>
          <a:srcRect/>
          <a:stretch/>
        </p:blipFill>
        <p:spPr>
          <a:xfrm>
            <a:off x="419900" y="962017"/>
            <a:ext cx="4446740" cy="2055503"/>
          </a:xfrm>
          <a:prstGeom prst="rect">
            <a:avLst/>
          </a:prstGeom>
          <a:noFill/>
          <a:ln>
            <a:noFill/>
          </a:ln>
        </p:spPr>
      </p:pic>
      <p:sp>
        <p:nvSpPr>
          <p:cNvPr id="2" name="Google Shape;150;p5">
            <a:extLst>
              <a:ext uri="{FF2B5EF4-FFF2-40B4-BE49-F238E27FC236}">
                <a16:creationId xmlns:a16="http://schemas.microsoft.com/office/drawing/2014/main" id="{55C86D27-7402-432B-B5F0-230FF1427D81}"/>
              </a:ext>
            </a:extLst>
          </p:cNvPr>
          <p:cNvSpPr txBox="1"/>
          <p:nvPr/>
        </p:nvSpPr>
        <p:spPr>
          <a:xfrm>
            <a:off x="380166" y="214290"/>
            <a:ext cx="2027754" cy="40229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RESOLUÇÃO</a:t>
            </a:r>
            <a:endParaRPr sz="2400" b="1" i="0" u="none" strike="noStrike" cap="none" dirty="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title"/>
          </p:nvPr>
        </p:nvSpPr>
        <p:spPr>
          <a:xfrm>
            <a:off x="609521" y="214290"/>
            <a:ext cx="10969256" cy="36828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r>
              <a:rPr lang="pt-BR" sz="2000" b="1">
                <a:solidFill>
                  <a:schemeClr val="lt1"/>
                </a:solidFill>
                <a:latin typeface="Arial"/>
                <a:ea typeface="Arial"/>
                <a:cs typeface="Arial"/>
                <a:sym typeface="Arial"/>
              </a:rPr>
              <a:t>DESVANTAGENS DE ARRAY – INTRODUÇÃO A COLLECTION</a:t>
            </a:r>
            <a:endParaRPr sz="2000" b="1">
              <a:solidFill>
                <a:schemeClr val="lt1"/>
              </a:solidFill>
              <a:latin typeface="Arial"/>
              <a:ea typeface="Arial"/>
              <a:cs typeface="Arial"/>
              <a:sym typeface="Arial"/>
            </a:endParaRPr>
          </a:p>
        </p:txBody>
      </p:sp>
      <p:sp>
        <p:nvSpPr>
          <p:cNvPr id="163" name="Google Shape;163;p7"/>
          <p:cNvSpPr txBox="1">
            <a:spLocks noGrp="1"/>
          </p:cNvSpPr>
          <p:nvPr>
            <p:ph type="body" idx="1"/>
          </p:nvPr>
        </p:nvSpPr>
        <p:spPr>
          <a:xfrm>
            <a:off x="609521" y="1000109"/>
            <a:ext cx="10969256" cy="5124468"/>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r>
              <a:rPr lang="pt-BR" sz="1600" dirty="0">
                <a:latin typeface="Arial"/>
                <a:ea typeface="Arial"/>
                <a:cs typeface="Arial"/>
                <a:sym typeface="Arial"/>
              </a:rPr>
              <a:t>Como vimos no capítulo de </a:t>
            </a:r>
            <a:r>
              <a:rPr lang="pt-BR" sz="1600" dirty="0" err="1">
                <a:latin typeface="Arial"/>
                <a:ea typeface="Arial"/>
                <a:cs typeface="Arial"/>
                <a:sym typeface="Arial"/>
              </a:rPr>
              <a:t>arrays</a:t>
            </a:r>
            <a:r>
              <a:rPr lang="pt-BR" sz="1600" dirty="0">
                <a:latin typeface="Arial"/>
                <a:ea typeface="Arial"/>
                <a:cs typeface="Arial"/>
                <a:sym typeface="Arial"/>
              </a:rPr>
              <a:t>, manipulá-las é bastante trabalhoso. Essa dificuldade aparece em diversos momentos:</a:t>
            </a:r>
            <a:endParaRPr sz="1600" dirty="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dirty="0">
                <a:latin typeface="Arial"/>
                <a:ea typeface="Arial"/>
                <a:cs typeface="Arial"/>
                <a:sym typeface="Arial"/>
              </a:rPr>
              <a:t>não podemos redimensionar um </a:t>
            </a:r>
            <a:r>
              <a:rPr lang="pt-BR" sz="1600" dirty="0" err="1">
                <a:latin typeface="Arial"/>
                <a:ea typeface="Arial"/>
                <a:cs typeface="Arial"/>
                <a:sym typeface="Arial"/>
              </a:rPr>
              <a:t>array</a:t>
            </a:r>
            <a:r>
              <a:rPr lang="pt-BR" sz="1600" dirty="0">
                <a:latin typeface="Arial"/>
                <a:ea typeface="Arial"/>
                <a:cs typeface="Arial"/>
                <a:sym typeface="Arial"/>
              </a:rPr>
              <a:t> em Java;</a:t>
            </a:r>
            <a:endParaRPr sz="1600" dirty="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dirty="0">
                <a:latin typeface="Arial"/>
                <a:ea typeface="Arial"/>
                <a:cs typeface="Arial"/>
                <a:sym typeface="Arial"/>
              </a:rPr>
              <a:t>é impossível buscar diretamente por um determinado elemento cujo índice não se sabe;</a:t>
            </a:r>
            <a:endParaRPr sz="1600" dirty="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dirty="0">
                <a:latin typeface="Arial"/>
                <a:ea typeface="Arial"/>
                <a:cs typeface="Arial"/>
                <a:sym typeface="Arial"/>
              </a:rPr>
              <a:t>não conseguimos saber quantas posições do </a:t>
            </a:r>
            <a:r>
              <a:rPr lang="pt-BR" sz="1600" dirty="0" err="1">
                <a:latin typeface="Arial"/>
                <a:ea typeface="Arial"/>
                <a:cs typeface="Arial"/>
                <a:sym typeface="Arial"/>
              </a:rPr>
              <a:t>array</a:t>
            </a:r>
            <a:r>
              <a:rPr lang="pt-BR" sz="1600" dirty="0">
                <a:latin typeface="Arial"/>
                <a:ea typeface="Arial"/>
                <a:cs typeface="Arial"/>
                <a:sym typeface="Arial"/>
              </a:rPr>
              <a:t> já foram populadas sem criar, para isso, métodos auxiliares.</a:t>
            </a:r>
            <a:endParaRPr sz="1600" dirty="0">
              <a:latin typeface="Arial"/>
              <a:ea typeface="Arial"/>
              <a:cs typeface="Arial"/>
              <a:sym typeface="Arial"/>
            </a:endParaRPr>
          </a:p>
          <a:p>
            <a:pPr marL="342900" lvl="0" indent="-241300" algn="l" rtl="0">
              <a:lnSpc>
                <a:spcPct val="100000"/>
              </a:lnSpc>
              <a:spcBef>
                <a:spcPts val="800"/>
              </a:spcBef>
              <a:spcAft>
                <a:spcPts val="0"/>
              </a:spcAft>
              <a:buSzPts val="1600"/>
              <a:buFont typeface="Arial"/>
              <a:buNone/>
            </a:pPr>
            <a:endParaRPr sz="1600" dirty="0">
              <a:latin typeface="Arial"/>
              <a:ea typeface="Arial"/>
              <a:cs typeface="Arial"/>
              <a:sym typeface="Arial"/>
            </a:endParaRPr>
          </a:p>
          <a:p>
            <a:pPr marL="342900" lvl="0" indent="-241300" algn="l" rtl="0">
              <a:lnSpc>
                <a:spcPct val="100000"/>
              </a:lnSpc>
              <a:spcBef>
                <a:spcPts val="800"/>
              </a:spcBef>
              <a:spcAft>
                <a:spcPts val="0"/>
              </a:spcAft>
              <a:buSzPts val="1600"/>
              <a:buFont typeface="Arial"/>
              <a:buNone/>
            </a:pPr>
            <a:endParaRPr sz="1600" dirty="0">
              <a:latin typeface="Arial"/>
              <a:ea typeface="Arial"/>
              <a:cs typeface="Arial"/>
              <a:sym typeface="Arial"/>
            </a:endParaRPr>
          </a:p>
          <a:p>
            <a:pPr marL="342900" lvl="0" indent="-241300" algn="l" rtl="0">
              <a:lnSpc>
                <a:spcPct val="100000"/>
              </a:lnSpc>
              <a:spcBef>
                <a:spcPts val="800"/>
              </a:spcBef>
              <a:spcAft>
                <a:spcPts val="0"/>
              </a:spcAft>
              <a:buSzPts val="1600"/>
              <a:buFont typeface="Arial"/>
              <a:buNone/>
            </a:pPr>
            <a:endParaRPr sz="1600" dirty="0">
              <a:latin typeface="Arial"/>
              <a:ea typeface="Arial"/>
              <a:cs typeface="Arial"/>
              <a:sym typeface="Arial"/>
            </a:endParaRPr>
          </a:p>
          <a:p>
            <a:pPr marL="342900" lvl="0" indent="-241300" algn="l" rtl="0">
              <a:lnSpc>
                <a:spcPct val="100000"/>
              </a:lnSpc>
              <a:spcBef>
                <a:spcPts val="800"/>
              </a:spcBef>
              <a:spcAft>
                <a:spcPts val="0"/>
              </a:spcAft>
              <a:buSzPts val="1600"/>
              <a:buFont typeface="Arial"/>
              <a:buNone/>
            </a:pPr>
            <a:endParaRPr sz="1600" dirty="0">
              <a:latin typeface="Arial"/>
              <a:ea typeface="Arial"/>
              <a:cs typeface="Arial"/>
              <a:sym typeface="Arial"/>
            </a:endParaRPr>
          </a:p>
          <a:p>
            <a:pPr marL="342900" lvl="0" indent="-241300" algn="l" rtl="0">
              <a:lnSpc>
                <a:spcPct val="100000"/>
              </a:lnSpc>
              <a:spcBef>
                <a:spcPts val="800"/>
              </a:spcBef>
              <a:spcAft>
                <a:spcPts val="0"/>
              </a:spcAft>
              <a:buSzPts val="1600"/>
              <a:buFont typeface="Arial"/>
              <a:buNone/>
            </a:pPr>
            <a:endParaRPr sz="1600" dirty="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dirty="0">
                <a:latin typeface="Arial"/>
                <a:ea typeface="Arial"/>
                <a:cs typeface="Arial"/>
                <a:sym typeface="Arial"/>
              </a:rPr>
              <a:t>Se formos adicionar algo no vetor, vamos ter que percorrer ele em busca de posições vazias</a:t>
            </a:r>
            <a:endParaRPr sz="1600" dirty="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dirty="0">
                <a:latin typeface="Arial"/>
                <a:ea typeface="Arial"/>
                <a:cs typeface="Arial"/>
                <a:sym typeface="Arial"/>
              </a:rPr>
              <a:t>Como saber quantas posições estão ocupadas no </a:t>
            </a:r>
            <a:r>
              <a:rPr lang="pt-BR" sz="1600" dirty="0" err="1">
                <a:latin typeface="Arial"/>
                <a:ea typeface="Arial"/>
                <a:cs typeface="Arial"/>
                <a:sym typeface="Arial"/>
              </a:rPr>
              <a:t>array</a:t>
            </a:r>
            <a:r>
              <a:rPr lang="pt-BR" sz="1600" dirty="0">
                <a:latin typeface="Arial"/>
                <a:ea typeface="Arial"/>
                <a:cs typeface="Arial"/>
                <a:sym typeface="Arial"/>
              </a:rPr>
              <a:t>? </a:t>
            </a:r>
            <a:endParaRPr sz="1600" dirty="0">
              <a:latin typeface="Arial"/>
              <a:ea typeface="Arial"/>
              <a:cs typeface="Arial"/>
              <a:sym typeface="Arial"/>
            </a:endParaRPr>
          </a:p>
          <a:p>
            <a:pPr marL="342900" lvl="0" indent="-342900" algn="l" rtl="0">
              <a:lnSpc>
                <a:spcPct val="100000"/>
              </a:lnSpc>
              <a:spcBef>
                <a:spcPts val="800"/>
              </a:spcBef>
              <a:spcAft>
                <a:spcPts val="0"/>
              </a:spcAft>
              <a:buSzPts val="1600"/>
              <a:buFont typeface="Arial"/>
              <a:buChar char="•"/>
            </a:pPr>
            <a:r>
              <a:rPr lang="pt-BR" sz="1600" dirty="0">
                <a:latin typeface="Arial"/>
                <a:ea typeface="Arial"/>
                <a:cs typeface="Arial"/>
                <a:sym typeface="Arial"/>
              </a:rPr>
              <a:t>Vou precisar sempre percorrer o </a:t>
            </a:r>
            <a:r>
              <a:rPr lang="pt-BR" sz="1600" dirty="0" err="1">
                <a:latin typeface="Arial"/>
                <a:ea typeface="Arial"/>
                <a:cs typeface="Arial"/>
                <a:sym typeface="Arial"/>
              </a:rPr>
              <a:t>array</a:t>
            </a:r>
            <a:r>
              <a:rPr lang="pt-BR" sz="1600" dirty="0">
                <a:latin typeface="Arial"/>
                <a:ea typeface="Arial"/>
                <a:cs typeface="Arial"/>
                <a:sym typeface="Arial"/>
              </a:rPr>
              <a:t> inteiro para conseguir essa informação?</a:t>
            </a:r>
            <a:endParaRPr sz="1600" dirty="0">
              <a:latin typeface="Arial"/>
              <a:ea typeface="Arial"/>
              <a:cs typeface="Arial"/>
              <a:sym typeface="Arial"/>
            </a:endParaRPr>
          </a:p>
          <a:p>
            <a:pPr marL="342900" lvl="0" indent="-342900" algn="l" rtl="0">
              <a:lnSpc>
                <a:spcPct val="100000"/>
              </a:lnSpc>
              <a:spcBef>
                <a:spcPts val="800"/>
              </a:spcBef>
              <a:spcAft>
                <a:spcPts val="0"/>
              </a:spcAft>
              <a:buSzPts val="1400"/>
              <a:buNone/>
            </a:pPr>
            <a:endParaRPr sz="1600" dirty="0">
              <a:latin typeface="Arial"/>
              <a:ea typeface="Arial"/>
              <a:cs typeface="Arial"/>
              <a:sym typeface="Arial"/>
            </a:endParaRPr>
          </a:p>
        </p:txBody>
      </p:sp>
      <p:pic>
        <p:nvPicPr>
          <p:cNvPr id="164" name="Google Shape;164;p7"/>
          <p:cNvPicPr preferRelativeResize="0"/>
          <p:nvPr/>
        </p:nvPicPr>
        <p:blipFill rotWithShape="1">
          <a:blip r:embed="rId3">
            <a:alphaModFix/>
          </a:blip>
          <a:srcRect/>
          <a:stretch/>
        </p:blipFill>
        <p:spPr>
          <a:xfrm>
            <a:off x="737356" y="2786058"/>
            <a:ext cx="2743200" cy="1314450"/>
          </a:xfrm>
          <a:prstGeom prst="rect">
            <a:avLst/>
          </a:prstGeom>
          <a:noFill/>
          <a:ln>
            <a:noFill/>
          </a:ln>
        </p:spPr>
      </p:pic>
      <p:cxnSp>
        <p:nvCxnSpPr>
          <p:cNvPr id="165" name="Google Shape;165;p7"/>
          <p:cNvCxnSpPr/>
          <p:nvPr/>
        </p:nvCxnSpPr>
        <p:spPr>
          <a:xfrm rot="5400000">
            <a:off x="3452000" y="3357562"/>
            <a:ext cx="857256" cy="1588"/>
          </a:xfrm>
          <a:prstGeom prst="straightConnector1">
            <a:avLst/>
          </a:prstGeom>
          <a:solidFill>
            <a:srgbClr val="00B8FF"/>
          </a:solidFill>
          <a:ln w="9525" cap="flat" cmpd="sng">
            <a:solidFill>
              <a:schemeClr val="dk1"/>
            </a:solidFill>
            <a:prstDash val="solid"/>
            <a:round/>
            <a:headEnd type="none" w="sm" len="sm"/>
            <a:tailEnd type="stealth" w="med" len="med"/>
          </a:ln>
        </p:spPr>
      </p:cxnSp>
      <p:sp>
        <p:nvSpPr>
          <p:cNvPr id="166" name="Google Shape;166;p7"/>
          <p:cNvSpPr/>
          <p:nvPr/>
        </p:nvSpPr>
        <p:spPr>
          <a:xfrm>
            <a:off x="3952066" y="3143248"/>
            <a:ext cx="1500198" cy="285752"/>
          </a:xfrm>
          <a:prstGeom prst="rect">
            <a:avLst/>
          </a:prstGeom>
          <a:solidFill>
            <a:srgbClr val="0070C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pt-BR" sz="1200" b="0" i="0" u="none" strike="noStrike" cap="none">
                <a:solidFill>
                  <a:schemeClr val="lt1"/>
                </a:solidFill>
                <a:latin typeface="Arial"/>
                <a:ea typeface="Arial"/>
                <a:cs typeface="Arial"/>
                <a:sym typeface="Arial"/>
              </a:rPr>
              <a:t>Remover elemento</a:t>
            </a: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p:nvPr/>
        </p:nvSpPr>
        <p:spPr>
          <a:xfrm>
            <a:off x="609521" y="142876"/>
            <a:ext cx="4511125" cy="39351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JAVA COLLECTIONS FRAMEWORK</a:t>
            </a:r>
            <a:endParaRPr sz="2000" b="1" i="0" u="none" strike="noStrike" cap="none">
              <a:solidFill>
                <a:schemeClr val="lt1"/>
              </a:solidFill>
              <a:latin typeface="Arial"/>
              <a:ea typeface="Arial"/>
              <a:cs typeface="Arial"/>
              <a:sym typeface="Arial"/>
            </a:endParaRPr>
          </a:p>
        </p:txBody>
      </p:sp>
      <p:sp>
        <p:nvSpPr>
          <p:cNvPr id="173" name="Google Shape;173;p8"/>
          <p:cNvSpPr/>
          <p:nvPr/>
        </p:nvSpPr>
        <p:spPr>
          <a:xfrm>
            <a:off x="8606650" y="928670"/>
            <a:ext cx="3178950" cy="1593834"/>
          </a:xfrm>
          <a:prstGeom prst="rect">
            <a:avLst/>
          </a:prstGeom>
          <a:noFill/>
          <a:ln w="19050">
            <a:solidFill>
              <a:srgbClr val="00B0F0"/>
            </a:solidFill>
          </a:ln>
        </p:spPr>
        <p:txBody>
          <a:bodyPr spcFirstLastPara="1" wrap="square" lIns="81625" tIns="42450" rIns="81625" bIns="42450" anchor="t" anchorCtr="0">
            <a:spAutoFit/>
          </a:bodyPr>
          <a:lstStyle/>
          <a:p>
            <a:pPr marL="0" marR="0" lvl="0" indent="1270" algn="just" rtl="0">
              <a:lnSpc>
                <a:spcPct val="100000"/>
              </a:lnSpc>
              <a:spcBef>
                <a:spcPts val="0"/>
              </a:spcBef>
              <a:spcAft>
                <a:spcPts val="0"/>
              </a:spcAft>
              <a:buClr>
                <a:srgbClr val="000000"/>
              </a:buClr>
              <a:buSzPts val="720"/>
              <a:buFont typeface="Times New Roman"/>
              <a:buNone/>
            </a:pPr>
            <a:r>
              <a:rPr lang="pt-BR" b="0" i="0" u="none" strike="noStrike" cap="none" dirty="0">
                <a:solidFill>
                  <a:srgbClr val="000000"/>
                </a:solidFill>
                <a:latin typeface="Arial"/>
                <a:ea typeface="Arial"/>
                <a:cs typeface="Arial"/>
                <a:sym typeface="Arial"/>
              </a:rPr>
              <a:t>É um contrato de interfaces que representa uma coleção de objetos. Toda estrutura é baseada em duas interfaces principais:</a:t>
            </a:r>
          </a:p>
          <a:p>
            <a:pPr marL="0" marR="0" lvl="0" indent="1270" algn="just" rtl="0">
              <a:lnSpc>
                <a:spcPct val="100000"/>
              </a:lnSpc>
              <a:spcBef>
                <a:spcPts val="0"/>
              </a:spcBef>
              <a:spcAft>
                <a:spcPts val="0"/>
              </a:spcAft>
              <a:buClr>
                <a:srgbClr val="000000"/>
              </a:buClr>
              <a:buSzPts val="720"/>
              <a:buFont typeface="Times New Roman"/>
              <a:buNone/>
            </a:pPr>
            <a:endParaRPr b="0" i="0" u="none" strike="noStrike" cap="none" dirty="0">
              <a:solidFill>
                <a:srgbClr val="000000"/>
              </a:solidFill>
              <a:latin typeface="Arial"/>
              <a:ea typeface="Arial"/>
              <a:cs typeface="Arial"/>
              <a:sym typeface="Arial"/>
            </a:endParaRPr>
          </a:p>
          <a:p>
            <a:pPr marL="195580" marR="0" lvl="0" indent="-194309" algn="just" rtl="0">
              <a:lnSpc>
                <a:spcPct val="100000"/>
              </a:lnSpc>
              <a:spcBef>
                <a:spcPts val="0"/>
              </a:spcBef>
              <a:spcAft>
                <a:spcPts val="0"/>
              </a:spcAft>
              <a:buClr>
                <a:srgbClr val="000000"/>
              </a:buClr>
              <a:buSzPts val="720"/>
              <a:buFont typeface="Arial"/>
              <a:buChar char="•"/>
            </a:pPr>
            <a:r>
              <a:rPr lang="pt-BR" b="1" i="0" u="none" strike="noStrike" cap="none" dirty="0" err="1">
                <a:solidFill>
                  <a:srgbClr val="000000"/>
                </a:solidFill>
                <a:latin typeface="Arial"/>
                <a:ea typeface="Arial"/>
                <a:cs typeface="Arial"/>
                <a:sym typeface="Arial"/>
              </a:rPr>
              <a:t>Java.util.Collection</a:t>
            </a:r>
            <a:endParaRPr b="1" i="0" u="none" strike="noStrike" cap="none" dirty="0">
              <a:solidFill>
                <a:srgbClr val="000000"/>
              </a:solidFill>
              <a:latin typeface="Arial"/>
              <a:ea typeface="Arial"/>
              <a:cs typeface="Arial"/>
              <a:sym typeface="Arial"/>
            </a:endParaRPr>
          </a:p>
          <a:p>
            <a:pPr marL="195580" marR="0" lvl="0" indent="-194309" algn="just" rtl="0">
              <a:lnSpc>
                <a:spcPct val="100000"/>
              </a:lnSpc>
              <a:spcBef>
                <a:spcPts val="0"/>
              </a:spcBef>
              <a:spcAft>
                <a:spcPts val="0"/>
              </a:spcAft>
              <a:buClr>
                <a:srgbClr val="000000"/>
              </a:buClr>
              <a:buSzPts val="720"/>
              <a:buFont typeface="Arial"/>
              <a:buChar char="•"/>
            </a:pPr>
            <a:r>
              <a:rPr lang="pt-BR" b="1" i="0" u="none" strike="noStrike" cap="none" dirty="0" err="1">
                <a:solidFill>
                  <a:srgbClr val="000000"/>
                </a:solidFill>
                <a:latin typeface="Arial"/>
                <a:ea typeface="Arial"/>
                <a:cs typeface="Arial"/>
                <a:sym typeface="Arial"/>
              </a:rPr>
              <a:t>Java.util.Map</a:t>
            </a:r>
            <a:endParaRPr b="1" i="0" u="none" strike="noStrike" cap="none" dirty="0">
              <a:solidFill>
                <a:srgbClr val="000000"/>
              </a:solidFill>
              <a:latin typeface="Arial"/>
              <a:ea typeface="Arial"/>
              <a:cs typeface="Arial"/>
              <a:sym typeface="Arial"/>
            </a:endParaRPr>
          </a:p>
        </p:txBody>
      </p:sp>
      <p:pic>
        <p:nvPicPr>
          <p:cNvPr id="174" name="Google Shape;174;p8"/>
          <p:cNvPicPr preferRelativeResize="0"/>
          <p:nvPr/>
        </p:nvPicPr>
        <p:blipFill rotWithShape="1">
          <a:blip r:embed="rId3">
            <a:alphaModFix/>
          </a:blip>
          <a:srcRect/>
          <a:stretch/>
        </p:blipFill>
        <p:spPr>
          <a:xfrm>
            <a:off x="523043" y="928670"/>
            <a:ext cx="7584638" cy="49133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9"/>
          <p:cNvPicPr preferRelativeResize="0"/>
          <p:nvPr/>
        </p:nvPicPr>
        <p:blipFill rotWithShape="1">
          <a:blip r:embed="rId3">
            <a:alphaModFix/>
          </a:blip>
          <a:srcRect/>
          <a:stretch/>
        </p:blipFill>
        <p:spPr>
          <a:xfrm>
            <a:off x="958727" y="1592264"/>
            <a:ext cx="4759763" cy="4122737"/>
          </a:xfrm>
          <a:prstGeom prst="rect">
            <a:avLst/>
          </a:prstGeom>
          <a:noFill/>
          <a:ln>
            <a:noFill/>
          </a:ln>
        </p:spPr>
      </p:pic>
      <p:sp>
        <p:nvSpPr>
          <p:cNvPr id="181" name="Google Shape;181;p9"/>
          <p:cNvSpPr/>
          <p:nvPr/>
        </p:nvSpPr>
        <p:spPr>
          <a:xfrm>
            <a:off x="461645" y="142875"/>
            <a:ext cx="1634490" cy="39116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LISTAS</a:t>
            </a:r>
            <a:endParaRPr sz="2000" b="1" i="0" u="none" strike="noStrike" cap="none">
              <a:solidFill>
                <a:schemeClr val="lt1"/>
              </a:solidFill>
              <a:latin typeface="Arial"/>
              <a:ea typeface="Arial"/>
              <a:cs typeface="Arial"/>
              <a:sym typeface="Arial"/>
            </a:endParaRPr>
          </a:p>
        </p:txBody>
      </p:sp>
      <p:sp>
        <p:nvSpPr>
          <p:cNvPr id="182" name="Google Shape;182;p9"/>
          <p:cNvSpPr/>
          <p:nvPr/>
        </p:nvSpPr>
        <p:spPr>
          <a:xfrm>
            <a:off x="451604" y="857232"/>
            <a:ext cx="11384796" cy="639727"/>
          </a:xfrm>
          <a:prstGeom prst="rect">
            <a:avLst/>
          </a:prstGeom>
          <a:noFill/>
          <a:ln>
            <a:noFill/>
          </a:ln>
        </p:spPr>
        <p:txBody>
          <a:bodyPr spcFirstLastPara="1" wrap="square" lIns="81625" tIns="42450" rIns="81625" bIns="42450" anchor="t" anchorCtr="0">
            <a:spAutoFit/>
          </a:bodyPr>
          <a:lstStyle/>
          <a:p>
            <a:pPr marL="0" marR="0" lvl="0" indent="1905" algn="just" rtl="0">
              <a:lnSpc>
                <a:spcPct val="100000"/>
              </a:lnSpc>
              <a:spcBef>
                <a:spcPts val="0"/>
              </a:spcBef>
              <a:spcAft>
                <a:spcPts val="0"/>
              </a:spcAft>
              <a:buClr>
                <a:srgbClr val="000000"/>
              </a:buClr>
              <a:buSzPts val="1090"/>
              <a:buFont typeface="Arial"/>
              <a:buNone/>
            </a:pPr>
            <a:r>
              <a:rPr lang="pt-BR" sz="1200" b="0" i="0" u="none" strike="noStrike" cap="none" dirty="0">
                <a:solidFill>
                  <a:srgbClr val="000000"/>
                </a:solidFill>
                <a:latin typeface="Arial"/>
                <a:ea typeface="Arial"/>
                <a:cs typeface="Arial"/>
                <a:sym typeface="Arial"/>
              </a:rPr>
              <a:t>A lista é uma coleção que permite elementos duplicados e mantém uma ordenação específica entre os elementos.  A interface </a:t>
            </a:r>
            <a:r>
              <a:rPr lang="pt-BR" sz="1200" b="1" i="0" u="none" strike="noStrike" cap="none" dirty="0" err="1">
                <a:solidFill>
                  <a:srgbClr val="000000"/>
                </a:solidFill>
                <a:latin typeface="Arial"/>
                <a:ea typeface="Arial"/>
                <a:cs typeface="Arial"/>
                <a:sym typeface="Arial"/>
              </a:rPr>
              <a:t>java.util.List</a:t>
            </a:r>
            <a:r>
              <a:rPr lang="pt-BR" sz="1200" b="0" i="0" u="none" strike="noStrike" cap="none" dirty="0">
                <a:solidFill>
                  <a:srgbClr val="000000"/>
                </a:solidFill>
                <a:latin typeface="Arial"/>
                <a:ea typeface="Arial"/>
                <a:cs typeface="Arial"/>
                <a:sym typeface="Arial"/>
              </a:rPr>
              <a:t>, que especifica o que uma classe deve ser capaz de fazer para ser uma lista. A implementação mais utilizada da interface </a:t>
            </a:r>
            <a:r>
              <a:rPr lang="pt-BR" sz="1200" b="1" i="0" u="none" strike="noStrike" cap="none" dirty="0" err="1">
                <a:solidFill>
                  <a:srgbClr val="000000"/>
                </a:solidFill>
                <a:latin typeface="Arial"/>
                <a:ea typeface="Arial"/>
                <a:cs typeface="Arial"/>
                <a:sym typeface="Arial"/>
              </a:rPr>
              <a:t>List</a:t>
            </a:r>
            <a:r>
              <a:rPr lang="pt-BR" sz="1200" b="0" i="0" u="none" strike="noStrike" cap="none" dirty="0">
                <a:solidFill>
                  <a:srgbClr val="000000"/>
                </a:solidFill>
                <a:latin typeface="Arial"/>
                <a:ea typeface="Arial"/>
                <a:cs typeface="Arial"/>
                <a:sym typeface="Arial"/>
              </a:rPr>
              <a:t> é a </a:t>
            </a:r>
            <a:r>
              <a:rPr lang="pt-BR" sz="1200" b="1" i="0" u="none" strike="noStrike" cap="none" dirty="0" err="1">
                <a:solidFill>
                  <a:srgbClr val="000000"/>
                </a:solidFill>
                <a:latin typeface="Arial"/>
                <a:ea typeface="Arial"/>
                <a:cs typeface="Arial"/>
                <a:sym typeface="Arial"/>
              </a:rPr>
              <a:t>ArrayList</a:t>
            </a:r>
            <a:r>
              <a:rPr lang="pt-BR" sz="1200" b="0" i="0" u="none" strike="noStrike" cap="none" dirty="0">
                <a:solidFill>
                  <a:srgbClr val="000000"/>
                </a:solidFill>
                <a:latin typeface="Arial"/>
                <a:ea typeface="Arial"/>
                <a:cs typeface="Arial"/>
                <a:sym typeface="Arial"/>
              </a:rPr>
              <a:t>, que trabalha com um </a:t>
            </a:r>
            <a:r>
              <a:rPr lang="pt-BR" sz="1200" b="0" i="0" u="none" strike="noStrike" cap="none" dirty="0" err="1">
                <a:solidFill>
                  <a:srgbClr val="000000"/>
                </a:solidFill>
                <a:latin typeface="Arial"/>
                <a:ea typeface="Arial"/>
                <a:cs typeface="Arial"/>
                <a:sym typeface="Arial"/>
              </a:rPr>
              <a:t>array</a:t>
            </a:r>
            <a:r>
              <a:rPr lang="pt-BR" sz="1200" b="0" i="0" u="none" strike="noStrike" cap="none" dirty="0">
                <a:solidFill>
                  <a:srgbClr val="000000"/>
                </a:solidFill>
                <a:latin typeface="Arial"/>
                <a:ea typeface="Arial"/>
                <a:cs typeface="Arial"/>
                <a:sym typeface="Arial"/>
              </a:rPr>
              <a:t> interno para gerar uma lista. Toda lista trabalha do modo mais genérico possível. Todos os métodos trabalham com </a:t>
            </a:r>
            <a:r>
              <a:rPr lang="pt-BR" sz="1200" b="1" i="0" u="none" strike="noStrike" cap="none" dirty="0" err="1">
                <a:solidFill>
                  <a:srgbClr val="000000"/>
                </a:solidFill>
                <a:latin typeface="Arial"/>
                <a:ea typeface="Arial"/>
                <a:cs typeface="Arial"/>
                <a:sym typeface="Arial"/>
              </a:rPr>
              <a:t>Object</a:t>
            </a:r>
            <a:r>
              <a:rPr lang="pt-BR" sz="1200" b="0" i="0" u="none" strike="noStrike" cap="none" dirty="0">
                <a:solidFill>
                  <a:srgbClr val="000000"/>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p:txBody>
      </p:sp>
      <p:sp>
        <p:nvSpPr>
          <p:cNvPr id="183" name="Google Shape;183;p9"/>
          <p:cNvSpPr txBox="1"/>
          <p:nvPr/>
        </p:nvSpPr>
        <p:spPr>
          <a:xfrm>
            <a:off x="6571395" y="3286126"/>
            <a:ext cx="3521675" cy="225425"/>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215900" marR="0" lvl="0" indent="-214630" algn="ctr" rtl="0">
              <a:lnSpc>
                <a:spcPct val="100000"/>
              </a:lnSpc>
              <a:spcBef>
                <a:spcPts val="0"/>
              </a:spcBef>
              <a:spcAft>
                <a:spcPts val="0"/>
              </a:spcAft>
              <a:buClr>
                <a:srgbClr val="000000"/>
              </a:buClr>
              <a:buSzPts val="905"/>
              <a:buFont typeface="Arial"/>
              <a:buNone/>
            </a:pPr>
            <a:r>
              <a:rPr lang="pt-BR" sz="905" b="1" i="0" u="none" strike="noStrike" cap="none">
                <a:solidFill>
                  <a:srgbClr val="1F497D"/>
                </a:solidFill>
                <a:latin typeface="Arial"/>
                <a:ea typeface="Arial"/>
                <a:cs typeface="Arial"/>
                <a:sym typeface="Arial"/>
              </a:rPr>
              <a:t>Insere um elemento no final da lista</a:t>
            </a:r>
            <a:endParaRPr sz="905" b="1" i="0" u="none" strike="noStrike" cap="none">
              <a:solidFill>
                <a:srgbClr val="1F497D"/>
              </a:solidFill>
              <a:latin typeface="Arial"/>
              <a:ea typeface="Arial"/>
              <a:cs typeface="Arial"/>
              <a:sym typeface="Arial"/>
            </a:endParaRPr>
          </a:p>
        </p:txBody>
      </p:sp>
      <p:sp>
        <p:nvSpPr>
          <p:cNvPr id="184" name="Google Shape;184;p9"/>
          <p:cNvSpPr txBox="1"/>
          <p:nvPr/>
        </p:nvSpPr>
        <p:spPr>
          <a:xfrm>
            <a:off x="6571395" y="2967039"/>
            <a:ext cx="3521675" cy="225425"/>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215900" marR="0" lvl="0" indent="-214630" algn="ctr" rtl="0">
              <a:lnSpc>
                <a:spcPct val="100000"/>
              </a:lnSpc>
              <a:spcBef>
                <a:spcPts val="0"/>
              </a:spcBef>
              <a:spcAft>
                <a:spcPts val="0"/>
              </a:spcAft>
              <a:buClr>
                <a:srgbClr val="000000"/>
              </a:buClr>
              <a:buSzPts val="905"/>
              <a:buFont typeface="Arial"/>
              <a:buNone/>
            </a:pPr>
            <a:r>
              <a:rPr lang="pt-BR" sz="905" b="1" i="0" u="none" strike="noStrike" cap="none">
                <a:solidFill>
                  <a:srgbClr val="1F497D"/>
                </a:solidFill>
                <a:latin typeface="Arial"/>
                <a:ea typeface="Arial"/>
                <a:cs typeface="Arial"/>
                <a:sym typeface="Arial"/>
              </a:rPr>
              <a:t>Classe </a:t>
            </a:r>
            <a:r>
              <a:rPr lang="pt-BR" sz="905" b="1" i="0" u="none" strike="noStrike" cap="none">
                <a:solidFill>
                  <a:srgbClr val="000000"/>
                </a:solidFill>
                <a:latin typeface="Arial"/>
                <a:ea typeface="Arial"/>
                <a:cs typeface="Arial"/>
                <a:sym typeface="Arial"/>
              </a:rPr>
              <a:t>ArrayList </a:t>
            </a:r>
            <a:r>
              <a:rPr lang="pt-BR" sz="905" b="1" i="0" u="none" strike="noStrike" cap="none">
                <a:solidFill>
                  <a:srgbClr val="1F497D"/>
                </a:solidFill>
                <a:latin typeface="Arial"/>
                <a:ea typeface="Arial"/>
                <a:cs typeface="Arial"/>
                <a:sym typeface="Arial"/>
              </a:rPr>
              <a:t>implementa List</a:t>
            </a:r>
            <a:endParaRPr sz="905" b="1" i="0" u="none" strike="noStrike" cap="none">
              <a:solidFill>
                <a:srgbClr val="1F497D"/>
              </a:solidFill>
              <a:latin typeface="Arial"/>
              <a:ea typeface="Arial"/>
              <a:cs typeface="Arial"/>
              <a:sym typeface="Arial"/>
            </a:endParaRPr>
          </a:p>
        </p:txBody>
      </p:sp>
      <p:sp>
        <p:nvSpPr>
          <p:cNvPr id="186" name="Google Shape;186;p9"/>
          <p:cNvSpPr txBox="1"/>
          <p:nvPr/>
        </p:nvSpPr>
        <p:spPr>
          <a:xfrm>
            <a:off x="6761870" y="4324351"/>
            <a:ext cx="3521675" cy="225425"/>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215900" marR="0" lvl="0" indent="-214630" algn="ctr" rtl="0">
              <a:lnSpc>
                <a:spcPct val="100000"/>
              </a:lnSpc>
              <a:spcBef>
                <a:spcPts val="0"/>
              </a:spcBef>
              <a:spcAft>
                <a:spcPts val="0"/>
              </a:spcAft>
              <a:buClr>
                <a:srgbClr val="000000"/>
              </a:buClr>
              <a:buSzPts val="905"/>
              <a:buFont typeface="Arial"/>
              <a:buNone/>
            </a:pPr>
            <a:r>
              <a:rPr lang="pt-BR" sz="905" b="1" i="0" u="none" strike="noStrike" cap="none">
                <a:solidFill>
                  <a:srgbClr val="1F497D"/>
                </a:solidFill>
                <a:latin typeface="Arial"/>
                <a:ea typeface="Arial"/>
                <a:cs typeface="Arial"/>
                <a:sym typeface="Arial"/>
              </a:rPr>
              <a:t>Retorna o tamanho da lista</a:t>
            </a:r>
            <a:endParaRPr sz="905" b="1" i="0" u="none" strike="noStrike" cap="none">
              <a:solidFill>
                <a:srgbClr val="1F497D"/>
              </a:solidFill>
              <a:latin typeface="Arial"/>
              <a:ea typeface="Arial"/>
              <a:cs typeface="Arial"/>
              <a:sym typeface="Arial"/>
            </a:endParaRPr>
          </a:p>
        </p:txBody>
      </p:sp>
      <p:cxnSp>
        <p:nvCxnSpPr>
          <p:cNvPr id="187" name="Google Shape;187;p9"/>
          <p:cNvCxnSpPr/>
          <p:nvPr/>
        </p:nvCxnSpPr>
        <p:spPr>
          <a:xfrm>
            <a:off x="4876166" y="3394076"/>
            <a:ext cx="1223274" cy="3175"/>
          </a:xfrm>
          <a:prstGeom prst="straightConnector1">
            <a:avLst/>
          </a:prstGeom>
          <a:noFill/>
          <a:ln w="9525" cap="flat" cmpd="sng">
            <a:solidFill>
              <a:srgbClr val="4A7EBB"/>
            </a:solidFill>
            <a:prstDash val="solid"/>
            <a:miter lim="800000"/>
            <a:headEnd type="none" w="sm" len="sm"/>
            <a:tailEnd type="triangle" w="med" len="med"/>
          </a:ln>
        </p:spPr>
      </p:cxnSp>
      <p:sp>
        <p:nvSpPr>
          <p:cNvPr id="188" name="Google Shape;188;p9"/>
          <p:cNvSpPr txBox="1"/>
          <p:nvPr/>
        </p:nvSpPr>
        <p:spPr>
          <a:xfrm>
            <a:off x="6761870" y="4610101"/>
            <a:ext cx="3521675" cy="225425"/>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215900" marR="0" lvl="0" indent="-214630" algn="ctr" rtl="0">
              <a:lnSpc>
                <a:spcPct val="100000"/>
              </a:lnSpc>
              <a:spcBef>
                <a:spcPts val="0"/>
              </a:spcBef>
              <a:spcAft>
                <a:spcPts val="0"/>
              </a:spcAft>
              <a:buClr>
                <a:srgbClr val="000000"/>
              </a:buClr>
              <a:buSzPts val="905"/>
              <a:buFont typeface="Arial"/>
              <a:buNone/>
            </a:pPr>
            <a:r>
              <a:rPr lang="pt-BR" sz="905" b="1" i="0" u="none" strike="noStrike" cap="none">
                <a:solidFill>
                  <a:srgbClr val="1F497D"/>
                </a:solidFill>
                <a:latin typeface="Arial"/>
                <a:ea typeface="Arial"/>
                <a:cs typeface="Arial"/>
                <a:sym typeface="Arial"/>
              </a:rPr>
              <a:t>Retorna  o terceiro elemento da lista</a:t>
            </a:r>
            <a:endParaRPr sz="905" b="1" i="0" u="none" strike="noStrike" cap="none">
              <a:solidFill>
                <a:srgbClr val="1F497D"/>
              </a:solidFill>
              <a:latin typeface="Arial"/>
              <a:ea typeface="Arial"/>
              <a:cs typeface="Arial"/>
              <a:sym typeface="Arial"/>
            </a:endParaRPr>
          </a:p>
        </p:txBody>
      </p:sp>
      <p:cxnSp>
        <p:nvCxnSpPr>
          <p:cNvPr id="189" name="Google Shape;189;p9"/>
          <p:cNvCxnSpPr/>
          <p:nvPr/>
        </p:nvCxnSpPr>
        <p:spPr>
          <a:xfrm>
            <a:off x="5312142" y="4506914"/>
            <a:ext cx="1223274" cy="1587"/>
          </a:xfrm>
          <a:prstGeom prst="straightConnector1">
            <a:avLst/>
          </a:prstGeom>
          <a:noFill/>
          <a:ln w="9525" cap="flat" cmpd="sng">
            <a:solidFill>
              <a:srgbClr val="4A7EBB"/>
            </a:solidFill>
            <a:prstDash val="solid"/>
            <a:miter lim="800000"/>
            <a:headEnd type="none" w="sm" len="sm"/>
            <a:tailEnd type="triangle" w="med" len="med"/>
          </a:ln>
        </p:spPr>
      </p:cxnSp>
      <p:sp>
        <p:nvSpPr>
          <p:cNvPr id="190" name="Google Shape;190;p9"/>
          <p:cNvSpPr txBox="1"/>
          <p:nvPr/>
        </p:nvSpPr>
        <p:spPr>
          <a:xfrm>
            <a:off x="6761870" y="4929189"/>
            <a:ext cx="3521675" cy="225425"/>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215900" marR="0" lvl="0" indent="-214630" algn="ctr" rtl="0">
              <a:lnSpc>
                <a:spcPct val="100000"/>
              </a:lnSpc>
              <a:spcBef>
                <a:spcPts val="0"/>
              </a:spcBef>
              <a:spcAft>
                <a:spcPts val="0"/>
              </a:spcAft>
              <a:buClr>
                <a:srgbClr val="000000"/>
              </a:buClr>
              <a:buSzPts val="905"/>
              <a:buFont typeface="Arial"/>
              <a:buNone/>
            </a:pPr>
            <a:r>
              <a:rPr lang="pt-BR" sz="905" b="1" i="0" u="none" strike="noStrike" cap="none">
                <a:solidFill>
                  <a:srgbClr val="1F497D"/>
                </a:solidFill>
                <a:latin typeface="Arial"/>
                <a:ea typeface="Arial"/>
                <a:cs typeface="Arial"/>
                <a:sym typeface="Arial"/>
              </a:rPr>
              <a:t>Remove o primeiro elemento</a:t>
            </a:r>
            <a:endParaRPr sz="905" b="1" i="0" u="none" strike="noStrike" cap="none">
              <a:solidFill>
                <a:srgbClr val="1F497D"/>
              </a:solidFill>
              <a:latin typeface="Arial"/>
              <a:ea typeface="Arial"/>
              <a:cs typeface="Arial"/>
              <a:sym typeface="Arial"/>
            </a:endParaRPr>
          </a:p>
        </p:txBody>
      </p:sp>
      <p:cxnSp>
        <p:nvCxnSpPr>
          <p:cNvPr id="191" name="Google Shape;191;p9"/>
          <p:cNvCxnSpPr/>
          <p:nvPr/>
        </p:nvCxnSpPr>
        <p:spPr>
          <a:xfrm>
            <a:off x="5307910" y="4703764"/>
            <a:ext cx="1223274" cy="1587"/>
          </a:xfrm>
          <a:prstGeom prst="straightConnector1">
            <a:avLst/>
          </a:prstGeom>
          <a:noFill/>
          <a:ln w="9525" cap="flat" cmpd="sng">
            <a:solidFill>
              <a:srgbClr val="4A7EBB"/>
            </a:solidFill>
            <a:prstDash val="solid"/>
            <a:miter lim="800000"/>
            <a:headEnd type="none" w="sm" len="sm"/>
            <a:tailEnd type="triangle" w="med" len="med"/>
          </a:ln>
        </p:spPr>
      </p:cxnSp>
      <p:sp>
        <p:nvSpPr>
          <p:cNvPr id="192" name="Google Shape;192;p9"/>
          <p:cNvSpPr txBox="1"/>
          <p:nvPr/>
        </p:nvSpPr>
        <p:spPr>
          <a:xfrm>
            <a:off x="6704728" y="1632904"/>
            <a:ext cx="4914260" cy="364267"/>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0" marR="0" lvl="0" indent="1270" algn="just" rtl="0">
              <a:lnSpc>
                <a:spcPct val="100000"/>
              </a:lnSpc>
              <a:spcBef>
                <a:spcPts val="0"/>
              </a:spcBef>
              <a:spcAft>
                <a:spcPts val="0"/>
              </a:spcAft>
              <a:buClr>
                <a:srgbClr val="1F497D"/>
              </a:buClr>
              <a:buSzPts val="408"/>
              <a:buFont typeface="Times New Roman"/>
              <a:buNone/>
            </a:pPr>
            <a:r>
              <a:rPr lang="pt-BR" sz="905" b="1" i="0" u="none" strike="noStrike" cap="none" dirty="0">
                <a:solidFill>
                  <a:srgbClr val="1F497D"/>
                </a:solidFill>
                <a:latin typeface="Arial"/>
                <a:ea typeface="Arial"/>
                <a:cs typeface="Arial"/>
                <a:sym typeface="Arial"/>
              </a:rPr>
              <a:t>Diferente de um vetor não dizemos qual é o tamanho da lista. Podemos acrescentar quantos elementos quisermos que a lista cresce conforme for necessário.</a:t>
            </a:r>
            <a:endParaRPr sz="905" b="1" i="0" u="none" strike="noStrike" cap="none" dirty="0">
              <a:solidFill>
                <a:srgbClr val="1F497D"/>
              </a:solidFill>
              <a:latin typeface="Arial"/>
              <a:ea typeface="Arial"/>
              <a:cs typeface="Arial"/>
              <a:sym typeface="Arial"/>
            </a:endParaRPr>
          </a:p>
        </p:txBody>
      </p:sp>
      <p:cxnSp>
        <p:nvCxnSpPr>
          <p:cNvPr id="193" name="Google Shape;193;p9"/>
          <p:cNvCxnSpPr/>
          <p:nvPr/>
        </p:nvCxnSpPr>
        <p:spPr>
          <a:xfrm>
            <a:off x="5307910" y="5029200"/>
            <a:ext cx="1223274" cy="1588"/>
          </a:xfrm>
          <a:prstGeom prst="straightConnector1">
            <a:avLst/>
          </a:prstGeom>
          <a:noFill/>
          <a:ln w="9525" cap="flat" cmpd="sng">
            <a:solidFill>
              <a:srgbClr val="4A7EBB"/>
            </a:solidFill>
            <a:prstDash val="solid"/>
            <a:miter lim="800000"/>
            <a:headEnd type="none" w="sm" len="sm"/>
            <a:tailEnd type="triangle" w="med" len="med"/>
          </a:ln>
        </p:spPr>
      </p:cxnSp>
      <p:cxnSp>
        <p:nvCxnSpPr>
          <p:cNvPr id="194" name="Google Shape;194;p9"/>
          <p:cNvCxnSpPr/>
          <p:nvPr/>
        </p:nvCxnSpPr>
        <p:spPr>
          <a:xfrm>
            <a:off x="5136483" y="3067051"/>
            <a:ext cx="1223274" cy="3175"/>
          </a:xfrm>
          <a:prstGeom prst="straightConnector1">
            <a:avLst/>
          </a:prstGeom>
          <a:noFill/>
          <a:ln w="9525" cap="flat" cmpd="sng">
            <a:solidFill>
              <a:srgbClr val="4A7EBB"/>
            </a:solidFill>
            <a:prstDash val="solid"/>
            <a:miter lim="800000"/>
            <a:headEnd type="none" w="sm" len="sm"/>
            <a:tailEnd type="triangle" w="med" len="med"/>
          </a:ln>
        </p:spPr>
      </p:cxnSp>
    </p:spTree>
  </p:cSld>
  <p:clrMapOvr>
    <a:masterClrMapping/>
  </p:clrMapOvr>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1652</Words>
  <Application>Microsoft Office PowerPoint</Application>
  <PresentationFormat>Personalizar</PresentationFormat>
  <Paragraphs>154</Paragraphs>
  <Slides>24</Slides>
  <Notes>24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24</vt:i4>
      </vt:variant>
    </vt:vector>
  </HeadingPairs>
  <TitlesOfParts>
    <vt:vector size="29" baseType="lpstr">
      <vt:lpstr>Arial</vt:lpstr>
      <vt:lpstr>Calibri</vt:lpstr>
      <vt:lpstr>Times New Roman</vt:lpstr>
      <vt:lpstr>Roboto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DESVANTAGENS DE ARRAY – INTRODUÇÃO A COLLECTION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roni</dc:creator>
  <cp:lastModifiedBy>Roni Schanuel</cp:lastModifiedBy>
  <cp:revision>3</cp:revision>
  <dcterms:created xsi:type="dcterms:W3CDTF">2022-04-20T00:49:00Z</dcterms:created>
  <dcterms:modified xsi:type="dcterms:W3CDTF">2023-12-28T11:51:48Z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0049A4B5AA2F47D690939AB3B65B3697</vt:lpwstr>
  </property>
  <property fmtid="{D5CDD505-2E9C-101B-9397-08002B2CF9AE}" pid="3" name="KSOProductBuildVer">
    <vt:lpwstr>1046-11.2.0.11306</vt:lpwstr>
  </property>
  <property fmtid="{D5CDD505-2E9C-101B-9397-08002B2CF9AE}" pid="4" name="MSIP_Label_5c88f678-0b6e-4995-8ab3-bcc8062be905_Enabled">
    <vt:lpwstr>true</vt:lpwstr>
  </property>
  <property fmtid="{D5CDD505-2E9C-101B-9397-08002B2CF9AE}" pid="5" name="MSIP_Label_5c88f678-0b6e-4995-8ab3-bcc8062be905_SetDate">
    <vt:lpwstr>2023-12-21T00:37:49Z</vt:lpwstr>
  </property>
  <property fmtid="{D5CDD505-2E9C-101B-9397-08002B2CF9AE}" pid="6" name="MSIP_Label_5c88f678-0b6e-4995-8ab3-bcc8062be905_Method">
    <vt:lpwstr>Standard</vt:lpwstr>
  </property>
  <property fmtid="{D5CDD505-2E9C-101B-9397-08002B2CF9AE}" pid="7" name="MSIP_Label_5c88f678-0b6e-4995-8ab3-bcc8062be905_Name">
    <vt:lpwstr>Ostensivo</vt:lpwstr>
  </property>
  <property fmtid="{D5CDD505-2E9C-101B-9397-08002B2CF9AE}" pid="8" name="MSIP_Label_5c88f678-0b6e-4995-8ab3-bcc8062be905_SiteId">
    <vt:lpwstr>d0c698d4-e4ea-4ee9-a79d-f2d7a78399c8</vt:lpwstr>
  </property>
  <property fmtid="{D5CDD505-2E9C-101B-9397-08002B2CF9AE}" pid="9" name="MSIP_Label_5c88f678-0b6e-4995-8ab3-bcc8062be905_ActionId">
    <vt:lpwstr>0531a2ff-e5cc-44bd-91a6-b317a0bd960b</vt:lpwstr>
  </property>
  <property fmtid="{D5CDD505-2E9C-101B-9397-08002B2CF9AE}" pid="10" name="MSIP_Label_5c88f678-0b6e-4995-8ab3-bcc8062be905_ContentBits">
    <vt:lpwstr>0</vt:lpwstr>
  </property>
</Properties>
</file>