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25"/>
  </p:normalViewPr>
  <p:slideViewPr>
    <p:cSldViewPr snapToGrid="0" snapToObjects="1">
      <p:cViewPr varScale="1">
        <p:scale>
          <a:sx n="95" d="100"/>
          <a:sy n="95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6BE6-B68C-DC4F-9139-6B71B3F0E76C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29EEC-7CB5-3D46-833F-08C3FDDC5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Job posting to Lead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58" y="699247"/>
            <a:ext cx="8788795" cy="54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40" y="578222"/>
            <a:ext cx="10119725" cy="57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511524"/>
            <a:ext cx="11250705" cy="569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9" y="479712"/>
            <a:ext cx="11291047" cy="57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Job posting to Lead prototype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Agrocostea</dc:creator>
  <cp:lastModifiedBy>Gabrielle Agrocostea</cp:lastModifiedBy>
  <cp:revision>5</cp:revision>
  <dcterms:created xsi:type="dcterms:W3CDTF">2017-01-05T20:54:49Z</dcterms:created>
  <dcterms:modified xsi:type="dcterms:W3CDTF">2017-01-05T22:50:43Z</dcterms:modified>
</cp:coreProperties>
</file>