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9" r:id="rId22"/>
    <p:sldId id="278" r:id="rId23"/>
    <p:sldId id="275" r:id="rId24"/>
    <p:sldId id="276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01A"/>
    <a:srgbClr val="1D3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ABCFE-C734-4133-A2D5-5CA03D73A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E06878-64B4-465E-9113-BCCDD93DD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21D21-F972-4BCF-92D0-3122C6B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9D677-55F7-4B71-8BD1-E033CE6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510C3-1A4D-40D7-A197-E5B4DCE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200CF-2001-4722-A26A-2C38F11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C9D4DC-20E4-4417-9EC9-C80BC9972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5DD11-4495-4EA3-A9F2-850226A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9F00C-6761-4BB9-8E2E-810ABF6C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738E7-6482-41AC-BA4C-BFB032E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13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F7DD7F-EC03-4527-8791-BB0E3A9A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0B85C1-8A81-4B78-B324-FF936B78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828B9-6729-4171-9CFF-FAB5CE6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320B7-EA25-450C-B15A-5321E33C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FD4807-65BC-4E32-A6DE-F246CDE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7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CBBD2-DEDA-4CDA-8553-ADF3BB8F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74C77-3FCD-4778-864C-705BF6AF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17712-97DB-41B3-90A7-68AFF9E3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C0B9F-0EAB-4439-89FC-39133E8A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A9B3E-ADB9-4802-95D6-71A4E9B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53CDA-B142-4516-B6D0-0B3FE7C6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511D56-0C15-41B5-81DA-5501B1C8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1D3E0-266A-478F-A734-BE1AA210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7130D-ECAC-4C0A-B460-02D698D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41BFA-E816-4C92-B769-EE1B8D8D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7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AE977-9A38-4E89-A62C-9AD2AFC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7E6F-7E00-4163-A791-1BFD2A8F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DAC8FB-038E-4972-A109-D82F0976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A30E12-0A32-49F8-BFF7-E40DD559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BC89F2-9BB1-4345-B8C8-37B169A5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FB698-B76B-4BFB-A3CC-FA6EE51A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34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CD69D-DC72-4FC5-AFB3-64B54726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2A3DF-694D-4BEE-A239-69A92CE8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BED904-4D2E-4076-A3A3-502A55AA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DBFF18-0056-4A09-B76B-9B5B7E94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275FC4-3674-4FE7-AD84-3332398BD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FBC616-FBC2-41C9-A527-A2404B1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729ADE-D281-4487-9CE5-D9872DD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6F4D2F-985C-4CB8-A346-8DB9652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1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4E5E2-4AEE-4BFE-BBA5-A388A805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B3B4F-33A7-43D4-A72F-00662D9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674C4C-B734-441E-8478-13F4418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7AD2EA-DCDC-476D-8334-677D528B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4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F27B9E-3C53-4DE9-A387-4F58D3C5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EE840A-CCED-40A3-99D2-D5930E86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04F633-54DE-457F-B95B-D63B905A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9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44892-F683-4C6E-90C8-E6632BE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8C5B7-005E-4FC2-BE1B-B8069A96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0E465-7233-4B45-84C5-250BA407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8C8962-6B08-4E9B-BA44-B866083D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D3E5F4-B586-4323-A0A1-786F398F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A5DFFE-0E18-4616-8C0F-5ED3571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006DA-F481-43A1-80F2-5FCE7A50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A8A98-8CEE-4DD9-A058-15FF5DDD5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6B5C13-6877-4025-A8D0-AD839FD5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DB99D2-25F1-4A54-AF67-1DB68127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CA85BA-FE56-4C0A-9085-599EE70B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33B100-C413-479C-A007-9CAC5A6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A77A4-73CC-4523-9D98-FD5FC107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33CA3-E130-424E-8C7C-4FCAF8F8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9DB3D-12C1-4164-9C6A-1F74F7300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B423-6890-4800-AC60-CEC7A00894E6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D971A-5537-479D-AA36-49CE4DF9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B7C23-7B66-4AA9-B469-5684F9888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B427-AA9E-448A-BE04-6513F182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F66F7-C4F9-4A9B-9EB6-C5D7DEA17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800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Projet 5: Construisez un site de e-commerce!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75F735-DEF4-4DEC-9FF2-1B5D7B37E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Graphique 6" descr="Chariot de courses avec un remplissage uni">
            <a:extLst>
              <a:ext uri="{FF2B5EF4-FFF2-40B4-BE49-F238E27FC236}">
                <a16:creationId xmlns:a16="http://schemas.microsoft.com/office/drawing/2014/main" id="{7B76CFEA-71C5-4C5C-A5EA-E30F7266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062" y="3405981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F7465-B121-4057-A38E-7CB73B02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sortLocalStorage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63E06C-E3BA-46CA-8418-FDFE2F6D1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7" y="2416629"/>
            <a:ext cx="11707786" cy="3169330"/>
          </a:xfrm>
        </p:spPr>
      </p:pic>
    </p:spTree>
    <p:extLst>
      <p:ext uri="{BB962C8B-B14F-4D97-AF65-F5344CB8AC3E}">
        <p14:creationId xmlns:p14="http://schemas.microsoft.com/office/powerpoint/2010/main" val="226014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AD791-1274-4FFA-BE90-8A175BA9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getUrlId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B0CAFBF-C5AE-4747-B26A-AA983301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752630"/>
            <a:ext cx="4391638" cy="1352739"/>
          </a:xfrm>
        </p:spPr>
      </p:pic>
    </p:spTree>
    <p:extLst>
      <p:ext uri="{BB962C8B-B14F-4D97-AF65-F5344CB8AC3E}">
        <p14:creationId xmlns:p14="http://schemas.microsoft.com/office/powerpoint/2010/main" val="325014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getUniProduct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C18C3A-148A-4619-8A57-92922FDF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91" y="2905766"/>
            <a:ext cx="4420217" cy="2191056"/>
          </a:xfrm>
        </p:spPr>
      </p:pic>
    </p:spTree>
    <p:extLst>
      <p:ext uri="{BB962C8B-B14F-4D97-AF65-F5344CB8AC3E}">
        <p14:creationId xmlns:p14="http://schemas.microsoft.com/office/powerpoint/2010/main" val="22406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dispalyProduct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C294D2-CF2D-4724-888D-33CFD2F0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2396107"/>
            <a:ext cx="7325747" cy="3210373"/>
          </a:xfrm>
        </p:spPr>
      </p:pic>
    </p:spTree>
    <p:extLst>
      <p:ext uri="{BB962C8B-B14F-4D97-AF65-F5344CB8AC3E}">
        <p14:creationId xmlns:p14="http://schemas.microsoft.com/office/powerpoint/2010/main" val="360600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addToCart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183DFA-F2A5-4597-9134-E40E62BDC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84" y="1825625"/>
            <a:ext cx="5466631" cy="4351338"/>
          </a:xfrm>
        </p:spPr>
      </p:pic>
    </p:spTree>
    <p:extLst>
      <p:ext uri="{BB962C8B-B14F-4D97-AF65-F5344CB8AC3E}">
        <p14:creationId xmlns:p14="http://schemas.microsoft.com/office/powerpoint/2010/main" val="186125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displayCart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3AD608-E7AE-497B-8499-799130AF5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8" y="2967687"/>
            <a:ext cx="7983064" cy="2067213"/>
          </a:xfrm>
        </p:spPr>
      </p:pic>
    </p:spTree>
    <p:extLst>
      <p:ext uri="{BB962C8B-B14F-4D97-AF65-F5344CB8AC3E}">
        <p14:creationId xmlns:p14="http://schemas.microsoft.com/office/powerpoint/2010/main" val="35923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totalCalc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1B1335-B4BA-4013-967C-FDFDEB2D8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2200817"/>
            <a:ext cx="7401958" cy="3600953"/>
          </a:xfrm>
        </p:spPr>
      </p:pic>
    </p:spTree>
    <p:extLst>
      <p:ext uri="{BB962C8B-B14F-4D97-AF65-F5344CB8AC3E}">
        <p14:creationId xmlns:p14="http://schemas.microsoft.com/office/powerpoint/2010/main" val="216274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clearRow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4C7A0A-2C6A-47D0-A349-AB92AC250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2148423"/>
            <a:ext cx="8830907" cy="3705742"/>
          </a:xfrm>
        </p:spPr>
      </p:pic>
    </p:spTree>
    <p:extLst>
      <p:ext uri="{BB962C8B-B14F-4D97-AF65-F5344CB8AC3E}">
        <p14:creationId xmlns:p14="http://schemas.microsoft.com/office/powerpoint/2010/main" val="28110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clearCart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8AB4D8-853F-4781-903F-5A767178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60" y="3072477"/>
            <a:ext cx="4515480" cy="1857634"/>
          </a:xfrm>
        </p:spPr>
      </p:pic>
    </p:spTree>
    <p:extLst>
      <p:ext uri="{BB962C8B-B14F-4D97-AF65-F5344CB8AC3E}">
        <p14:creationId xmlns:p14="http://schemas.microsoft.com/office/powerpoint/2010/main" val="90402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qtyGesture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8D3A9A-A4E2-4C55-B124-8D041064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208830"/>
            <a:ext cx="5219702" cy="5584928"/>
          </a:xfrm>
        </p:spPr>
      </p:pic>
    </p:spTree>
    <p:extLst>
      <p:ext uri="{BB962C8B-B14F-4D97-AF65-F5344CB8AC3E}">
        <p14:creationId xmlns:p14="http://schemas.microsoft.com/office/powerpoint/2010/main" val="15025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E98C0-BACC-4D71-ACB3-C56C6C66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Présentation:</a:t>
            </a:r>
          </a:p>
        </p:txBody>
      </p:sp>
      <p:pic>
        <p:nvPicPr>
          <p:cNvPr id="5" name="Espace réservé du contenu 4" descr="Une image contenant personne, cravate, homme, posant&#10;&#10;Description générée automatiquement">
            <a:extLst>
              <a:ext uri="{FF2B5EF4-FFF2-40B4-BE49-F238E27FC236}">
                <a16:creationId xmlns:a16="http://schemas.microsoft.com/office/drawing/2014/main" id="{A5564B99-2677-4505-A79C-71D9F2359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00" y="2412484"/>
            <a:ext cx="2086266" cy="2476757"/>
          </a:xfrm>
          <a:prstGeom prst="ellipse">
            <a:avLst/>
          </a:prstGeom>
          <a:ln w="63500" cap="rnd">
            <a:solidFill>
              <a:srgbClr val="D2601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C33EE8-86F1-4C3B-9712-B96A7EB9E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36" y="2707887"/>
            <a:ext cx="2349663" cy="1885950"/>
          </a:xfrm>
          <a:prstGeom prst="ellipse">
            <a:avLst/>
          </a:prstGeom>
          <a:ln w="63500" cap="rnd">
            <a:solidFill>
              <a:srgbClr val="D2601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064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checkForm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68FA4B-090B-4BE9-990B-C8C5B247B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57" y="1325563"/>
            <a:ext cx="5011686" cy="5351462"/>
          </a:xfrm>
        </p:spPr>
      </p:pic>
    </p:spTree>
    <p:extLst>
      <p:ext uri="{BB962C8B-B14F-4D97-AF65-F5344CB8AC3E}">
        <p14:creationId xmlns:p14="http://schemas.microsoft.com/office/powerpoint/2010/main" val="217260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Contrôle   champ 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65F5C0-A29B-46BC-AEAD-9380470D4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2543765"/>
            <a:ext cx="8259328" cy="2915057"/>
          </a:xfrm>
        </p:spPr>
      </p:pic>
    </p:spTree>
    <p:extLst>
      <p:ext uri="{BB962C8B-B14F-4D97-AF65-F5344CB8AC3E}">
        <p14:creationId xmlns:p14="http://schemas.microsoft.com/office/powerpoint/2010/main" val="88969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getOrder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8257AE-8D88-445F-9613-D690AE17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44" y="1352709"/>
            <a:ext cx="5032312" cy="5297170"/>
          </a:xfrm>
        </p:spPr>
      </p:pic>
    </p:spTree>
    <p:extLst>
      <p:ext uri="{BB962C8B-B14F-4D97-AF65-F5344CB8AC3E}">
        <p14:creationId xmlns:p14="http://schemas.microsoft.com/office/powerpoint/2010/main" val="397833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dejaVu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BD2704-2E7A-48B9-BA96-80F4717DA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2977213"/>
            <a:ext cx="4877481" cy="2048161"/>
          </a:xfrm>
        </p:spPr>
      </p:pic>
    </p:spTree>
    <p:extLst>
      <p:ext uri="{BB962C8B-B14F-4D97-AF65-F5344CB8AC3E}">
        <p14:creationId xmlns:p14="http://schemas.microsoft.com/office/powerpoint/2010/main" val="314072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emptyCart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7" name="Espace réservé du contenu 6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D55DF107-C9F6-423B-B2BE-93DDA0832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4" y="3243951"/>
            <a:ext cx="8688012" cy="1514686"/>
          </a:xfrm>
        </p:spPr>
      </p:pic>
    </p:spTree>
    <p:extLst>
      <p:ext uri="{BB962C8B-B14F-4D97-AF65-F5344CB8AC3E}">
        <p14:creationId xmlns:p14="http://schemas.microsoft.com/office/powerpoint/2010/main" val="369234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5FFD45-7769-4B53-A505-9D9ED7AA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792"/>
            <a:ext cx="10515600" cy="149641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D2601A"/>
                </a:solidFill>
              </a:rPr>
              <a:t>Mes points « forts »</a:t>
            </a:r>
          </a:p>
          <a:p>
            <a:r>
              <a:rPr lang="fr-FR" dirty="0">
                <a:solidFill>
                  <a:srgbClr val="D2601A"/>
                </a:solidFill>
              </a:rPr>
              <a:t>Mes points « faible »</a:t>
            </a:r>
          </a:p>
          <a:p>
            <a:r>
              <a:rPr lang="fr-FR" dirty="0">
                <a:solidFill>
                  <a:srgbClr val="D2601A"/>
                </a:solidFill>
              </a:rPr>
              <a:t>Ce que je retire de ce travail</a:t>
            </a:r>
          </a:p>
        </p:txBody>
      </p:sp>
    </p:spTree>
    <p:extLst>
      <p:ext uri="{BB962C8B-B14F-4D97-AF65-F5344CB8AC3E}">
        <p14:creationId xmlns:p14="http://schemas.microsoft.com/office/powerpoint/2010/main" val="356703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39870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F53F1-EFE3-44E4-8EAA-BE2976DB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Questions / Réponses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51DC61-6901-49A3-B966-CAC4EFCD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6990"/>
            <a:ext cx="10515600" cy="884019"/>
          </a:xfrm>
        </p:spPr>
        <p:txBody>
          <a:bodyPr/>
          <a:lstStyle/>
          <a:p>
            <a:r>
              <a:rPr lang="fr-FR" dirty="0">
                <a:solidFill>
                  <a:srgbClr val="D2601A"/>
                </a:solidFill>
              </a:rPr>
              <a:t>Si vous le désirez je suis maintenant à votre disposition dans le cas où vous auriez quelques questions à propos de ce projet.</a:t>
            </a:r>
          </a:p>
        </p:txBody>
      </p:sp>
    </p:spTree>
    <p:extLst>
      <p:ext uri="{BB962C8B-B14F-4D97-AF65-F5344CB8AC3E}">
        <p14:creationId xmlns:p14="http://schemas.microsoft.com/office/powerpoint/2010/main" val="39833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AAB68-F926-42FE-A32C-9C7BF56A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Ma mission: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CF4B7-3D9B-458B-93D9-22481B74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233"/>
            <a:ext cx="10515600" cy="193153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D2601A"/>
                </a:solidFill>
              </a:rPr>
              <a:t>Réaliser le </a:t>
            </a:r>
            <a:r>
              <a:rPr lang="fr-FR" dirty="0" err="1">
                <a:solidFill>
                  <a:srgbClr val="D2601A"/>
                </a:solidFill>
              </a:rPr>
              <a:t>frontEnd</a:t>
            </a:r>
            <a:r>
              <a:rPr lang="fr-FR" dirty="0">
                <a:solidFill>
                  <a:srgbClr val="D2601A"/>
                </a:solidFill>
              </a:rPr>
              <a:t> de l’application </a:t>
            </a:r>
            <a:r>
              <a:rPr lang="fr-FR" dirty="0" err="1">
                <a:solidFill>
                  <a:srgbClr val="D2601A"/>
                </a:solidFill>
              </a:rPr>
              <a:t>Orinocco</a:t>
            </a:r>
            <a:r>
              <a:rPr lang="fr-FR" dirty="0">
                <a:solidFill>
                  <a:srgbClr val="D2601A"/>
                </a:solidFill>
              </a:rPr>
              <a:t>.</a:t>
            </a:r>
          </a:p>
          <a:p>
            <a:r>
              <a:rPr lang="fr-FR" dirty="0">
                <a:solidFill>
                  <a:srgbClr val="D2601A"/>
                </a:solidFill>
              </a:rPr>
              <a:t>Utiliser l’API pour envoyer ou récupérer des informations.</a:t>
            </a:r>
          </a:p>
          <a:p>
            <a:r>
              <a:rPr lang="fr-FR" dirty="0">
                <a:solidFill>
                  <a:srgbClr val="D2601A"/>
                </a:solidFill>
              </a:rPr>
              <a:t>Utiliser la fonctionnalité JavaScript .</a:t>
            </a:r>
            <a:r>
              <a:rPr lang="fr-FR" dirty="0" err="1">
                <a:solidFill>
                  <a:srgbClr val="D2601A"/>
                </a:solidFill>
              </a:rPr>
              <a:t>localStorage</a:t>
            </a:r>
            <a:r>
              <a:rPr lang="fr-FR" dirty="0">
                <a:solidFill>
                  <a:srgbClr val="D2601A"/>
                </a:solidFill>
              </a:rPr>
              <a:t>.</a:t>
            </a:r>
          </a:p>
          <a:p>
            <a:r>
              <a:rPr lang="fr-FR" dirty="0">
                <a:solidFill>
                  <a:srgbClr val="D2601A"/>
                </a:solidFill>
              </a:rPr>
              <a:t>Réaliser un plan de test pour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112989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E1950-954A-48FC-AC5A-9B3DDCFB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Les technologie utilisées: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B29E0-073C-4270-9F93-7A378832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110"/>
            <a:ext cx="10515600" cy="2503779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D2601A"/>
                </a:solidFill>
              </a:rPr>
              <a:t>JavaScript</a:t>
            </a:r>
            <a:r>
              <a:rPr lang="fr-FR" dirty="0"/>
              <a:t> </a:t>
            </a:r>
            <a:r>
              <a:rPr lang="fr-FR" dirty="0">
                <a:solidFill>
                  <a:srgbClr val="D2601A"/>
                </a:solidFill>
              </a:rPr>
              <a:t>(POO, </a:t>
            </a:r>
            <a:r>
              <a:rPr lang="fr-FR" dirty="0" err="1">
                <a:solidFill>
                  <a:srgbClr val="D2601A"/>
                </a:solidFill>
              </a:rPr>
              <a:t>localStorage</a:t>
            </a:r>
            <a:r>
              <a:rPr lang="fr-FR" dirty="0">
                <a:solidFill>
                  <a:srgbClr val="D2601A"/>
                </a:solidFill>
              </a:rPr>
              <a:t>, </a:t>
            </a:r>
            <a:r>
              <a:rPr lang="fr-FR" dirty="0" err="1">
                <a:solidFill>
                  <a:srgbClr val="D2601A"/>
                </a:solidFill>
              </a:rPr>
              <a:t>Fetch</a:t>
            </a:r>
            <a:r>
              <a:rPr lang="fr-FR" dirty="0">
                <a:solidFill>
                  <a:srgbClr val="D2601A"/>
                </a:solidFill>
              </a:rPr>
              <a:t>(), </a:t>
            </a:r>
            <a:r>
              <a:rPr lang="fr-FR" dirty="0" err="1">
                <a:solidFill>
                  <a:srgbClr val="D2601A"/>
                </a:solidFill>
              </a:rPr>
              <a:t>ect</a:t>
            </a:r>
            <a:r>
              <a:rPr lang="fr-FR" dirty="0">
                <a:solidFill>
                  <a:srgbClr val="D2601A"/>
                </a:solidFill>
              </a:rPr>
              <a:t>.)</a:t>
            </a:r>
          </a:p>
          <a:p>
            <a:r>
              <a:rPr lang="fr-FR" dirty="0">
                <a:solidFill>
                  <a:srgbClr val="D2601A"/>
                </a:solidFill>
              </a:rPr>
              <a:t>HTML5</a:t>
            </a:r>
          </a:p>
          <a:p>
            <a:r>
              <a:rPr lang="fr-FR" dirty="0">
                <a:solidFill>
                  <a:srgbClr val="D2601A"/>
                </a:solidFill>
              </a:rPr>
              <a:t>CSS3</a:t>
            </a:r>
          </a:p>
          <a:p>
            <a:r>
              <a:rPr lang="fr-FR" dirty="0">
                <a:solidFill>
                  <a:srgbClr val="D2601A"/>
                </a:solidFill>
              </a:rPr>
              <a:t>Bootstrap</a:t>
            </a:r>
          </a:p>
          <a:p>
            <a:r>
              <a:rPr lang="fr-FR" dirty="0" err="1">
                <a:solidFill>
                  <a:srgbClr val="D2601A"/>
                </a:solidFill>
              </a:rPr>
              <a:t>Sass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7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75906-FEB8-4AEC-8F1D-65A68AAC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Github</a:t>
            </a:r>
            <a:r>
              <a:rPr lang="fr-FR" sz="5400" dirty="0">
                <a:solidFill>
                  <a:srgbClr val="D2601A"/>
                </a:solidFill>
                <a:latin typeface="Neue Haas Grotesk Text Pro" panose="020B0504020202020204" pitchFamily="34" charset="0"/>
              </a:rPr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70CF5-6613-47A9-B64D-26C3B0E6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50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D2601A"/>
                </a:solidFill>
              </a:rPr>
              <a:t>Ce projet est disponible sur mon </a:t>
            </a:r>
            <a:r>
              <a:rPr lang="fr-FR" dirty="0" err="1">
                <a:solidFill>
                  <a:srgbClr val="D2601A"/>
                </a:solidFill>
              </a:rPr>
              <a:t>github</a:t>
            </a:r>
            <a:r>
              <a:rPr lang="fr-FR" dirty="0">
                <a:solidFill>
                  <a:srgbClr val="D2601A"/>
                </a:solidFill>
              </a:rPr>
              <a:t> et accessible grâce au lien suivant: https://github.com/Gabydooo/P5_Mouchette_Gabriel_19-05-21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94564C-02E7-41FE-AAFC-50785FA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2797547"/>
            <a:ext cx="7848598" cy="36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7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28C40-6B1B-4BD9-9D32-5FA14E4D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getTeddies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0EF02A-E27F-4850-878A-7158CCA7A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8" y="2176287"/>
            <a:ext cx="4067743" cy="2505425"/>
          </a:xfrm>
        </p:spPr>
      </p:pic>
    </p:spTree>
    <p:extLst>
      <p:ext uri="{BB962C8B-B14F-4D97-AF65-F5344CB8AC3E}">
        <p14:creationId xmlns:p14="http://schemas.microsoft.com/office/powerpoint/2010/main" val="152672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CB93C-7860-4663-9625-6F8422BF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719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displayteddie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661A74-D4DA-4AB7-8EF0-51F1D4775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01" y="2758108"/>
            <a:ext cx="6077798" cy="2486372"/>
          </a:xfrm>
        </p:spPr>
      </p:pic>
    </p:spTree>
    <p:extLst>
      <p:ext uri="{BB962C8B-B14F-4D97-AF65-F5344CB8AC3E}">
        <p14:creationId xmlns:p14="http://schemas.microsoft.com/office/powerpoint/2010/main" val="192124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6B084-C716-4513-8384-05057751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productCount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FA6E8C-EBE6-4C1A-97A9-25D5B02ED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0" y="2743818"/>
            <a:ext cx="5477639" cy="2514951"/>
          </a:xfrm>
        </p:spPr>
      </p:pic>
    </p:spTree>
    <p:extLst>
      <p:ext uri="{BB962C8B-B14F-4D97-AF65-F5344CB8AC3E}">
        <p14:creationId xmlns:p14="http://schemas.microsoft.com/office/powerpoint/2010/main" val="26300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14A7E-DCBE-45FE-91B8-72BBFCBC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D2601A"/>
                </a:solidFill>
                <a:latin typeface="Neue Haas Grotesk Text Pro" panose="020B0504020202020204" pitchFamily="34" charset="0"/>
              </a:rPr>
              <a:t>addTeddies</a:t>
            </a:r>
            <a:endParaRPr lang="fr-FR" dirty="0">
              <a:solidFill>
                <a:srgbClr val="D2601A"/>
              </a:solidFill>
              <a:latin typeface="Neue Haas Grotesk Text Pro" panose="020B0504020202020204" pitchFamily="34" charset="0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B95CC1-7FC9-4E1B-A9F9-CC629050F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87" y="1490152"/>
            <a:ext cx="5554826" cy="5022284"/>
          </a:xfrm>
        </p:spPr>
      </p:pic>
    </p:spTree>
    <p:extLst>
      <p:ext uri="{BB962C8B-B14F-4D97-AF65-F5344CB8AC3E}">
        <p14:creationId xmlns:p14="http://schemas.microsoft.com/office/powerpoint/2010/main" val="1818875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161</Words>
  <Application>Microsoft Office PowerPoint</Application>
  <PresentationFormat>Grand écran</PresentationFormat>
  <Paragraphs>41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Neue Haas Grotesk Text Pro</vt:lpstr>
      <vt:lpstr>Thème Office</vt:lpstr>
      <vt:lpstr>Projet 5: Construisez un site de e-commerce! </vt:lpstr>
      <vt:lpstr>Présentation:</vt:lpstr>
      <vt:lpstr>Ma mission:</vt:lpstr>
      <vt:lpstr>Les technologie utilisées:</vt:lpstr>
      <vt:lpstr>Github:</vt:lpstr>
      <vt:lpstr>getTeddies</vt:lpstr>
      <vt:lpstr>displayteddie</vt:lpstr>
      <vt:lpstr>productCount</vt:lpstr>
      <vt:lpstr>addTeddies</vt:lpstr>
      <vt:lpstr>sortLocalStorage</vt:lpstr>
      <vt:lpstr>getUrlId</vt:lpstr>
      <vt:lpstr>getUniProduct</vt:lpstr>
      <vt:lpstr>dispalyProduct</vt:lpstr>
      <vt:lpstr>addToCart</vt:lpstr>
      <vt:lpstr>displayCart</vt:lpstr>
      <vt:lpstr>totalCalc</vt:lpstr>
      <vt:lpstr>clearRow</vt:lpstr>
      <vt:lpstr>clearCart</vt:lpstr>
      <vt:lpstr>qtyGesture</vt:lpstr>
      <vt:lpstr>checkForm</vt:lpstr>
      <vt:lpstr>Contrôle   champ </vt:lpstr>
      <vt:lpstr>getOrder</vt:lpstr>
      <vt:lpstr>dejaVu</vt:lpstr>
      <vt:lpstr>emptyCart</vt:lpstr>
      <vt:lpstr>Conclusion</vt:lpstr>
      <vt:lpstr>Merci !</vt:lpstr>
      <vt:lpstr>Questions / 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5: Construisez un site de e-commerce! </dc:title>
  <dc:creator>Gabriel Mouchette</dc:creator>
  <cp:lastModifiedBy>Gabriel Mouchette</cp:lastModifiedBy>
  <cp:revision>15</cp:revision>
  <dcterms:created xsi:type="dcterms:W3CDTF">2021-07-29T01:19:22Z</dcterms:created>
  <dcterms:modified xsi:type="dcterms:W3CDTF">2021-07-29T03:16:47Z</dcterms:modified>
</cp:coreProperties>
</file>