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9EF37-BAFE-4012-8F7F-90AC7E5BFAB6}"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439DF-771B-4EF9-86FE-C2D40435B45F}" type="slidenum">
              <a:rPr lang="en-US" smtClean="0"/>
              <a:t>‹#›</a:t>
            </a:fld>
            <a:endParaRPr lang="en-US"/>
          </a:p>
        </p:txBody>
      </p:sp>
    </p:spTree>
    <p:extLst>
      <p:ext uri="{BB962C8B-B14F-4D97-AF65-F5344CB8AC3E}">
        <p14:creationId xmlns:p14="http://schemas.microsoft.com/office/powerpoint/2010/main" val="387294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Number of Working Days by Month</a:t>
            </a:r>
            <a:endParaRPr dirty="0"/>
          </a:p>
          <a:p>
            <a:r>
              <a:rPr b="0" dirty="0"/>
              <a:t>No alt text provided</a:t>
            </a:r>
            <a:endParaRPr dirty="0"/>
          </a:p>
          <a:p>
            <a:endParaRPr dirty="0"/>
          </a:p>
          <a:p>
            <a:r>
              <a:rPr b="1" dirty="0"/>
              <a:t>Days</a:t>
            </a:r>
            <a:endParaRPr dirty="0"/>
          </a:p>
          <a:p>
            <a:r>
              <a:rPr b="0" dirty="0"/>
              <a:t>No alt text provided</a:t>
            </a:r>
            <a:endParaRPr dirty="0"/>
          </a:p>
          <a:p>
            <a:endParaRPr dirty="0"/>
          </a:p>
          <a:p>
            <a:r>
              <a:rPr b="1" dirty="0"/>
              <a:t>Number of Days by Weekday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Number of Working Days by Month</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9869273-75b2-421f-a97a-5c544213eb31?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9869273-75b2-421f-a97a-5c544213eb3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9869273-75b2-421f-a97a-5c544213eb3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9869273-75b2-421f-a97a-5c544213eb3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9869273-75b2-421f-a97a-5c544213eb31/?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a:t>
            </a:r>
            <a:b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b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Leon</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Gabriela</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1/7/2023 8:32:27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1/7/2023 8:00:14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actionButton ,actionButton ,actionButton ,Number of Working Days by Month ,Days ,Number of Days by Weekday ,slicer ,slicer ,slicer ,Number of Working Days by Month.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slicer ,tableEx ,clustered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Duplicate of Page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tableEx ,card ,tableEx ,actionButton ,actionButton ,actionButton ,actionButton ,actionButton ,actionButton ,actionButton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212</Words>
  <Application>Microsoft Office PowerPoint</Application>
  <PresentationFormat>Widescreen</PresentationFormat>
  <Paragraphs>105</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Dashboard Leon, Gabriela</vt:lpstr>
      <vt:lpstr>Page 1</vt:lpstr>
      <vt:lpstr>Page 2</vt:lpstr>
      <vt:lpstr>Duplicate of Page 2</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Gabriela Leon</cp:lastModifiedBy>
  <cp:revision>5</cp:revision>
  <dcterms:created xsi:type="dcterms:W3CDTF">2016-09-04T11:54:55Z</dcterms:created>
  <dcterms:modified xsi:type="dcterms:W3CDTF">2023-01-07T20:34:49Z</dcterms:modified>
</cp:coreProperties>
</file>