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Charges by Life expectancy at birth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Charges by Life Expectancy at birth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Charges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Charges by 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3ebf5e8-e643-43c8-90e8-bd69a8297fb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8f0e09168d24645" /><Relationship Type="http://schemas.openxmlformats.org/officeDocument/2006/relationships/slideLayout" Target="/ppt/slideLayouts/slideLayout8.xml" Id="R4049fb12471944a9" /><Relationship Type="http://schemas.openxmlformats.org/officeDocument/2006/relationships/hyperlink" Target="https://app.powerbi.com/groups/me/reports/83ebf5e8-e643-43c8-90e8-bd69a8297fb5/?pbi_source=PowerPoint" TargetMode="External" Id="RelId0" /><Relationship Type="http://schemas.openxmlformats.org/officeDocument/2006/relationships/image" Target="/ppt/media/image4.png" Id="imgId21586021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 Enterprise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1/7/2023 6:48:17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1/6/2023 11:50:32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um Charges by Life expectancy at birth ,card ,Charges by Life Expectancy at birth ,card ,Charges by Gender ,Sum Charges by 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58602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