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4EDA5-59D7-48AF-8B3E-75C55152C351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4E7D-053D-4976-8107-4E21DD27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PBI_CV_16948668_E17D_454B_8664_2F2C470EA8C1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c7da67-1900-4e02-9122-6a7d9e44d9a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c7da67-1900-4e02-9122-6a7d9e44d9a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c7da67-1900-4e02-9122-6a7d9e44d9a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Model,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Leon, Gabriela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1/7/2023 6:42:44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10/21/2022 1:37:06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slicer ,slicer ,lineChart ,map ,card ,columnChart ,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slicer ,actionButton ,image ,image ,textbox ,gauge ,PBI_CV_16948668_E17D_454B_8664_2F2C470EA8C1 ,card ,barChart ,pivotTable ,lineClusteredColumnCombo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Manufacturer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150</Words>
  <Application>Microsoft Office PowerPoint</Application>
  <PresentationFormat>Widescreen</PresentationFormat>
  <Paragraphs>72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Data Model,  Leon, Gabriela</vt:lpstr>
      <vt:lpstr>Market Share</vt:lpstr>
      <vt:lpstr>Manufacturer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Gabriela Leon</cp:lastModifiedBy>
  <cp:revision>5</cp:revision>
  <dcterms:created xsi:type="dcterms:W3CDTF">2016-09-04T11:54:55Z</dcterms:created>
  <dcterms:modified xsi:type="dcterms:W3CDTF">2023-01-07T18:46:13Z</dcterms:modified>
</cp:coreProperties>
</file>