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DCB9-FBE8-4DE7-85A1-380E29B7279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23D5D-5C3D-4489-887D-B1668807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c2e6f4a-182f-4f41-960f-7f66539d478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c2e6f4a-182f-4f41-960f-7f66539d478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Summary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1/7/2023 6:54:11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10/11/2022 12:17:03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textbox ,textbox ,shape ,shape ,clusteredBarChart ,clusteredBarChart ,clusteredBarChart ,clusteredBarChart ,textbox ,multiRowCard ,multiRow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93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Summary Report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Gabriela Leon</cp:lastModifiedBy>
  <cp:revision>5</cp:revision>
  <dcterms:created xsi:type="dcterms:W3CDTF">2016-09-04T11:54:55Z</dcterms:created>
  <dcterms:modified xsi:type="dcterms:W3CDTF">2023-01-07T18:55:09Z</dcterms:modified>
</cp:coreProperties>
</file>