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  <p:sldId id="258" r:id="RelId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Relationship Type="http://schemas.openxmlformats.org/officeDocument/2006/relationships/slide" Target="/ppt/slides/slide3.xml" Id="RelId1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lineChart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clusteredColumnChart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Crime INDEX by province, 2016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filledMap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2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clusteredColumnChart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funnel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1c1f3d3f-5a33-47b9-9326-d13b75d9d4cd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383f9ac5a8f34d9d" /><Relationship Type="http://schemas.openxmlformats.org/officeDocument/2006/relationships/slideLayout" Target="/ppt/slideLayouts/slideLayout8.xml" Id="R825b35b519a34008" /><Relationship Type="http://schemas.openxmlformats.org/officeDocument/2006/relationships/hyperlink" Target="https://app.powerbi.com/groups/me/reports/1c1f3d3f-5a33-47b9-9326-d13b75d9d4cd/?pbi_source=PowerPoint" TargetMode="External" Id="RelId0" /><Relationship Type="http://schemas.openxmlformats.org/officeDocument/2006/relationships/image" Target="/ppt/media/image4.png" Id="imgId206933382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notesSlide" Target="/ppt/notesSlides/notesSlide2.xml" Id="R4f2f03ea4d0647ed" /><Relationship Type="http://schemas.openxmlformats.org/officeDocument/2006/relationships/slideLayout" Target="/ppt/slideLayouts/slideLayout8.xml" Id="R2692dffa364244cd" /><Relationship Type="http://schemas.openxmlformats.org/officeDocument/2006/relationships/hyperlink" Target="https://app.powerbi.com/groups/me/reports/1c1f3d3f-5a33-47b9-9326-d13b75d9d4cd/?pbi_source=PowerPoint" TargetMode="External" Id="RelId1" /><Relationship Type="http://schemas.openxmlformats.org/officeDocument/2006/relationships/image" Target="/ppt/media/image5.png" Id="imgId206933383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DASHBOARD ASSIGNMENT #3, Leon Gabriela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1/7/2023 6:51:40 PM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10/15/2022 6:28:35 PM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slicer ,shape ,textbox ,shape ,textbox ,lineChart ,card ,clusteredColumnChart ,Crime INDEX by province, 2016 ,filledMap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06933382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Crime</a:t>
            </a:r>
          </a:p>
        </p:txBody>
      </p:sp>
    </p:spTree>
    <p:clrMapOvr>
      <a:masterClrMapping xmlns:a="http://schemas.openxmlformats.org/drawingml/2006/main"/>
    </p:clrMapOvr>
  </p:cSld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extbox ,clusteredColumnChart ,funnel. Please refer to the notes on this slide for details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06933383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Volunteer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