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0" r:id="rId4"/>
    <p:sldId id="280" r:id="rId5"/>
    <p:sldId id="281" r:id="rId6"/>
    <p:sldId id="316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%20Summary%20Presentation%202%20Pediatricians%20and%20Population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%20Summary%20Presentation%202%20Pediatricians%20and%20Population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%20Summary%20Presentation%202%20Pediatricians%20and%20Population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%20Summary%20Presentation%202%20Pediatricians%20and%20Population%20(1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Downloads\Data%20Summary%20Presentation%202%20Pediatricians%20and%20Population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physicians in pediatrics in Canada,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Sheet1!$B$77</c:f>
              <c:strCache>
                <c:ptCount val="1"/>
                <c:pt idx="0">
                  <c:v>Physicians</c:v>
                </c:pt>
              </c:strCache>
            </c:strRef>
          </c:tx>
          <c:spPr>
            <a:solidFill>
              <a:srgbClr val="90D1CB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Sheet1!$A$78:$A$87</c:f>
              <c:strCache>
                <c:ptCount val="10"/>
                <c:pt idx="0">
                  <c:v>Ontario</c:v>
                </c:pt>
                <c:pt idx="1">
                  <c:v>Quebec</c:v>
                </c:pt>
                <c:pt idx="2">
                  <c:v>Alberta</c:v>
                </c:pt>
                <c:pt idx="3">
                  <c:v>British Columbia</c:v>
                </c:pt>
                <c:pt idx="4">
                  <c:v>Manitoba</c:v>
                </c:pt>
                <c:pt idx="5">
                  <c:v>Nova Scotia</c:v>
                </c:pt>
                <c:pt idx="6">
                  <c:v>Saskatchewan</c:v>
                </c:pt>
                <c:pt idx="7">
                  <c:v>Newfoundland/Labrador</c:v>
                </c:pt>
                <c:pt idx="8">
                  <c:v>New Brunswick</c:v>
                </c:pt>
                <c:pt idx="9">
                  <c:v>Prince Edward Island</c:v>
                </c:pt>
              </c:strCache>
            </c:strRef>
          </c:cat>
          <c:val>
            <c:numRef>
              <c:f>Sheet1!$B$78:$B$87</c:f>
              <c:numCache>
                <c:formatCode>0</c:formatCode>
                <c:ptCount val="10"/>
                <c:pt idx="0">
                  <c:v>1034</c:v>
                </c:pt>
                <c:pt idx="1">
                  <c:v>622</c:v>
                </c:pt>
                <c:pt idx="2">
                  <c:v>343</c:v>
                </c:pt>
                <c:pt idx="3">
                  <c:v>327</c:v>
                </c:pt>
                <c:pt idx="4">
                  <c:v>110</c:v>
                </c:pt>
                <c:pt idx="5">
                  <c:v>82</c:v>
                </c:pt>
                <c:pt idx="6">
                  <c:v>57</c:v>
                </c:pt>
                <c:pt idx="7">
                  <c:v>50</c:v>
                </c:pt>
                <c:pt idx="8">
                  <c:v>28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5-4B70-BC26-7C751DB0B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868810752"/>
        <c:axId val="1868814912"/>
      </c:barChart>
      <c:catAx>
        <c:axId val="186881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814912"/>
        <c:crosses val="autoZero"/>
        <c:auto val="1"/>
        <c:lblAlgn val="ctr"/>
        <c:lblOffset val="100"/>
        <c:noMultiLvlLbl val="0"/>
      </c:catAx>
      <c:valAx>
        <c:axId val="186881491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81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Phys/100k </a:t>
            </a:r>
            <a:r>
              <a:rPr lang="en-US" dirty="0" err="1"/>
              <a:t>pop’n</a:t>
            </a:r>
            <a:r>
              <a:rPr lang="en-US" dirty="0"/>
              <a:t>, 2015</a:t>
            </a:r>
          </a:p>
        </c:rich>
      </c:tx>
      <c:layout>
        <c:manualLayout>
          <c:xMode val="edge"/>
          <c:yMode val="edge"/>
          <c:x val="0.27444541663523286"/>
          <c:y val="2.9495784657546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Sheet1!$H$77</c:f>
              <c:strCache>
                <c:ptCount val="1"/>
                <c:pt idx="0">
                  <c:v>Phys/100k pop'n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Sheet1!$G$78:$G$88</c:f>
              <c:strCache>
                <c:ptCount val="11"/>
                <c:pt idx="0">
                  <c:v>Territories</c:v>
                </c:pt>
                <c:pt idx="1">
                  <c:v>New Brunswick</c:v>
                </c:pt>
                <c:pt idx="2">
                  <c:v>Saskatchewan</c:v>
                </c:pt>
                <c:pt idx="3">
                  <c:v>Prince Edward Island</c:v>
                </c:pt>
                <c:pt idx="4">
                  <c:v>British Columbia</c:v>
                </c:pt>
                <c:pt idx="5">
                  <c:v>Ontario</c:v>
                </c:pt>
                <c:pt idx="6">
                  <c:v>Quebec</c:v>
                </c:pt>
                <c:pt idx="7">
                  <c:v>Alberta</c:v>
                </c:pt>
                <c:pt idx="8">
                  <c:v>Manitoba</c:v>
                </c:pt>
                <c:pt idx="9">
                  <c:v>Nova Scotia</c:v>
                </c:pt>
                <c:pt idx="10">
                  <c:v>Newfoundland/Labrador</c:v>
                </c:pt>
              </c:strCache>
            </c:strRef>
          </c:cat>
          <c:val>
            <c:numRef>
              <c:f>Sheet1!$H$78:$H$88</c:f>
              <c:numCache>
                <c:formatCode>0.0</c:formatCode>
                <c:ptCount val="11"/>
                <c:pt idx="0">
                  <c:v>3.4</c:v>
                </c:pt>
                <c:pt idx="1">
                  <c:v>3.7</c:v>
                </c:pt>
                <c:pt idx="2">
                  <c:v>5</c:v>
                </c:pt>
                <c:pt idx="3">
                  <c:v>6.8</c:v>
                </c:pt>
                <c:pt idx="4">
                  <c:v>7</c:v>
                </c:pt>
                <c:pt idx="5">
                  <c:v>7.5</c:v>
                </c:pt>
                <c:pt idx="6">
                  <c:v>7.5</c:v>
                </c:pt>
                <c:pt idx="7">
                  <c:v>8.1999999999999993</c:v>
                </c:pt>
                <c:pt idx="8">
                  <c:v>8.5</c:v>
                </c:pt>
                <c:pt idx="9">
                  <c:v>8.6999999999999993</c:v>
                </c:pt>
                <c:pt idx="10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2-4CE9-A1EB-1E524ADF1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71321824"/>
        <c:axId val="1871328064"/>
      </c:barChart>
      <c:catAx>
        <c:axId val="1871321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328064"/>
        <c:crosses val="autoZero"/>
        <c:auto val="1"/>
        <c:lblAlgn val="ctr"/>
        <c:lblOffset val="100"/>
        <c:noMultiLvlLbl val="0"/>
      </c:catAx>
      <c:valAx>
        <c:axId val="187132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32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4.3103825136612019E-2"/>
          <c:y val="1.92926045016077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Sheet1!$L$297</c:f>
              <c:strCache>
                <c:ptCount val="1"/>
                <c:pt idx="0">
                  <c:v>Total 2014/15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FC-496C-BFC5-3A64F66EAE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FC-496C-BFC5-3A64F66EAE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FC-496C-BFC5-3A64F66EAE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FC-496C-BFC5-3A64F66EAE3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FC-496C-BFC5-3A64F66EAE3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FC-496C-BFC5-3A64F66EAE3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FC-496C-BFC5-3A64F66EAE3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FC-496C-BFC5-3A64F66EAE3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FC-496C-BFC5-3A64F66EAE3B}"/>
              </c:ext>
            </c:extLst>
          </c:dPt>
          <c:dLbls>
            <c:dLbl>
              <c:idx val="0"/>
              <c:layout>
                <c:manualLayout>
                  <c:x val="-0.15081967213114755"/>
                  <c:y val="-0.10610932475884248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FC-496C-BFC5-3A64F66EAE3B}"/>
                </c:ext>
              </c:extLst>
            </c:dLbl>
            <c:dLbl>
              <c:idx val="1"/>
              <c:layout>
                <c:manualLayout>
                  <c:x val="-3.2786885245901717E-2"/>
                  <c:y val="-0.17684887459807075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FC-496C-BFC5-3A64F66EAE3B}"/>
                </c:ext>
              </c:extLst>
            </c:dLbl>
            <c:dLbl>
              <c:idx val="2"/>
              <c:layout>
                <c:manualLayout>
                  <c:x val="7.650273224043716E-2"/>
                  <c:y val="-0.1254019292604501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FC-496C-BFC5-3A64F66EAE3B}"/>
                </c:ext>
              </c:extLst>
            </c:dLbl>
            <c:dLbl>
              <c:idx val="3"/>
              <c:layout>
                <c:manualLayout>
                  <c:x val="0.13333333333333325"/>
                  <c:y val="-8.360128617363346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FC-496C-BFC5-3A64F66EAE3B}"/>
                </c:ext>
              </c:extLst>
            </c:dLbl>
            <c:dLbl>
              <c:idx val="4"/>
              <c:layout>
                <c:manualLayout>
                  <c:x val="0.15519125683060109"/>
                  <c:y val="6.752411575562701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FC-496C-BFC5-3A64F66EAE3B}"/>
                </c:ext>
              </c:extLst>
            </c:dLbl>
            <c:dLbl>
              <c:idx val="5"/>
              <c:layout>
                <c:manualLayout>
                  <c:x val="0.13333333333333316"/>
                  <c:y val="-5.7877813504823149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4FC-496C-BFC5-3A64F66EAE3B}"/>
                </c:ext>
              </c:extLst>
            </c:dLbl>
            <c:dLbl>
              <c:idx val="6"/>
              <c:layout>
                <c:manualLayout>
                  <c:x val="0.11147540983606558"/>
                  <c:y val="9.00321543408359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4FC-496C-BFC5-3A64F66EAE3B}"/>
                </c:ext>
              </c:extLst>
            </c:dLbl>
            <c:dLbl>
              <c:idx val="7"/>
              <c:layout>
                <c:manualLayout>
                  <c:x val="0.10491803278688525"/>
                  <c:y val="0.1575562700964630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4FC-496C-BFC5-3A64F66EAE3B}"/>
                </c:ext>
              </c:extLst>
            </c:dLbl>
            <c:dLbl>
              <c:idx val="8"/>
              <c:layout>
                <c:manualLayout>
                  <c:x val="-0.17267759562841531"/>
                  <c:y val="4.8231511254019289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4FC-496C-BFC5-3A64F66EAE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Sheet1!$K$298:$K$306</c:f>
              <c:strCache>
                <c:ptCount val="9"/>
                <c:pt idx="0">
                  <c:v>Memorial U N&amp;L</c:v>
                </c:pt>
                <c:pt idx="1">
                  <c:v>Dalhousie U</c:v>
                </c:pt>
                <c:pt idx="2">
                  <c:v>U Laval</c:v>
                </c:pt>
                <c:pt idx="3">
                  <c:v>U Sherbrooke</c:v>
                </c:pt>
                <c:pt idx="4">
                  <c:v>U Montréal</c:v>
                </c:pt>
                <c:pt idx="5">
                  <c:v>McGill U</c:v>
                </c:pt>
                <c:pt idx="6">
                  <c:v>U Ottawa</c:v>
                </c:pt>
                <c:pt idx="7">
                  <c:v>Queens U</c:v>
                </c:pt>
                <c:pt idx="8">
                  <c:v>U Toronto</c:v>
                </c:pt>
              </c:strCache>
            </c:strRef>
          </c:cat>
          <c:val>
            <c:numRef>
              <c:f>Sheet1!$L$298:$L$306</c:f>
              <c:numCache>
                <c:formatCode>0</c:formatCode>
                <c:ptCount val="9"/>
                <c:pt idx="0">
                  <c:v>80</c:v>
                </c:pt>
                <c:pt idx="1">
                  <c:v>41</c:v>
                </c:pt>
                <c:pt idx="2">
                  <c:v>13</c:v>
                </c:pt>
                <c:pt idx="3">
                  <c:v>49</c:v>
                </c:pt>
                <c:pt idx="4">
                  <c:v>26</c:v>
                </c:pt>
                <c:pt idx="5">
                  <c:v>47</c:v>
                </c:pt>
                <c:pt idx="6">
                  <c:v>59</c:v>
                </c:pt>
                <c:pt idx="7">
                  <c:v>73</c:v>
                </c:pt>
                <c:pt idx="8">
                  <c:v>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FC-496C-BFC5-3A64F66EA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138741671714113"/>
          <c:y val="0.83185493030025159"/>
          <c:w val="0.58748145063597823"/>
          <c:h val="0.16814506969974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Sheet1!$E$218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9AFF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Sheet1!$D$219:$D$223</c:f>
              <c:strCache>
                <c:ptCount val="5"/>
                <c:pt idx="0">
                  <c:v>34 and Under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4">
                  <c:v>65 and over</c:v>
                </c:pt>
              </c:strCache>
            </c:strRef>
          </c:cat>
          <c:val>
            <c:numRef>
              <c:f>Sheet1!$E$219:$E$223</c:f>
              <c:numCache>
                <c:formatCode>General</c:formatCode>
                <c:ptCount val="5"/>
                <c:pt idx="0">
                  <c:v>202</c:v>
                </c:pt>
                <c:pt idx="1">
                  <c:v>432</c:v>
                </c:pt>
                <c:pt idx="2">
                  <c:v>402</c:v>
                </c:pt>
                <c:pt idx="3">
                  <c:v>324</c:v>
                </c:pt>
                <c:pt idx="4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B-449A-A007-ABDD28420EBC}"/>
            </c:ext>
          </c:extLst>
        </c:ser>
        <c:ser>
          <c:idx val="1"/>
          <c:order val="1"/>
          <c:tx>
            <c:strRef>
              <c:f>Sheet1!$F$218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FEB-449A-A007-ABDD28420E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183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FEB-449A-A007-ABDD28420E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230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FEB-449A-A007-ABDD28420EB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FEB-449A-A007-ABDD28420EB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FEB-449A-A007-ABDD28420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Sheet1!$D$219:$D$223</c:f>
              <c:strCache>
                <c:ptCount val="5"/>
                <c:pt idx="0">
                  <c:v>34 and Under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4">
                  <c:v>65 and over</c:v>
                </c:pt>
              </c:strCache>
            </c:strRef>
          </c:cat>
          <c:val>
            <c:numRef>
              <c:f>Sheet1!$F$219:$F$223</c:f>
              <c:numCache>
                <c:formatCode>General</c:formatCode>
                <c:ptCount val="5"/>
                <c:pt idx="0">
                  <c:v>-46</c:v>
                </c:pt>
                <c:pt idx="1">
                  <c:v>-183</c:v>
                </c:pt>
                <c:pt idx="2">
                  <c:v>-230</c:v>
                </c:pt>
                <c:pt idx="3">
                  <c:v>-310</c:v>
                </c:pt>
                <c:pt idx="4">
                  <c:v>-327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B-449A-A007-ABDD28420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100"/>
        <c:axId val="1868814080"/>
        <c:axId val="1868809504"/>
      </c:barChart>
      <c:catAx>
        <c:axId val="1868814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809504"/>
        <c:crosses val="autoZero"/>
        <c:auto val="1"/>
        <c:lblAlgn val="ctr"/>
        <c:lblOffset val="100"/>
        <c:noMultiLvlLbl val="0"/>
      </c:catAx>
      <c:valAx>
        <c:axId val="1868809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881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Sheet1!$A$78:$A$87</cx:f>
        <cx:nf>Sheet1!$A$77</cx:nf>
        <cx:lvl ptCount="10" name="Province/Territory">
          <cx:pt idx="0">Ontario</cx:pt>
          <cx:pt idx="1">Quebec</cx:pt>
          <cx:pt idx="2">Alberta</cx:pt>
          <cx:pt idx="3">British Columbia</cx:pt>
          <cx:pt idx="4">Manitoba</cx:pt>
          <cx:pt idx="5">Nova Scotia</cx:pt>
          <cx:pt idx="6">Saskatchewan</cx:pt>
          <cx:pt idx="7">Newfoundland/Labrador</cx:pt>
          <cx:pt idx="8">New Brunswick</cx:pt>
          <cx:pt idx="9">Prince Edward Island</cx:pt>
        </cx:lvl>
      </cx:strDim>
      <cx:numDim type="colorVal">
        <cx:f>Sheet1!$B$78:$B$87</cx:f>
        <cx:lvl ptCount="10" formatCode="0">
          <cx:pt idx="0">1034</cx:pt>
          <cx:pt idx="1">622</cx:pt>
          <cx:pt idx="2">343</cx:pt>
          <cx:pt idx="3">327</cx:pt>
          <cx:pt idx="4">110</cx:pt>
          <cx:pt idx="5">82</cx:pt>
          <cx:pt idx="6">57</cx:pt>
          <cx:pt idx="7">50</cx:pt>
          <cx:pt idx="8">28</cx:pt>
          <cx:pt idx="9">10</cx:pt>
        </cx:lvl>
      </cx:numDim>
    </cx:data>
  </cx:chartData>
  <cx:chart>
    <cx:plotArea>
      <cx:plotAreaRegion>
        <cx:series layoutId="regionMap" uniqueId="{A45A7228-CA91-4FED-9E77-6E067B86307E}">
          <cx:tx>
            <cx:txData>
              <cx:f>Sheet1!$B$77</cx:f>
              <cx:v>Physicians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1HtZc9w4su5fcfj50g2QAEFOTJ+IAVl7qaokWbbsF4Ysq8ENBAgC3H79ySp5a41npidu34jbeoCx
kQSQyMwvvyz//XH822P99GBejbJuur89jr++zq3Vf/vll+4xf5IP3RtZPBrVqd/sm0clf1G//VY8
Pv3y2TwMRSN+8REmvzzmD8Y+ja//5+/wNvGk9urxwRaquXZPZrp56lxtu38z9tOhVw+fZdGkRWdN
8Wjxr69vH7rqwcKahofm9aunxhZ2ejvpp19f/27m61e/vHzfP337VQ3Ls+4zPEvJG4LDOMCYostf
8PpVrRrxZdjDiL6JYhTRIGLx5e/rtw8PEp7/o6u6rOnh82fz1HWwtcu/L5/+3T5gcPf61aNyjT2f
oYDj/PV18tA8fH54/aroVPI8kqjzLpJ/XLb9y++P/3/+/qIDDuJFzw8Senlq/2nonwR0bOyDKdTX
8/kTZIPeIEbCEPvk+eij38smAtH4ESN+HD3LDn/99rNs/sCCfi6Wbw++kMjx8NeSyEH1D69uH5Ut
4M78WRpD6BuEAhyG/vOhoxcaEwZvQhQyHMfs60efxfEHV/Nzkfzu4RdiOdz+tcRy9dAUVn36E2UC
ViwOECXxV6GAJvxoxWL2hgQYnW3csyaFvxfNH1nRz+Xy/ckXQrnify2hgLn79PT49Vj+BOMVgJqQ
CKPA/6nxYugNY1EQ4eCL4yFfv/2sLf95PT8XyNfnXojjOvlrieMf9acnY/9MFaFvzn4eMfZFBV44
E4zJG4oxiyl6IYk/sJSfi+Lbgy9k8Y+/mGpwU9iiy18lqnby05/pS8Bu0dCnvzdW2AdR4ZBS4r8w
U//NQn4ukn9+wwvZ8L+Ynhyeht8ACX6uH5rPv+wfPpmHz8p8tSR/ghXz34QYrFSMv1gx8Ok/OpYQ
vfEDTOLo7O/Pf6BVz0Dji8//YXmvYImv/sgSfy66H3f64lUvZHjY/7VsHezsFTeu6Ybisfp6fv/3
siPhGxrjIKTRF4sXv5Bd+AaDBwpZ+GUc9PCF7P7Ysv6lvH58/KWM/mI28GSK5vHp1eLz8GA+v9p0
Z337elx/iqgIjikjjDyDav+FqABM+DEhMQm/jf8oqv92dT+X2M/f8kJwp8X/38r1LyLmH6Of3035
L/mC0H8DYvIRC34OI+IQoh8WI58Gz5J6ASa+RvD/ej0/l83X53639v/XhMC/Jgu+USrpg31YXLiY
H/iCfz962SCwRC8e/XcB6vNpbT7/+tpnKAQf843jOb/kd1brK/79p0eeHjr762uPsjcoDiPMEISw
EBGFoGrD02WIxQDJkc9wgLAfxjSAKKpRxua/vgaxh74fxYDncYTCkMBQp9x5iEDsBapJmU9IBNeC
sG882EnVk1DNt+P40n7VOHlSRWO7X18D+n/9Sj/PO+8PPhqziCDmhySiERBTgIH048MNkG0wHf8f
rbxY61yLtddatJhqQ67z2QuuLfGuStsuu7Hd99WAFiNiJkyLofqE577bhFjFx36e46MpqopngqxV
m3crlMfhTT/Y7pCbZjcPmtzgZi7XrUReKrTMVqorH+ZK+g9jKJ4r5x6FxvaayTrmCLvU+bJ56APq
pVjkZFvNgX/bluqusPZYo4m9rfKS8aDMppvMZc0K21Bv+yGo97QtmqU/oW3VBfqqLEOyQ5Hau0nm
p4zk7Oif2JRRlsYdynYj1csWT7JYZsQfFmU2Z7tC5mIVe73PaUaCBWJesWF12NyrWfM4aJuPAyHZ
0kqJV+0YyY9ZuUBdP38Y1L5shT6y89G0erKJyL3ioEQz9VyPhUtZUxfriensLjL9IRti/akMJeNR
PmTHuM95P2B3clgH3Cu7eR3O3XRd4HK+7lUheGaZ3X7vQ1V1ynPk9nMma66kIBvjT/I6i+frUvfx
7tISbSOv4659knXRbvV5wqVfkqjnIfHC9aWJgra/Mkqs+9Yf00FlQdrpeDpW8TQfm1JBYTTloyjq
1aV5GbhMcbi5ozirtsNU2pBfRv3a43lmydVzX+1X9qoQLLk8UNfhlJQiR2nRYrq7FDU1jeF4zr60
FZ3kKhyau/lbVzA0Kk8LRxlH1M8XNOqjfYZotPcrGe2ptYKLMMiWWIbCpJdOj/pw+FnWowWxDnNf
l9C2XegtI2wVv9yLedbDtpLlnZ7Ktll0gzNJ6dp+2Y9jfgr9gKWoRDZhSovd0AqxI1Lnin9vq2b6
MnLps2N8IoxWiZpx4nX6we+qqVzosrbLTqMmkYOdjxZRF/JqpiIdZ9YuLp1NS+bjUJsobUsapF7d
LTAb4reXYsx+MzXtbi8NP/evqSfF8dKKZzvzwRbNjvRx/LYZc53a1hNr/9zshnBclrh0C0fLPIm0
QitHa3MkfaR3RuDdXLD2GIy9obzKgmIfFMHquXkZYaHamlro9TQUV6hy8TFvyi/F3OcsdbM/p98H
Ak8oHtuznvji0I6G3l4KHNE7lFt3ZcZKHnRl33Z2RIm2ttw55Bf3g8mTuMqDu2kg02Fs4Jgv/UQ3
ZlmHs1xdmiaTjzbo3aKlkdnkMbttiJUfKOu8hSVVs740Y1qmqquDxJVILEK/rvZ+PVa8aWO077Wf
X4WlKK4utZE2eiUp/Xzp6tS4F6JAB0SlPVZ9c4zLNnuLhWa3XnESXVgfGtzfNZHMdtpFT8IE9raK
kjwQ0dr55XCCQ26TMZf+XubYck1nsgqrwYNr5IJbUs1q5bsm5MZEILQQ5WvqB0km/LUDM/Iua0lz
8mZyvLQoDT+Ehe9vembbdSfQYziPDq8G3aJlWbeIi4gVJNUFag+2xvVimpjlY8kWoOfR3tF+7Hl8
VhZ8VpZLJ0bCrIoKffLPUy5d80U/nke/zVNq5ILoJWNS7gTKm9OlGE2bLRnWVVLjrjl11smD8whn
cP4974jI09GIKLGK0P3g5eH+UnPfaiSjxTaa2UIMst5JMc6Kj31c7aqqrJJSlkVa5nMgl2MYtRBJ
f3PTP/F8GIMf/53n81FI4iCKINSECvLP4z94PpkFmIqQkRUp8pHPyvSwG4IiuBgq3vtzWaZIlr+F
pXrfOxpcjd8KfyzJVeO3b5GNT0Y24U6fC4dbwlUjWTqZw8ykvYvbYrxinv/UK82DKR+OpgqG42A6
qMVBl0TElsvn5nmABW41oLLltWdQlFYCxSnF6UScuUXDzH1l27uCSnOXg3cq4+ztpYfMInU4QzeX
oZjaXew1w+kyNjXufZCHIx/9LFwggcC117Q8SaZ5XQ9xkUihLdwPdY2qMltnzGuXtQq8DqxkRVPc
5xQcoax2fhaXu+BcG1UWpc7pfEEUwyeFwWigLCgf82BagSL09yNx+dJI81H3IUnassTXnVe3vKoi
L40HNKd6YvRDFuoVsYVYChd061HmxbpnmUgNqepHVXRvFZ70rchqAr4ekw2t5yQobXQw+VReV74s
rxsTH7Wbi/33Lm3rmtNAXBejxKfSN/0CoXrkg8pvraL5scLuSxHE5bDIJ3c0g7NJHWXBTZiHcxrP
cXbtwImlLpt1Gvi5XeIohlMPBVjS/3AV/Sg8w6wfYBiJQhRBbokSAISQgfLPMO2Hy0hkZvs8UOVG
uMouwQWr7aXw40I/1y5NT4Mdjs/FpSniqqz599kvhsHh5xumBx7QIdqauYi3cC+m5rndNepTTj+x
FoSc5yyphfO3Stb+diY5lVy5bFnnd5XVGc+t/ohmAq5h1jWvXN1u42mM5+RS9Sv/LvRzvcz1GGyH
Mgy2bCJDSuJmBFu7yaoi5irv/cQbzLoopbcqaOlJHkfwBmV0UpbuYGJz9Ekb8U6VXjIxVCdx4+ak
x3yutNqOQVkt8lFehwNKaY448qdqY0zY4GSs5TsmmXpeQRQvwhjpzWTvWt2M21gM49Y7FzFK6zaP
NpHqm212LmIsv9SMh/KVmzSKQMgeToch77eoHNw2D4l7rvW0f9RGvc2lCXmLKjiBluh2G9QDXU3O
AG5EZkuGIVvORXWQQ+1tzRRlz0VWqAI8OlEJqjq666YNLWBjF/lh0r6j/pgtrNc2gKTmZsu6lfPq
ftv5DdkQ2vAmxFJyx7qC94FrFgS5aYujetqqWH4MVEcXDSons24gR7cEKPNO4Nhsq9oe1Plgyejt
wrJYOzetKhaz1WVjeRjgpNGyTHDhz9uitfOW2vYw1V64ZDTS2+Is7wJ30YqVxcqiBtB1Ng1cGu2e
j+nLi+CYLrW6afvnWhXVZmODEiDYgGveGV8mQkVjIpGZl11IrwMl+7QWseWzl3fbSxGhttu6Kser
yYA1HOhUc60UF9Z2W1lkH8ECXZsWI65Fa5PSx6mXt7vIOLBD0Q7TcSsKeVO2Z8PhunzTC7Ntm6Dn
GKyOCb3sqhz7ObFlc61KOe4swZ/ESGqOu2EnRzLxDpBukodNxCWL8jR0e1Ehe9NWnUjDEAyM0XW3
LMxoElExvAxbQpKyWJJizN9NfiaXfW3KFMIvsxC09VOvGEQK30iFp0HhSL1ssuih8qIopaG9nZQe
01GLCB6Js8T4fs7D2dbLPDhXyHCbMy9fjFP/gc6NWPgyBnNKw3ppWGR4PKGFlzG7zH0IjCYXqqWl
/gL3lVx2la54DMAyBaWKeRkZuma9RcsutiKlAKAWeZzv6kheSxUWaYCGPvHESNchLY+xSD2jIfjw
QSdw1oyrxgUBfHr0F+BXyNlFY25GzIUKgrSafdily6+pcWuZnepK5LysY28FkcNpLKldR6Hdh5kX
7qpcb8pZym2RFSsnSwiYqp4lYRbXAPVIwE3WyYWZ1bzwfE/vG08cqkLqpDIGLbTQ4aKR45gKVr+j
IkOLsNT5svTaIplGEV4Xeb0YYl8nYS3FoorEO0lctxyU4YLZ8TB04RF0yOyavF861u9l1gB8cfEH
BMA/LWwbJ00UlImpJpNGiKkkxPhjH0nErTX5Nsr6hJpwSknV1eu+L6oFc9alsWjBRRWbJg8isILk
2Hd1yUsVk7Wf134Sdd2H2NXdCvSzTVynrn2l3/q+6RYgLIj7IklXddgvxsHvVt1IDG/HGC61DHc0
L0CuXlnezAFcOT/YzGYslqILDkE3tfuumAdeT6Pa4KDfZ3mPuIwyCTH0NPHSjTSZdJEM2gQrOpJh
V6Pit3JyMhV9lm2LnmznjFRpg0i2yFAot5GqEHdVwad4OIpqYpx688i1M+W+dqduxgCUNOzfTtVn
qiGAwpEXXHmUttzI4reYlNF+rM2dFvlu7vyJU9pliyFCx7IsJNfxvPK9+IrUuUoqbOMtxdWQaqyn
Q1VGyyr2qoONr0aBBe/9vLhlzZitSFPTdeT1LO0Nozwy9lSSiKShnBOgW+ItLorE5EOeAE7KruoQ
exw8rzu0rfGOM500L2NAVO209Wo3r4inPyqFfR5FwpyG4U7VdZ3oodYrPDG8aMdmSIyh+7DO6Zqy
2SUeNo/jZFteeF22A290KGvarqfxWJUeoCY7tCtDWbkLa0QXLr9icd+lTVbtTa+jYz4iME/Glis7
+JYHgsAdySp21c4IrP7swrQaCF7USoR86GWUilj6iXWB5pDnBVisY07zlt0UXosTLFXax8AmgOOm
iatYm7R9PXHRGpr0jUyZdCYlNUTmPkSBsKjykPfNCaLllnsig0DT7wI4brgnEsgs7lXAOXgtCxdu
3noqgu2rMJnbKE8gLpl5nc8N9yNSbjHp01nH76bKBxeN+nklZr0cQvzRL+YgzWYcgf/w1Ubpoj6q
0ZTJHISJQKOF7zUuCRqqkyHPCbdkqJKB9lMyDWzcDoDgfOHMUoJ7Psq48XhDC8fBCeQnIdSdqMJ9
30wHl9nsMMfjtPbmQ4z1sMyiPr4mtF/VE/ifVrbBAuhuxk1byOPkTQGPR3feT23Tpg2npUHqtu76
bhEFrUuV5x6qRtplGOlxWcgYJ4HoWFrlRiQBGX0uh3AAQbBqkc1o4PATtSoxuhh4N5Ckq6K7WRHv
bVx6p0r3O1/X4VU92n7po5KmZdgNBwywMqo03uXnlrPFcAhlMByQJ+g21PN2qBqYUQAE78FCJPVw
P8/SSxuwaocin/2D9ISXdvA7jOTSBKO9HaeyO1HVjcCmzO29IBDdWN1291oPA3eBc/djB6uMQwDq
SpCeT2Ds7wX4bG5RPd8DJ+B4ETl0j5vJcVoRfB/PleNj0wf3nQstP1/oeyKl5YU17B5XUccpQ9E9
wI+Oxzqj6WjxuGFEAvXlReq+yRTcKGPxeyC2KM8Ckr/vC+lxiCj6dzrP64RVQ3RnCq9IKrQejGvv
wqYYE4ssfZu7JkjoKPTbQoJVnsIcJyzOmvXYdU1aDyG9Ec6bIVQi4lrgK7+UxQKbnp0onvBiNsw/
xuHQLoUfzwcjrFiNhZmu4rIgK6Blpr1iZlgTNcy7HnvtxrIOb13ey62ne7qJelHuehFla2+q870N
yxqokDbYWgwuSsoQghzKNqPRLMUBgSUhMItD09ULWyAOHKK7rie0UqKTp87UZm2HOAPyh9CDZ5u3
psrzRTnr90oUJg2nCSWKVLxuyC4syL7PW8ytxI99F7zrrfmtCT2eSQD/yG83FeCH0Q9lOrZFuB37
eudyUPA5H74UfeVtG1gLJyVjy2gqugMBsJXgvOoX2blJAwc4Oy8iLzGkBxce4YaL2Hcr1hBz8AFQ
JMA+FgnkjU7BkZZ9cHgubqPRm7exKQ9FN03X7azBSzZ0WoEpfPRdRraFYeM1C/vxumvyU49rt7+0
Lv3+BBQRC8xumKZlVKoPJQRgp64Pb6wn0W0hG7yriqZJZTbNHwdJrwEk01tA3sOuAuY8seN7AnD5
vixKnwfxBDePtbs88hivwSHuJ4U/SqfUGvfYwgmozmxzVJqtcGG98Mox5zjrBvB6UExN9aVWuZKu
XVelSk/zLs/IEs2+WAN3rLa+s3DyOuuKtNbAZOa+3QKxb7c9rr7UvvddBnItqxS0zuezDAHMhh7r
tmLMh0Xr9CdaR3TbtfOXQhJpk6iYr2rkn9rGCzKyALX9EM+0SbKpTek0kR2L5L3zYyCFiTqOLK+4
KcciQUVp03bICy7LSnNUhNd4CqNEBeEdGU23kUEbXg2+XHnDpBO/rMiSjMM2lK68UdTdVMBl7iFW
H1ddIYak7r0h8TLbpNXUAFfemkUL5n5ppy7paJZGtt9EYfVBA2+QWEI4ck+zY+MijIrPVUk+REjv
mjh7r4bxVBvkkjpH67iMURKX0dHlDmIMYxPjPhAXb/QE4WrZl5b78T1x0SNcacFLMpTAHcSbQcsN
nr2TxHqjsFZrRtFN6JDbkuJ6AEoeuMOZJSUimke185cO008VrbxFXY0b3QKmL0YNRCmlE69IsKp0
d9u4oeNDnUMEgoAc7BatDrrDULDfmnKfjblIwBHiVPZqFQ/DewhB63WVxYvI8951rkO8K4OWB41u
AYoU7yNfL11D55UpwvfO9+hC1uCeYxUvNdxhXjKfD7Lxk6nQJa+l426cTGLbrlt5tjtnStStlmN0
PYT60O2yro8S2OOwAlFpKwNgxvqIB1Y8Rs30oezswoLhtGrjyjrfybYaeBb7DZ8w7tNhavNEFr7m
zaA1kOLo4GW52fqarF1lfIhT+2UZzf066mCniLbdsprjGmhrsy9MI5cTxdtOC7YCBdgOg4t3wK/E
u0mAYCTzDa+G2PASZ63YFsH03ga13XbNTqguPBUNyrcA8VvOplOHquAA8AVe4CmeeXRelrCOGxQo
XqisWeRNFaxmyHe+iyH2dBkAT4iiPoUsLxLwKe8H4eP1GPTAUDlgKCgeUxVhf2P9WzsqdHSMu4F9
JEXYLvvME0kPmaBrYNauHO02I2Bo8BzS28IPSjM+NYS9Z8BUZlHefQ6HfOaRi7aN6Y99rJtVS/Vw
3cqKrYZC644DP1Lsm29FlplxW0dN0mUl2qqK7H2RzzvpT7vJh5P0/CbY4awX78F4Xk2htxNkFB8q
oJPqhnW/eeV8GjpZ3oKzF8CW4qPwC/EeknFuZ6OmSlx8cCImiaETXuNYACUedHVakKjkqAz6dHIU
fYjLRTQH4oMNK7sBVKsWXt/gD0aItxJEwtsCNBY2iByPbD07AHRaLCSzQeLXxcfegFBrCC1Pl0KY
uEx6CBqA+weo1SHTrtzMxKkLcAn2djxdWohVT1lRRSudi/JA4MJfSGyk52Y3zEWzncXjpfHc3UJi
JmDlAGGvf1tAwJGnYsjHxARO70riLcO5NkGaF4V/hbMrPZ5jhKJwR6BgIEUR+DNXrT99zLKi5U6V
vG+nftNIKQUEZO2YKFyFy7ql+TVzYl6xMDqDsFi+DWR4aoMQdNX1t62JnOWRUGQl6vottn1vudCF
heOAPM2IR3orpHoUXT/uK2BJbydAfcuGxDSNc3QzRaLe6zrybxpM0zBgLPUB+QCfGYkrhcl1HYhx
PTViTkbCZMZdmdfLCbXtiRUZqDoc28ZMnj5dilIwYOfaAqiEb33AtblVaSEaiOvG2yCGllpUkUpj
4jWpq7FYzp7olxnVdAnMdv++6YEJq8cpv5qKNuPWULcPIOWglPeuVxG9gsAZIFhmxP1YsWIZNdqt
EGRWIc4hiJtq7k5dV4Mkh7JLXEtvKsJpqKq7Wpp+Kccg2EJM2qWqkm3COnbtZbW9D9t3Mi4ZJH39
mgmuIMgXVYALPg5fa/O32mWUuvs26pubJnDFKiyRW40sKj4O872eiulednO7UgOwQ7qe17D6DEAx
4y2FVAaDLMcHC0KBRFNw23saX8Wojrjqg/aDVhN4KX+sl17oik2hVLPyqkZzqvv6AEQbsETtROsD
nfp60xPv9jLw3HWe0uZ1fYAc9ufGGz5giC+3QEBUN4aEkMEaCfnk8up2YsLeSRtkqQxGuelHm5Nl
4MUQI7O620+xfmqjIgCQUPXLmkBc3dJx2sP7yYLOQfY2zFnDKzlMT14GrKnfPoXlAo8dOHCV212h
mHpXI3DbfWvCq0sT1PsIWez+NAN+eZexNo1tbW+Z9rM7CBUvc0xXshuV00Xlswrio/k6P+dnCNiU
NW3txLPJl+AuIT9zGVCsP1FN1O7SdRn8Pvd5RtxSiGwJUEBe4yWB7gFwnPNDAkPyyLR2XGcoOF3y
rpf+PLykWM+ppecqtRnwtKzdXoa9tq6SqCxUGraqbDhAUwI8rF80vDtX59yv06wkEKxDnqZOVT+X
W/jNAiTusqCGTDTEXJACJryxtdpVvVO7S+17YUKTa94OuOdoCCugQnx7AITnANUKd2AjYzzDQA4j
oYaFnMMQaEC/2wXnIgpsB0TUO8BG3k5ns7j6XpStbBbAp2FOBgDVlyKrja+e26hSeFnl8V3UzMbt
y3MS64c5Qca6xOqpWQAXia4UICoPVcW1Otup2bP5tdwXOYtO33tdBNyPKLoreZ5zmdja4TOutduA
oZhcqokfLWhmyxPKSHnSVX01gNncXbouhYDYcI2GDkLzuHYREKIwTzay5HM25ZsfJnpgfdEYHJ/n
XQZqARBqbsG4fJ83elIdhIt5FbL7AJIoVxR+mPm279nbsMP9ocuRvs5Nlo7UR2tt4D9VDW0ZrURm
HmY0w+8LZhocdB6QVUZHxzsIKK7bqYKzMe1RNn2fJ9+al8GGds8zZo8WaRzPfeqkZYc+CNjBnos6
U0+2oeMaD/Qph59zbC4Pyk4NyypqAC8xqRd5hf6XsC9rkpPHovxFimBfXllyr6x9sV8I22WDhEBI
IIH49XOSz93V09Ex86KQSJyZlUhX955FrkDgOOtjN426FI0Laq4encftGuwLNZC6SO+MqZ3HtOei
WN2UF8MaNecwBH3tmXJiMcDIJZUvSnfeiegVeBpbwP1RlTza2sm3F5tuvhJE0AunTZ3pIUq/ieoQ
OnSo8tSZHlui6c6dF3L01kruPc9GT6s3IG2MA3Hs46C+2xrpxA8mHb27Nq6eV+BC10B55GV2WySO
vSNQg7L6FVoSVqzCysP2KkGxsuNWJmWsPL8YiKhKkSj1EDdRCtpLjPttSCpPPZjFYXvTQniAtBkc
XcVP0BTZB9p5yJfmpn2a6vp9DEJd+IKSsgeD+rg1q4W6o+7YfBimhZ2tmb4DE28fo7Bdsm7FtNNB
Zevcmt7kgxdXu+1l3xDck2qniDV2cjYZls21sN9VvTwsktUvrgYILsdqjFWmDSv9pnPyRfVQxwA3
M5M/fvg94q3nxgQ1mTu91EK96dZD6RSOUxYqKx6nhYqzMJQh3uqgXJYuPAr/TzcP/BvX2gP+7Iv9
mtb1d7IedZ+m36ukBRocVe7BB/YEMLbiZROS18mPp9+Sm13UOPWPxQfo1uqxfghAsxxrmtSH2auD
x4mEdR7LVPxynT7b/hGAiCbr07h9bQaBzZZXztnBar0L+w0Zq0GQ+AmUI/MKnBBJbmFpFSL48LbE
A6z2aTyHb2uQnLH9QyDP5Zm9f7sVS71VgD973+4CoIB/SGVOSszhp0vtPbbM6VfFXqfEnPpboqTx
+xZIve15BuX4vIJ+5Wn72Iym+9lXrsQWDToWxTCKXVs0opErWET1TTTUHrY/S4zj8P/+s6ZoDct1
FYgtYX3VsvbORnkFB18Ichd/AOsgqqErluHarT/i9Nkuz17qVu+xFy7fjVzjs6yIk6WNcq8TIS5g
r2OjV6gLJHtclqrBInBzYxi/r6KgvceW8Tb0PMUv4CRHm9Bkt2ravvaB+BnrTnyG+A584cC8Jk+W
Udi9zsBN9jP2z4tL7FJ2Ku7fiDf82B5W4GDBx3X9E0XtmIvWDR4U992DrehyaLCQ79fYycM08TK1
rvE3YmOGaRmsB5WMZ5YM/rVvSJS34UQhOglQnsxAyisBhg3o+Edi+1wmHvnuBfVS+jUKMW8cZWbS
ZrnXN74/aYMVME148ri98M7j99t6Xl2yb24ENvMH8qKn+NMAeZFynY/RmLLHrWHSiExFnTpiO8cC
u70gDOtz20Rq75hu2Tcmkdmwgi6GzqnpzlI5wQ7safXgUdT/UEe8r2THTOo/JP2nrpS+l85EqsyR
TGUGyfshddJkp8OAl2OC+OLNgTxVrE4eoexQAP9a/2dF7dMk/e4USUdBrMS+M+OtP2QDNcQgg64Q
XfQcc1OdNAuqkxRdddqGW9OBmVNpXe0IT+Kd6Ely7yW2LhdBhmdA7nPuzZbuCdiXO84syqphuLRh
2q85Aenw2EWTl7UCSGw3JMl+uikSN22iIPiVARpug+0yYjEyj6R6r5ouykgqnFPNwhu2yKqCJITu
e9rl2hfVu4zDHYQo/m9Qx09LROlHyyRY52Hor6ODVaxVz/ZuCnSdyfkiGn84zrQLDp2g7H6dIwfZ
DlmukcNYPvE+62pqHyoQRE906ZNzotf3bZTMS5UvbPLBP0V+RpXoX2mrpsKPKv+hGyqeLQMQ8cQ6
0SGWWr8gaL0zyDqPcqABHnYXnrZGOf5Q9h5ScBdxBVRR+CsIo/YEJL957uNDXaXhc1BJltuA4g1F
w+4ECdpTOrU56sKWyzQDiSbKTQRDlyq5tLemiSA3mJ3gVzPGP7sgsB/SS4edP0Q8N0v73ERsuXge
yrK2Dpty5aT0nTZvetv9ikMRZ7Q23hM0dXTfSQgzV9f37lCt1mU/0vBtaegPNyDkty+HrBvT8Jep
AK5rKAueWTWHu8rp6jODRu+OWmAE/Yg17JHpEyxl/UfIt4mZ6ZMISFxiHrjP2jPzDsyYOrdehXKZ
c+gru5acHQ6th12NfQ8tuZ/HeP4Edvwcij5905Oz5Eh3ncyuFpi0SEEWNEEIUkX2D1Xv9g+JY7+B
Cm5P26VIpnt3qWwezxPLhONcm/hJ+VS+xurFbR0GqZjjPy0TKSIId9x40i/TSsRtNWdjHOi3UII8
g/zowYDgrfG43gkECDsJiugwWqLKdmHkIBXPNaRGb45i7sXtMBUiAIUfALDifKnG9uxOdv7wfzVt
BzRldrzLKsghQaXwp+bDWQyiQ6zFBhLIyHlwGekPrJ/VcYSc4r7vkcw0nodiefBfeTM4x8EHLw7x
kfcfw2GRGbOe/i7oekJR0TaZ550gHe4p0m5w0ZCMrPpZi2m9c8O5fZGuAI/tI5LUCXm1g75Hwq+/
O20EhIku+hlUtlNC4TQFqKDmtoX6Y9b6OibB356R5GGMIihP6ErusMM8x4yP72QBCEgWvym24RBq
pJ0gPA/b0E3sn9AfyXVl6YhJqLBVxOvVCh1dxczZC1CssXAX5EPyNgxJ35/qWDxWff/s1pivIx+O
CsThR5g23S4dP6B4I9PRbwAsxV5ex0N8WnUVZx2JzStKeygGKIkvhhvzuoaAHRjhYRH6AGYBgOSd
K8I/sM1cuZLRN9DWS47Ubd5bD3JQKQxYQ9KQs2qDP6gN1Q68WnWO1/ZIPLD3AQde4VIWPPSQF9x7
45O65c5gFsbHoKohpkVc7s0UlrEnyOPg8l+pVtGeqUHmiQQHimmanrbeOjnpqb/FXhEne5Fac14J
wK8wZG6x3qLI1rQr/97x9qmrVqhjk0qx89Z0CbIPm7K2PVim77WlrgOYlSrINJL4gSXavTSVPA/K
+AdfNdGd34GF9BXqMR6k9R3Q4+au1thLfTcBbqtis2diCrJqCStVskk8jY3tSl4lXb4sSYvQ6oxk
t/jQcCQWzELPDRQsUMKRiarnWAZLblZ/Lae68i9COv6F1MCdNWjiwrdOA11XE+x73xFvg4+SCAbA
Q7+mCPqgAU+xbw3kA/8ek5r9aUasIR+iiJwNdf2LNg2YDNf7DTTnR0qD8Q0iGlnSMKouyMagKl2A
GfZ88a8GovS8YWv3q0l/ynimRTPS+FizJLqDwqPNEEPX12g5rDPpLlsDgqi5xDRz6sZ9iofJQMkz
imwK++WSTBQbF027DCwacJwIOzHEHT9TPjXXWLnq0TNeXboz5wCrgfovfaQgcI5sJtyk+Rl7zlvQ
y+6Fzz4tESePs0iqx2bGikAMi3LkGvQepLvN/dk6F6zQ74H0wzyNDygLRJOhjjiJjuoXHjkGf2OQ
Yco6b12Y+Pck6d7SbqlfUhrmQ9iv52SxFWIccd6WqQU4rkRaMJV8eIlf7bvZGR62hs9IZ3nML1+X
6rZ3dt4YqlzWskvBqeLmsIYi7NiboFOZiFR6arEVH9JpcjNIVmnZorL+obvnBCkiX+18bMjgoJJP
jczS2V/PJIJEyQFnsKGV2mnqK/VUvo1CXSfnZuK20ANINSdETJqgT1tjJa6TMGVNVvfcD1UNtTjz
P52aQYBGJnFnkmoG2D0AYVhindNbdZYguCABBAmXujx6iUejC4kEfcqgwWr3ZowObJ3t9zkNludA
ra9ICfXcf47KwS/mFmzS4BrrxmbKTegTwiJ7guRgKXx4i/N/1sYcmR9139ks7SpnPy0DqEy1vASW
xxeQWu+pF4n3MXEuwpmGby3dkTmAYCfyvmlgf38oG17ZEGK0uuB1g+WVDE2KKndSd53L/jaxgiDC
SCc6AiRBSTgDX7tRrUXQAHRmkafPWwOI529P2AUa0om4UZGsYO6J7MRFxkl/4U0dg4yod70XUOAp
Qs6ZdOPSCSDGs7GmEM/iha2XilnNWbyOwQVbXTVT1ErT5B0Gt76nnvHPSJYJymRYMc7bWDvOw0iE
fwg7OBbavv7bTHxxwU7WUKF3zn++sN2yXUt9XhVVNI65p4MENesc9be8fyxM5PfnrZn+3fuPaxM+
EBNk31rhnyAG7M8dYORzxVBDJQ5YPL8TlYCbAq8MPu/PW++fi8ZwgczI7Y6Q/hxmCPJ+LB0BGjY2
9ILH+tEJE15M2KrT6hAoQLSHlXprWmpJKQ3sGNu1xIS/elvVhxgGmMvW8Dk+u5bwozMmfy99vQjz
wrvlfgx1Ri2eupntbROG122UzigUkIylRVLLys1p0j/Xk/V3NRb/2UwtvDpNO4K0WZrzGEL5p6g+
ca+fd27aguZxIN7AndWKZusRT7Uig1xG77qmSyAPck+Lq5y3CmKFvQZikTMzDqeqGZsHQFQvpJv4
ZQqb5UmGSONnhyJ36O8cnqagvKq5gLQHyVPqezuIPZPcAnXMiAu6wplsXDBJaUnpSq+u8PVZBd4/
IzOk9AphDL06Ln9cKfQ46xyoC5FQC82Oe/zStvcDPB16beMrbBosm5JZAjHkQR7UxhyjaZR7n/s/
7VipU3QrUgd/xfcQyOmGtXavoAnjA3Ombi+iNbiEtYIWECqgl9ga7I4O987ili4Ps/oE6dg9YIZm
ZqxNbuuQZ5NrEWyUw7CI1no4Y9b+WAZCi2k0vEilGL+F3Sqz1QNFTSr3GwJzXPogy1/l3H468TKX
Ikqgf7r96+0t3C4GV7h1xeTNSU4AbSp+/ud6ulR93juRV0SOJQecSvSaTE3sFiEP6HVQrJyqMX2D
CCrB3rtaFINtNrWqB2Yhq9MgfQPxWNhUJ4fa+W93G0+QosH5gJ17G263O7GBAMJnC2qXGoK5EEvA
yfxuuHfV6B4hKW2urTZIWsH5ZmR1XJVBD46Hf2vAwVSnRX5Ett3p4UTiFdl3WqFSUYt8ZhGeElTk
TW7shJ9vdJpr1Psc0kG5ltbh3XlrBKMJPAjBcnSqqj34iyMhirFeBC0ek7lKZFzSitNCgUaCoHCs
H6EX85zAeeCjC5rZq+vHRS930NaOl20kPNNnVeC4J4OYF3J3fRRkXp4jtab5MHp74N0rJokXXOZb
w5DgQWFz61IGrjVrF/e+ooE9NBYxb4GoLqt415WMTqnIGiH7s73xaBBNTMXYZXE2U8cWFgqetz5V
v9tmjJ7SlhDoDoizVw2Ca2qD9mK72kJ2Mr4I5DFPxPPq52E5Yd33T0GCtROGqt67LUQa2N0jGMYg
+d1XvX/xbhCk11SPZunmQ3fDIgfAkJHm9JIkYBOwhPe+78WvqR1ByxLHP4pId4+MkgfARvWbAlle
OM4SZrXP3Z8K1rf0lslu6ayfjH8GY+URp9Ss9wmP8i26VakbZ61ZkdmASTogOKi8HWFiCFxxBxGC
zl0CsDipySH1QTFVKoBcR+p/NTEMKXM6L9l2zYkGiTTdXmozyHO8WHleJkCOjfL6nAX+4GViGeXO
SRuUVj0J92Ncpyev7Uze06R99Dhkk7ZPyB2MBH8bMDv7pJ6BoUNYj4pcdA8E9gGk8rAhhH74rGJ3
eNL6TzjbsoZ5JYxT7JoxaXcxtuDr1nhp/A6ZzwiakP1pLahauNpkGS6kOrgDpLtkWFycR9SW1Ov7
10HIuMDaNzlwujQbTO1+aww0qJ5da+RSww86wGCYhTJy4WFM8gB6mJekI3Ox0mHG1uiHu5i6c6ld
57cHwO0lTZbfMo2ry0Ibsu+aZC3DtN1Pgwo+iGybQvtJtjiOgaSMmOvWmy3ZTwEIAgYdsqet/2Ac
Pj21Kn5jUncXt3HXck0VwkgQlVam+hOWr58U0NWHapq/BYKbqCYbHD2jyjL0w9OQMM5Sn4Oqrwrj
A65zjO+euy68h8EpzdM5Pm32LuZDv0qhqygSTi5tlZBdEBLQ+CD/zngYC/R1d9a0013F4DqyQ3CM
E9it6ByxDLWSv+8Rsa8x9vZ9J9Iw48yprgzvgJVQvzgQyLzMXNzZuSSfA5tFzn02HkXAUL1rn+/D
qXcLmIHUC3RhTW5dyADWwOZD3aVw9PhQj4jaOX00pqJvMu6TZ5QMec/MDg+g6E2Ssp1L1qxJ1/He
68y8Zy5fLmP3J6ggOjdCuk/rr4R37EIDaOWXKsbMcb8trSTgH8PwHItkLBVNAtTQkD9MTUN30WDt
1UI0sCchNxBzSDAztDrQ+rb0U6hyO5+Qu3R2/zaw7O3TfoRrYLhBx9r1f7lxo7qiSrUsmyRxoBeJ
xVW5hQr5T97/ipYmHXdpj28g0/kAqOTRk7A5aGjIzkA8qtd4QXJAa/VNQjaM3NecuFHtUwvd5wnq
VRCTzkKzdqLNAfa95U650svBDwlA55jtLakg6Im8Q9vM9ueoYTQawEIAfxpMoapWX7ammZb2ZKjY
Ld64wCzFdN63+AnW21AjKbyPjL/cs0GPmdFNBbrJhDBp1O9+PaQAL4oKTpo37fjtE6rHgyv7atcL
KUuIBSS0EfAMQ1+2Degou6zrgboncdXuVxuirNMoIUa3Wk8LT/K1hZpvpC81nZPLjDN91qKT7u/I
tD3k19I+BIABzjCF3MEUZx90R6CUuDUowO9hmnHO0ezaB2CxXTlwCBKJsBdtZ/6QKCx6mdhfzpSs
oLWj7pU2FIJ6bYazwXmFsAnUzs56zofU4KrICj2WXAnP6DCRnbdM+PP8UGUNktF9qtO3DVb451oI
AgJurfiej3573ZSbs4u/teUm3kOpdwOGV4nNcra/vDZuDwgm/M6JqtzndmBFH7q3MAxNo7K63m3h
uYnADBG/9YoNIgQU/7C6zXIImgnO2tWVj/XCGBh86NDm0bpvcycfLA0L2Uv1Cb4IYvmZfJ9mfiR6
/KymJEEl4H74FAQSD7l/aXij95ESa1ZfnSn4OacpqIo1hUGWeSWn4PGz3hm8sq7bH5tsL3Ddv7K9
6Nb7Gm69r2vjMF/CWTb7UQfDqbeLD0CQf4eU3562ZmSQg38NbcOdvGlTlfPBM+cEIn4Nlx9EBqE6
cdWjEmX4GdZwjy3kWgmdHkgYrQdnGQs7TuLEwhYNMmWebV0ah//q/vNS7f29SU5+jZtuY5yQA+ho
68K8RvMEIHGOgrs7bY0Nw789Mbvd6Wu4vVolNIbb43Z31Q5RmxEK8f82rnWXlKiP37Z/l9yMT1tv
sD4v02Wps3ABaABtrt/m1e1Dl5sNydwafXMlfTU8LZx0hN5rGIRXrniQMO6gkYB59wYJW0UWtztU
t89o2O0L3LxWYew6a9kMz/0azUdLNSQCnvPo1QruOu4MsFGh8RY1nJQa4WnfuvOa/qu7jbcGx9D8
vdNtaXMSPHdhLdojOXxZti/i3GzF/3yxWC88q13/73fcLgrZQYD572uLavssbU1YeLHB9zCYHn7f
4yP+Pdx6o8/wXZDaDqd/uv/1eisACUvoHHI9rMjxUXno01dDrAv5ZDT+3h5+APXYiUVK8/tUuqxM
e7/Oth9q+92+Gpr48Kjdfsut+V+3xDitD6cw/N/3kM3ldrv2z8uqhR44MNj6TY1pVteYi1u3vX1A
cPOibcOvZrtWATKB6e9/3LO9LJsaodGsN+p/OvnKf4/hNCzxEXDCKSL/o/m6hg3+DedAkTKCZ+Xk
jZodR+wE9PZEtmaV9fRP739dg5bxCplgtAsDI5ycSIh6wSWqU6jgoHN4c9iW31fDqYLQ6mvNba/w
plFwRiQi32b2NtGTbsYP+TV2/NQ7Sn2g8QQYb7wtAzNC4bbdEdcEF7fxPxdV5GWsVc9WzXDsR/tk
hVz4q3FvU+pruPWi//8t/+ufbdf4LVx8vd//ug/+ElAGAeQ821rfFiPQiWUtW8Hx5R0dgcwK+/1y
e16jO6vT1vtq/uuaHlGxRLF2UZy4vwJsm2AFt/hJz51uOzCXiHnb3JYscnPRu9jc9ezt3H68qtvM
2+blV7NN7216bde24db7r2uKAaaLFFgvmLOrBone5p6Uk0BVCzX7FhO+QsjW04p/S2WzlMS5+Ura
3+kUoUodXKRmnfrhd+NH08uc90kDpQ+YH5+aIojtXEx2qA5MeZ+L9YIcDM+x1QPJlnFuCygxijka
1B0Atp8QNSJhd+CpmkmwsxM+q06jB51yPxvX+mL7he0i1l1nJexhVNm8NEE5QIlbcgQvYNqq27d+
d1wXcbEWsCNf6Hc5QgFXp00CWwR0xSE4F4hkzE7caqEogPoVcqAfbIX51WgchrGGAZI0f8lrFNol
geWyTFPnpwnG4dyk3VlHwXqBavQnzO1+1lVBUKqaPgZUmxc7Jo9rSu8gDQfNgkNXNJmrTE4weixd
f11q/hlLBRFqTy4zw/f2BnGc3HAtJt95qhHqc5m6NteJvhtiVPndOi/FoNsiVWI4DQxCWA0Bix1H
sIuTk/WxqE8+XDkOj8bLHPB3NiDT8JOQ5xKEMUjDvm/vBaQWhUcy6VdmNwOE3kOuepNV+vLsLz95
4PjnLmouqbOihr5bZ93nDZzWGQHJJimOMBE+JkcUmlLNeBqoP3QR6G8QzCYvI3FkUXkLJvOQjgA8
eAs+Ptal44a0DHAcTkYJuJGRRYdpkU+r17jFYgGJoARsqih9q9caGvjkAunkUcIuMbHIFKlPv1fS
2iLtjwFxFtzNAdJ5PFc4VwSnYdzOTyE4mmFa5ZKp0TTnXjhhNo6qy4jnT4e+7V+hhgSa4MF9AwBp
58fGz0Axl8T1qndXFVMDCZFJcdKJRtVpUr0fkynMHc93QQBAIea0khehIfZC6fCQADuWIWkLyQeE
xyigz23H70i38IOwOY0VzWhknIvu27dIiBoK0ibjiZlwYo2FUpvRh4SEj4oaYF1V/QGirc+kWO8S
YsFt+MK7DJS4l0B29yHYj/1ys/LisXj5PELoy3oD40Goji5sNeeeg9pSMI3AnDfeCc/fK3WiYQYj
pTl4q41OMqmj09BZsPFUeKDM4kuCWZbNBopwlcw/6qCnZZ0alOFwtuulfXR1rSCQB8oakvHZswXi
PYoCSQDeh+2RQxcLcMKWwmeiUGxFqqqh3TCoQoqQzecpMr/jIGrPmip1VoP7wwmWFufFELbHamE5
CzWo2KoKCgXPQx7AtpQT/z71OnloQjgqnBAzzUJWLXvgV9Y/uL4qnBkKZFi6u13I2zQzNX5JBhdd
w38slmuoS9iCnIPKg1ZrFkQJ3jl1WNn6Mc1JnwbFGKJmZ/5ljus9yOmySuq0bHg17YPfOh1fxzGq
dkvdXftRN9nay7UI3AWcdFg1CDADjtRgEYzAnfNIRpwwNIRBEQzxLwUgFmHJS6FoXeEcnMXPioO2
xESBsdi2Y7mkzM+4dsL9muA8jgRVRilldXbdtis90/32+2QnO4qDcdIPr5qXQ3RTekTPI3DwA3xX
RahQTtjmNdZ9DNAFBqTB8uG+nqcFVqQKBuuR/ay9Fo9F26BYffkhYQ3aBzNEkzr+bNjwwM3s3Vdr
/IPa8BvmpMzGbmIlA1vVdlF60OKR9qa+o3DJ3ES52hkSiLHYUI63K8yIogUhX0whSnMNjoSkeAcJ
pbKXPsAN8K2qK2+XxG3hLPEPl9Qv42qqDMj2Lk3pDvtnXbT9avOFvkOTfheMQLDGsYH+DSZkN2iv
qxKm6OPV5EnkXslI4RJKOtBAN2k34ra/Bt2Bju43l4s9Kq/uHJL4NKBYYJbgRJ4ONNfYIv41g32N
qgXSZT/FEwNOzuC2nVr4eHiIBFVA/50v4kEm+sK94FNhR8xx5uJQMHHyqwnslBTf56p5l8oH9kXC
V7n20Xsc8T6fl/aTzCE/IZsLMsrbNQ8GbUoTWLb3VgGpT7cbVnc569B2mTQa5Cnh653PMM/C8dwx
9aSr4a6SkTh2i4QzMO0/Azk199GQHFX33OFQ+8OQOvXBx44Le1hBQsgLqeRR2bAEzkS/pCM5zrC/
n8BwHKrlTw20wTHshc7BUq7CheWW22g/edBZigg4IqV3INOsBURVJcjD0qScxdRny82VAEcWttlf
CQioSwzHnxD+/UTAstdNbXPUhp/C9inmRSMLjmPa9nWCIWa3mzd4Rz0t44mMEhlSTOLjzF8s+dnD
s61WiOHD2H+Pkml+gA8JC2t0CuFAEe/pLlunPxJzap2HHhsEa4pxB/HinIOeT7LWNeHe9IVBHVs0
a4xzAfpfPv7fgcB13rSUu1ay5Yi0BWBoGOFgAwiKTyxeJxjtO8w6y/I+RwLlHMycrkUIIgGne3Wk
hH+3K6jnguBL/FeYq8oZTglsmrCH4zgI2tO9WKCCJnHb7AIzs7JOQkiU6xh0rBbDYQFZB3MtznFb
HLhIPOzzuVcTljsjuyOO+eAsinNf1dngh2eV4AiAcYg/QiASoC09B6fziMeOjoV0UwTXTj/T6a6D
Git35ngs4fnF2R26wKkABn/4N8BQQCiC9NUDOJE1QfMx8x6ufmqqfMgRZ9OCM3c8rjiu4uBDxJo1
c7IUaaedU8VZleMUiUqi0AOFVvZzyQfnUUWIs3pKqpyTGZlQ25ewzOxDE54H5k2FYKE5O4BjClg+
1nwYPPyiZEh2np0+oNUS+87DiREEcUQS+3hj/8AfwN0YGihJIzd4VQJxFJiwzke4ekWMg+NGc6hx
JN0JBk2YvUMcCsGX4RXQJHJnSY7xkkJP1sG+TkcPXpMVvm7Wxa+dE/xZ/gBXcnOL98rHZf5cJqMv
BJR0NnhRvAuG8ICIAScVWVDku1KXYFBBCSxJNrd+up/tnEICd/I8Dhuri7db8D9WGGoLQ/sxc+vw
iqOLYCZobpaU5L7yR2g/NCh/siZvDbSBZ+Ew4OBsLGAV8x5m+X9IOpPltpElin4RIgozsCUGjhIl
UZO9QciyhXkuoAB8/Tvst+gOR/RgmQSqMm/ee3Lnda48DEbSkAYfiPNv5K8cxyQ/b+sM7nounCT1
Y0I51q7WYz8dtv04qzet9CKr8ft4TU6W9t249l+F35dhrAl1oSG7gXat7iY/c2HolOfL3taLKt5k
+YF/bz4pHwUF+yekvVp+I3XXO4cmJMpemiQBc7Hq/SEXlw6hL6i79tUbje82a/55pf+PLHYCPyTf
r8rTQ9HEXJYHNbdLYLmexLZRwrfyXZceRotEJ7Odr7PWYsz+1iIhMk0HcrbvkchGNVRfq4/kS01Y
u8NXWi7ObvWGbtf5hGVqr/P5qIsOVAfRW8bm+0Ymu6Higymy+sHLkzYalkUFSb28SoBFpN9etn56
8vzt74LWf+g95+i7Yxk38wC3pZPbYbPFbVq8L00qKyqz7XPhk4onc0eZlWOWqhgLVnsnh31TYScJ
p/pjmPyfduIJnzWfIOj2qFdptpcOEpcmpqjIrIuOfzUkD1gHaHmuYxihvlUPfVJhaPUsbtHCjWed
kphL5MK8+swM/K2oEhB26fJrJkIcSqNdrpR4N7G1dGq6lPtJ98mP2l2yNwp9jntVQAiQerWXnCzB
qDEkU07+Kx0nRme5FTWrZ4drbaGA2/xs5WtitWboajxcnZWfrUmcFdVyJOvkL6FiJ3TKDHJGs3gX
r0q3qBpzLWQrTJxtVtCMfX5KzNYkDWm9yr5+GNbNDZPOeB+wCeymCsIWPEbwIoP2Diqm5Cfqraiy
Vurzqg9sJZawlHRtKhUHqoAl8nsslUuZFzGkCu1Ul3QVWKUYilWDDwKNm5phR+T5a325jwcxu5LP
BKp5cdorUfVHOubx2fOw6vH/rKKhnz6EoTXItERuDcBzB9FpNn1kkgSzNxNmS5oisA1HhbOGnVjZ
/mGYtVBNuRXP9xZsxJF1NCcKITF+j6PsH1SV/1r68bff5VGGomU0ubPLJjwG8u4yqVrt3zi5aQxn
9DtvqtMU5oI7B/vco5Xp2B91rWYybd90gaOqn7PvpV2wnrqGG3XjU3Uv4V1XxUZiv5nTjHVITdhL
1xIfp/LraOmsRw/tfo/lej9M+Po2TrqsUsPZLfwnbKxxnjLaWSw/nFfV4kYvC0ws6CeL/aaEwv2r
rEd3zMbYmhwb1kDyq5XTyatbO2xMor6ZTpCn7bzPXo0vWyY5s8FD1BgFlyzhJ/Cg9C2S6MWo48yj
aGRC7JzKvsFaMMCL7GyUKLu1r7hAmez228hVbHyavNb+9LlKL4trkbmxWPUuEBJWz1BpRoCrFIsc
Y+2GHPvRr5wzAi4gvmptrzi0H8dKaWRyfSdmKrkGqT7d0nF4GCfD3LXmPw3+KBH+5S0xnfkBh+H5
/pez2t3NXfitGctUYT10kCMEF7i3qDr0MM/aP6tFpcsr95U3S7rP68XfASqqj+3Qe3s1IS6P/jnT
OXSMAkyN66ZHC0iBK5uVDsN6sWiJo1azL0bd0uYMF97pDxzPA2CS5lfbfnaeg2Cmxo+unb5LJQXx
YTr7zSnfb27dLVwdOQYKVaeXbv2aUdsRddH3XeHWUf5Kgc4r7xhHHXs7lpAuMbNjl2Mi4Dz+5VYI
FbNtHVLbN0K6gZMjxfMsC5wCFiOHe+Ctta3p7E60GCRTopkIwIFBXBn0WfsMvkeEdx07XlXx0hn+
ER9uu+NZ28KkHb8dNf5tFHqDy+g7NAbjNZ2YROG0W+JWKl6aSu6KDayqdw+BQxPCelcGIu2Ak25M
wJk0fA2mpgelbL+oVd8TaXSRkfnHpWeGU+Vptxtc3KIoXqR4eJVTk36/bvt9JYe3oqluMBVDwE96
KGW2HdY1v249kVpYTQapVfIzeby0/qfdL0XgDHdujYNP2Wvdf779VIgt2TN9OdV85cwduc/mUVsP
Xi/3rVHImGkzAycasXWxJC9o0uD3Mw3+rJV2cEv/XbM8fGAWkxPfALhTGK0b+EP/RHAqp5VPmDr3
Zzia14z44v3k/bRH83e/OhOyz1hEU66w5wnHCqmzynBw8aEbWkHvP34udz9xsiRfhWyeVru+Fhiw
9m57GLS7g5f80wfRuIsAdDE7/vidTOP3jHdlx3YGxs+aNQFOWs9Y/kCH2aWznzxFvEBL8SVYcGmy
wbjVhvHql+3nRvWzg7R1uqNwAJ0q+WBguQgGd/rJx2QhZNbmkdNkb2DE+qeRUToRiYfRJy3VmFy/
aUHV7uJz7BuvwmCnnhP4frvVlLy+otAPTM2KgAeKfJM+JpQZyo99Y8uIzGzprm/QIURdx6rzobPA
A2ttnSkpMCBMOw+jnXkH5jQ75mKMZnzyu4zPcKJ4b4amr/Q+I9KNJx6JY5XElHvzsH2IbjKiolk+
RbtWV17Sq7OM32Tmx+NIlddjBOE4buLRsD6IN+buVDKgpr1uWxK740i2c+QcP9LycQQmpEmQDhs1
FwE8iwnopX1eefepxLiN5soOPHamhXDOtMPd16p39WPaOIKvDyP5Rkynra4atLTAsGYrmEd4fFqW
vauEotWEd0FUmAuYHuGmb3+Kzb/VUqwHx25GIlFuhpZiyijvCRcvndmdUa8qFJPyVgzrKwPrdDdk
Cv0vx5FRmIGuz8VZU60I9TYvQw97JHfWdGsxQ4fSL8n9Vy0CzLCrVLeGDCN/o6G4AT7qNmB4xPg8
1U9OXzQHVbRPU0NPyVzlJbNjLPZ9oKbWY5DZRNIQyaE3/YYSBnuMqpxL3umcmgBJOr6/GbM/fgps
/KYBDUx4jPRXg1O80x+HO/4GHBQT+nm7jquVhopqP6g9YURcvh9Zn2H0tNIicJ38L1QctNGl3fct
uZR1k9qZPOPFRsIxvEXeNFc8jlbzPqcprAln+es7Y/uYD+PbVmi/NUOZz9wf81ZNLwXfvoZx4az4
ruex9g7d6MW+Ku1n22wZCrsTAyX+dteC05Ky1ej/CptKFXv3EuCiespLzmfRdNUJkA3IJeqfxhjF
AQt5EzulhxRZGoFeGSpcPMMLJozUkaViTO+Ue1vxkLgHFA+Yli5oq0R+Dovt7VybmOjYzXPga8ln
svmPtl+tgT3dddnAJLITwVF+EghPEcS2PWdJfa4Tp3xgTk0ZnBJb6w3zs5HiI82KE6ZkAz91boTS
gSaRKWjV9RRjPTm73TCeLK8bYmywONuxCVZ54j8WU0YRZgNDa5fy0Ds4DcZ5BpbHQ9ibSkZmUXGG
1nYSiB4uISlWlEF7jzE7xQtfInqR85sX7Ekz0qg3lp9L3UH2wlc4NERi0HJoC7wduk56kClSkNmh
sZAdw89Moaty3OpYF/Q7yfHmbuAYpKV7QQMOizCF+Zib7rnTQSsU1YO/tuVuQ5eKkVy4mJbxj99X
64M5/61rv8Y9VOhRqV6LtlOBWSJlDLlOgql882ZO2rwpiH2rqCthjlQGq/Q6NYKTS5xXp7bmKK/q
HGFX/EoynX8PzsGm7sEd34Erl0gn8CfEVL1trNi21mXX+q4WudDw6F/mXxpe6tBP8nKnF+XbZoJu
Kyaytv7m4birsEn2A8QhOID7ei54hTdkXt2ZLHg59V/A4xgW075DVGyJdUyTtaPeCaXa9j1porik
9aXXr6wXz59jv+uf4ZlMu8pqxkCYeRxnc/XHNBqdxt7cFSrZ244rg1pSI1vm/Kjq8iMbrD7yc/nR
QPHjGyqN2X3WNOfDq70Y4Lz82LLuQBMy7BxZ1RfChsdRulbkDWUomVQc4QgX3DDgGSn7IfHmtGWT
hUUQ/5VAJc9q5b4kxpts2q92wfrg8nDGdrr8M0qrjfMmS86WjShbJOLg3UlRRbqZwWz1O6s2zcCz
cQr+R60B4/AjfC6TBHef040OsTbttSvhqTTerHA8D0ydfaqNzhtDsfnTU9Ykxr70SEhWxIKXwnCP
vkhOPBn6qXKLqO55scRUiX0OCDDdtH+U/+OvpsoiLvJnrxRfzgpnZW2zR1XtXd/xog2wx0n3i2u+
gNGBevC7JR8a4u56JcLfBT1SRIYHJyzL5E9RW789wxx3fCEXw66cYwEZyutN8HseNRfMlAb6Wlbs
C039IeL5e4Spe63X7WIbnoQuU3ihsrRjg2Dz6GGpgirHx0Td0GwHq9HWnbBIXxhEh1XF2GHwVUAB
Tt4js9aosn0toODKJ3rCpHzu0u02mqZ/8Mvx70oKKcn8ZY8XVj+Uo2/sKyBxIZl+ACvBMhMWzuyX
quW33YwKOczyTETZ/BkvPojDEbXJmmVAUk0ecl4iYhW7scqdvTkyYTRc+yfvBkwM8o3Bkx560mPM
BEVkrfjFCrIGANZjzq2443KrA1FLFSVMZ/ZGbT2Pi/zi2V5u+PGj0ZgvsiuaR41lB5uPCTxPmE80
Tl2cbFvErp9lB433KENPwm3n+OGouOeVs4Fh5ynUHaj1G9YmQGc8oAsWyqmkBbRHyj5NyjdpVWqn
ZOLz3ck+IJ5NHEg+prVWPInReVS20e1Vas9BugFDUZrpB9niA6Pd2HMwDmU8qHVAHxl/52bWo/k1
07G2mA2haTMza3adwwj1LtbLxD2uRYLybpskhNKbWhoSiwlBLSNfMYxTIsQg58VOdTwGmdsecYxx
E2YaUPvkx6WwJ8yErAnAA4BZ0VbjIS2sL4i8v2jiwN/hj7DNEgQwttXAKOmP0tYO6kr80siXh00F
58tiHnKfOlnI8fM9j4J/odDFEXhnFYxgo8DCgacNPR6PXUXcJGyxIx+pUuFVDy4EELQTJn3fc8P8
x54BsG+4nueOJ+Eu98ghrN0E7X5ImA46FqF1aBk4p5v8YTiW0B7e6D/+tBY2SjG3Gmpx8QsfiAIf
bH2W1L+7sacj0J3+kjXa9yic/JyFWdnXl95wT0ZvNyEMXgh4LiWoL7/TgQhNfkPSvUzL/JvsxxLL
ydjpBmkhxyGvU8J2v8CiDEdj5eNAosOdeMjznooBXPHOw6hkF2t6RZSIgWBqgediWBr99oeYB1Ay
bfL3nWakx62GpCj7hC/ZX+hK+DoYCqCmdCD657U7p7JnHLSRlOy2eKvdbxKM3XuKQQ+KVRnZMHT5
iJgAZ/kUbW5bXfhApx3uT2/no4KHROo/zIV+hjHssNdT81DW3RDYej2fSQbsB2IzeU/nmXPf7Mmf
q9CZpjVQ5Jp3W8EHqlydTE3qmsyMzMetLH7SDTnTrLz2LI1LrqWIwVb1UoWbXhUgHPsexUBPYpWu
4MTwq7ejH+e4Tkg9GogV2k9ptCmc+rZ8y21jPlbAZJuZLCAjjl/k0iiJGJPnbeYHJPJuSowcRO7n
4nvVk2h53BenfvVyg0RjMi4fnuUF/0RGfYzfT0Ts+zi4m2oujeQzrBbUIMMl1tDUzqEfqShVTZte
jd5jYQ8k/Erx4etQZ/RKnmtTbFfN5npbAa0VNoVyOs7nzjDLfbZwXvYJhOC04CsadUePknJ0d8XK
+obc5FeaQxujKfe5tcvkUBM0vWJbB3ItitjPa+S5hmHpWit1GB27Bj6cPGZTHWcr9ACPBtux+pFA
uu8Gto2yPTMGBJCqoK9DwWb+mYczNYzepM5DstEiFw5jvhTqLPDjGZifNRFP9yWB/qXICeN7BQ7R
YovSJsUs0B+9QvP5fiH0Ezs9uZQzEQVKiwhc8r4oN94Gz94VTLz4CmqGjOU6Pt6p0JTlSSK4kjyC
Wald3Kp5tE+STNtu6Q1eiW1jWDA1O7e2NtpdTKl9Pl81AdTZ6cp3V2XNezInYY8dlkFC99PV2OOX
YTxYmAEDJa+zvqpX2Cqx5v93OByMgQegZk8HJ60Loa/ed2AARi7HxSui3G/lU/3RS+Q+wwDgvIrt
YZDesSKatUsn24sKa9uvdgu7JaubME3yYreAbtkvNaWVN43lZYlTMz32s/TRPt4qOSEXtz8gFO3n
pcv32WCrsKTiBTae/aOIBOMoKxVStla7denLA/15kI6cHEpM1vvYdD+JNj3IxVxuqp8fsdz+mPW8
PPqdAfdhIw4qGMS5ZT1cO+IHgnct0htXBV7FHO+OCGYjUPE0uOkPh88U+PP9FNfz/iiMIiStAnZZ
87hRhjGLQCvcLKHaM40NqI6KkLmbt95h5Zw8pRQ0xPskoFYBI6sduAjwFzAcWY6kJ2E12+P6vG7I
I5oXJhqjciYojNuLqg68ofqtJ3KizHNZYcK8YBYBSD4HRQJeKnbkHfyQ9XEoaTJUkYD5ZP6h+1bc
TnfKxYAPWfZmdtkkw1pNo81zJHC9ybgobI67JV/meGXbi8Fk5EwU4Y7CWJ55DcYLVLWfuTOI3klj
Ak3rE/re3gxf/nbkcCIs8dHK4YqyYYUiGdfDbDi/6kZbdk1SaPteMTqhBemDbdwu86bMo8bROozb
8CDW6b310F+4CB9Jx+y4+KY97FuS1kZ1wFSd3ZjXjcVsXMZ2XMJVvc92k78i62ArGYn6eikLQdLh
Bhrku1+pK2Zdk7tRninoo7HE2lMZ/GBQP52gcDP7mGuwBitte15ponYYE29IC+uOnNPz5BfYLebm
QgG6Kwa2dtjbHGeIcOFMT0QSszHCWpRVvIgz4MfH2q5RYCDL1n7FtLfSMWreKXoeC32AcDGTtGb3
sBFm6zYP3ahOyji7s4J8+p6FwICGArWpOhab9tdPIOGt3QfMAl7fjpIahdyCKLaMDwntOpNsIkVd
ar5kBjaavmWOp7oXjOlyx54VEA2zG8GDKNoyDelMOLdalFxAfniIl60K2gnR2B6I9DQTQvBakRTH
Kn+e/FVyUqZlbLhbgpUCdAybAxg9MTNL4Oo8OLN2SqwZ4q2Geg+lhMYyGeCKldrRZM3QOc/rCYCO
HA4icW+2kc/ntFtPhSoWiJ+p81x39wMvhRfbEhlObZQ71Ziss0kZI4y5cxk8oGeVosOo8z/p4HVf
YhzfN5O5UF61fAJZMvJS7ISNxigklnaZ5xeINmeHGu9Ip/7kjNUrveVjpw0NJ1NBeUqATVGiVpqr
QpeVF3sx1P6NVxivbNUwyZ6MvZjGx7TFBq9Lrdp7LgVTzbj9nPYtCgC+iaCvudngzg70QWy8IV2T
Rd1a/hEVD6Cd41vvGsBqJKTrQ6XnT/xucMEG6AeCHn1vvbQFC3c0Xq/PfJwfzdocyCc4oCVfRLM2
17HmEnJZ+1Eknn3EqdqxM0nund75dD0jDzvP/QKqbwTDNnxLbfUCg2BHrM3gMZn/bXsS7SFdCFOq
Ln3a8veq1uyXZpMuPzU/03DXWrRG/GxjXkF5bs66++L7R9Y7UWtruPSScjnNNlWSZ3fOOZfm3yLB
D2Upp92Tv/GjqUoBB+TLW27Rfk8Mn1CT8+Lt/1C/C6ROkqqN11xNYrzhNtGW5/ZqU002L4OMNOOW
LTPe7LX6QkdPqTmNH0/V2FLM5rls54esnwHZMi0LfBuHlrc5XuzSJ3IWu5HXTeqSq3IkXW5dyVUO
V7WxMkg1xpmx3rXX14qx7fBlE9/nj7t86PfD2UySsz/etT0A+Khj75bmdvGaTvtKVy86PcCRcoZj
2NuGc6+ACSj2egVCc8EfloUfjO1RTbpx1ZU2P4j7+TNQxuVpv0RWnYJfTdr0GdpYOKijzdf/bXcu
SsiGg4AFQl9OzdMikgCtA7TfZMkX/y7Pr32K0GGBcarz9jBXfYfVJrlOOg2cswmgvrM9nipzKWNh
MW7D5h7U2fyiKeX9IZH4sUITnZem/rPN5qEBT35XiNrnrpfX5p9IF3a/re1hFUnE1OQ76cDj2yAu
O+UAFvFfCatPxy1NeLlXFkTpc3cQd2cvQCl8jvi1Ip+lR7KU67NMpgdite8shRI3Diugjywri1yq
iKBb6/6qjPbd4j1GH6iiKZoTGk3PsdKdUvJvJc3TtK7JsaXX0xmnokmNBRsclLnri4ypoafiSkeY
qkBwO8ZGGgr/eYGotNPufXzaiL8+MQkqN+LivdEg3le/VYvBDhEtHPz83G3i92ycjVlTBwZYybMC
3LBjpEfvgokK/fSe2G+sbx4f6PBexHT+KkayXy0IwBux3UPHbjjKpJRfNTzSYEoCLVPPGQCUg9NX
Vez3Xo4bSDRhSx96wtfHGrSsskJZWi5pG7uN+3H6tTGixkD/C0/MEptr8gEQlWMHd2y0ZVyttdN9
2LlRg/d3Px1LQnF17KPeipjRkH2BORTnsNjRTtl4kLspPiCf/2wdTPvQLrhbEdoPtb9Gnd3rJ54I
3pWCQQpLOT7lRqfBDDbToG94KYO6ronreh4OSYXb0yUH3CT2n5x4IK0G+ms5su2i17xjAuP+blKH
/5kL3J+L+DILfG3mlEvsregiiES6NSxRT+ieSLHDDCTb45ivzux5eZeNKXGgBraV2+fN9BGyDbl3
N2OP1HYQ8IzkWH8PFdFzIX5vhmCKPXGqZ6jYHA4it5wrGyhQlETbsQIlKyOE0m+QEfTXKTLKTOEN
GQVSXWpD2ncOjLBm3i9njt9FPy/HpJM7VuT0IHNX7oZs+CyG7N1JUYNnMPfRmjUxFD8RAZ0iGkRR
5jvyNwbOEXMHYD+/xizlFLGraX+Skpm0x1IPZU6vM1PjWPr1u2XPt1RoddBq2muWmXU45dCY7mHt
nQFyMKib1ySBtiNhKenPjjdl+2wiBWuYh4GScmc6mcdyKC8/C6BSxQAY09XQ2HC65iXTnYRTM/B9
2KdaYR8zeIjhcq8mauKpu0z3nFhP9FeCHfa7PaMIm1mZXhrbnYlYaJBu6Xxa27jSX4o9W97+NDxC
e2kztWWy+MjWsUuRtl+1s424b7AuF+q1NL4QxzvcY6/j3WNSZ70RS6qGLN22vRJUbZZAdKvsD02V
9Gz4AoMslY82qjfL5m5mWqe8H/YRao8M6fu30O0wicxq/INP4d3KhqhDVGOWyXqNflBN2Jenzkz/
WLn7UGPJxIK+nUczZ5GDsr/JjTNy1TMqWrM9d152AnqOf3Xvgw1fHZ7NXmOU0C9cJ5hCHxFL+amr
SkYWThtk6fQ9pxKP0vou+RRzt7PGdjvMk/nTAE/l015/yBg+CYuKMzXnf5NW3EfYy8yyl/kJJEJ2
way7z13RRINO45hn809hzR9ircrYNDRCp9Pd8coiTJJ9V3ykOuASVjdp5hQxTWI0lrJDqB5rgq7W
G6o/GhKhid19XcHO6vCjgyQTOwhK1MUCWhFzmWNusXCOIt2KxMhAOYcWdY/5gpFaCeaAb8TdTzXb
VIG96ey9mglc17Y4zSzWKVURskbCRPH0iGK1S6j3BgFx8EHpPEl6VRunW9F9F3X641R2ipzlPbei
fymy/E+TkAWYVfJGMLB/n6T4A9txe6Stn+kvUps+A+YSpZXDAtD+BenGw1icTYHYZrkvRkshA2NX
Y3vciDtiyPYiZw/GyDpDHF3zTdPMneiTGWJKV+47HzF+hbMUz07/tx+dad/N9fiA3BxMFkYNGMf0
bnf6F+D8E9/9H+kvVbQkJ1pGLUqXrIiH3tdO4D/fcj95nDr55rYZV12vgtnJbr6VJRfbxocha/zj
9yHgSv3AopaW9gfRySLERXnBkAXFAcPIxXUzrAbrdE6JmIST2+wrGAshjFl8JKv7L3br9dlcDPPs
oiTGztwFk5vVfzXeODOr/plFbl4gWLReP5wR+O4qZQKcN/NpZPnmkz7rzn6u3xYE+9MyqPPDghkc
1TNfQgRM3MNEYDCloxjKr34YaO6E/CuxDiadpT/M+uKdoBL/Uc2/bL1bogjyBY6jzXGzvoM8oLfa
KPEcTqawWCT/DFfj3rTRKAhGysjOUjM2qo+qKIhi+TZrr2z9wsCfnVNEOXdQaNNjkzVv3qqzJzS5
joN3S+0BMyiZklSKv5qXF/vF0l8pVKbD5PrsbDVENGm6Hzj1/KfBzn6GsWjzYqwjYFym7uWwHDeL
6aRJrIzlgwRT5bhroUMGiQDh01NpW4hs7FHkUesz86EriwfLFofc86crFDm4sRCdY0dR3SwrWxdL
47FFgZxgTYzmLh06M8r6BQkbx98uzdDi5bIuvL3wHFBpvMX85TDDFdQ5D2C/7J1VUatVTmg3knCt
gYF5qtZDyfHo+DJuyVkz76hjGtQ88lPwvQzt/y3eofUMfIkNbFxjxUQFG95befr99FfrAWVdBp0J
Lg131gLjsgrzIWVpUtGJd/DnPva39REHzDj0ZGNWplx3E3KHFUFLgb+yeVLM/hU6zb7demb4K25W
FvdlNQGsTN8vDcQZ9GQnyMvkQuWvndRgdJeZxS9iwqBpTe2bNaQfHNp8l06bxZ1fUvrwh+HSx5Fb
6gesHWPQqDGNcHza9jw9rWwsQNxcyxPAae24Gu5nVqWcl3iPKmSlKLU650QtXlTTelZaA+P32Cwb
i3IpCFmOau754pxoqZ0gybWbpXyBrrpcc2BGGHKxaYFAbPBM9VqJjH8/4VxTXIS/3lBJy7jux6eS
XyB81IHqh7CtCu2cFyA/bFmlAeHsgcAzWy7WBQz4nBWvG53vrsuIT/RUx6aLQR3Wx8s9gLzrO4O0
iF/PkcJNodvrlfiEH+ij9r3OGM/apeftKAXX0LpteGHbd9tq2v0qBLC26RWGaHYSpowH9lzHuS9+
0wY5F32Dat8L4Az5VLUH1BYqIWIQT+4ocNRJ60LKR8Vu0htRq5yX2eWyYu5d9/KjtrUItx9wpVby
6TMx9ctqL/TlZiWuOmcDU/mWYKttriQPenI53lhw1nvtz6T9W3FcEf9n9e+CdcPP/IqmDItleZc8
jVmuMd3rm92Lhpk76+zchLKlnp2d53rLxbvwtrgcG6w4qFI6mmKyAtTbHtCK5Z/kAUewf7XhF1TT
sdoG50UbFx/AM95L5kWsu7MG5ueYv6pa4bFs5W7tuufexUeX5HzcC9GDpufjLDeGTTUs8gNgcNZx
2S1PvczCelqSG+UYChTLcn3Lyp7WrA6NO2e11DDlYg+1grIXT57jdISY1cQWjWcttTDJMUTEZ8sg
0svEzSDxACLslhc2oXS8dsfFT9+KGhPdprNgbWgx21hwwSM29V25M++DKTPQLCyFdjlTfWiMLqFW
xSnw40slrF8uk5JPHHbdufvPGztHfPy4JpqUxaya8TZtXvM8+DWiDz4zqfQzfF7MD0vxUrokevxB
Dwq8qIzSkuPctyAgrOHJJnvLiZ4wgWlrFzs4ViXbSr63xJjCBpNN1vZPOKj7o16tt4HmBJNdUbLC
A+saxWvSY0zQTNoLW1LHWyxZdrHhg/WsPbJksizSoNPq38NWCxxEzPIqbX3bIGd0WO+PdKYRa742
6XyIZvpK1/FNx46F+77BllyDx2uqtKeOKj/S2vpj5LxqXlEUR3syf2+wmx/axUSqTUEeban/MBUH
F50CizY+7IbJTOm9VlB2WPdQXNF4YWYq89xhd8+K/ChqG6/Pfcd2uugJSXpLB3kD9rOaJ0XXjKvO
udNG//ubId+Es2iXWWAksB2HxkAO3b5SG6Qlo3nwmMCH6GXDSa3FhzUXLOna7D+2JCXCk0zKrmhp
MAdgeG3lTycW09Zk25d9gjPkMEjxWRu2eBDa8sm+Kkl3pTD1uuMV6VqeXCKg2sCox9+KNHJ19bDW
aJuk0ouQnkdcikV8l3n7VjAkPGW6tB6cvzg4nQciEl8sCSF0uNRWmPW81JhTYpSgn6SXSaCxhrlb
Lmz1y3ZZNmWUap13ZW8h07iSDX7NPdnrpJEG5iRoc4IXo5e/myile+2rQXnAbzYcJqUlyIW9IGOe
Pm8gtkofu2m11kDIyDguDjErlheytab1TjqJcN7m6qXf1p7OGn2x7/i8kiI7Wr1LPAyfkLW5zGlk
D5UWbDhRdOneV+lVhH020PM6BMlmXhga9b1CpPwfV+e13DiybdsvQgSQmXCv9J6ipFKV9IIo1/A2
4b/+DLD3OfvGfUEUTUtqEkCuXGvOMUviiAI0CoSi3WiyCZItxmJbWsnJaXaFH07fqTgeimHgpWrp
GLgIF1pUJ9qBC+VPdA+l4/oXM2WLpF2ZYk0c8VYiUIFph2ghcODYjtlpZu+TfAxF0hynOYJsQIz3
WfbEGfvEAfWxd2e2hVUwDsKdFUf11S+/P+9v/GVyK8YedBEV8SqfOgtbe6B3M8UjtaT4zfAt3epZ
H5BfRtvGRkMScX9KwJGUWVlci4gV1+xNtrcrsZa1deXSWiqROSQKMW3PYwXMVhoegK3qFPnBcGDb
AJA5HdxNaSG587sAS0gZB0d38ZvmY//puMm0Ln1CEvpoWgjLeysZ34M03CW6O3D5h8eU7sShrFs2
L759y/0qPNcmWs45jS8WrIKd7Ka/iC/ob6N01fbOzMw/EU0WpsQxE8YUxjeNLleu5uoxBCC/JPr8
bVlUxq4xLL5Zc9Zs94kRDe1v4ax+mRM0KsRIITmOEG6U80M6dB00OLEXFECcjY5JsmaY0B9OwJdW
WDOoaU9JveS/WMWegJR0lfduucobRRWAiJww+5dkFvJ70y4EiNjFuGN128Cwwm8t3VpQDra3oZL7
S4Sdu6GaJ2qmYZeLUG7PfOTL8MarKIqDiqlJBFYZN8DmH6C3WXF6yG0606ecHFwWZTdgO2D8vuKS
hHHiWPmVunur0WhwC3c2hYJm4qEV7/GsXUfP67es0pNN6FYYjM1h9sRhiBBtJhFQxCjAm5OhNXDl
w7Y97gQjfv8oMTD3MWWmH4Xewm7rTeehxa3cYotukSpeznI7DP6PmFwWL7jjMb+jqCHNrMD6xIwR
K46ZSXS+qwZ2KyfjtNHgkq7Pw+z2m7aq4yNYPSqdCE+Uym5GONFPxwJxaVPngXDOZDpkIWSpxaHN
DbW1coqGvJtOYVt6Z9VfYCAdjWCezm4tv4TrkjNr7IaCsj1IaRkbGuqb0e9FQKpBEkX/VLiIdhqG
5BYrNu2F2nA3aH+cQy4iA8OW3xCEsrcq6/dsxtkJNvLdNu3hoV0EN5awGCvFNLTzTJ2WL6++cWVE
6PE7wpzEKwHibLDs4tIWFQLmJh1xyTbECTvBi1TZp7JkcpVD/rdQOeMqsw1f29G/Wf5IypTU6Beo
PANgxPsgK/60Y//9tTWK7PbuYYXZEZ5CscSwm+nkBYi0t6lyd8CA2DzsoomuklEpHCRUaSHaKcdQ
34bKMbfPH9yCxURFVeHyrui6WSMn8WDpG9Ly9FCFY8/+2YAVOUIzRryxihqZndRIP2KIs/eoIi+5
DBUqdsftt8LPcZxGzYgURu58r/6NXylntFK226kU6mJYVb1FlKfXqawdhrY20DKUlo6VXcOM+VA/
cl2bLr2YEjlRT3MycqE3esxgKkJgB6kEOxZEF37toKJzyFts6TJPNapYTSF+Sqr0CMrfPLrhiI9a
egfO5wI4nH3RaKB3xPgWW5/S+IJKYYeg2V3Rr8aDvIRIJmHGCMbzy6PDTYUuNwArJyDxV4NArlp4
RpWdvjV56pxxGdUH37FxKZcGVpn+03Ske3Jjn/VMxOQXGJwcOLi4MaRy1VaDfSwsAhZHPx13HrnK
Zw+pNMxNJuLsv4/aA1pSZNZh6GpxFFXwWbXAWwaZKuxiTbXLfI8mX9AjlVz8Tmgi+4WFxWJYwflj
zV2Qew2C5XPHGr+xhqFZJ77/x0Y8ciTNGqWF/GfCkrGLyRLZB6Pf0YgCgusrPjKNYd7UaJVlgNYs
TGjPBs7R7s1iP9td8n0UnwaOiiKTaBcSQiPceQtGnQ80Db4SCnjuGczJaFSsxnn+CSMKIV1CrQ/h
/myFdb/jE6blXe3aBm2J0Zt6ZRSddc442/aqTEgwC9+anrFB7epD0MV8Mak0qLSacNnYzIh63e/h
YtsrF6d0ozdGevBAPq9qNqA4ezobXXJdbnBfEd/N/9nAZY/o09onY2dg+bPxwFvx1RUiXdvkJ//g
nviPniHfJEsvb9TzpraH4LWmL9MijbyhFvCYEm00fPYXLJwkzYUxKt3KOY8iw+9gYPyw8SgjXpfW
aR5+pHS+AX5LdpSGLQ74k96Z9iCmJuIWRzEa4YiKeOW74FJyNw9uROgR+hKYpH6gncxc50AItKap
xfcclGyyAvsky7E7wJ0VSNsY+QpNs7SBfH42AO5pJtXHphKLUGQsNzBEuK8O3WeElniXV0lzqDrj
OHNBHsykRyrUF9jCYYOrvTIUSc4UISficy9BLIcl8xoZ/EjXwVkGq8rJt7P2p2sZ4I4dQr3Pgqo8
JyQhWKHrHTCOTLehQnajtXeq7AZGap07K1sYah+z+95xYd48DaGTrKXxapC0ccUCI7CrO1va13Lb
46tbLkHzKAQ8CC5vt7WuYbHcUwqCk5840oUtvVJpaqPEgpQioxsRu/2mqpdNepN6O8cmGLWWFrDm
iPtFh80lmdQ/EqB/Xmb5G3/GaRSxeSBJg/FsTJsKTy9i92bjvsNP6Oh41leXkvNai55BTCSAqaHY
ZFNaxTkcgZo4M3tq2TtMnx5lXTiYzTXhioabP/U7BqBY7obq6lX5CVefTy3gQR0kkRk0P2COqiH0
AknkgSy9o4W/GbbK4lbnot1UZuGjpvZMWJKh2LhpiurGd7ur05LBrHIXFyvmfDEa+6FOMOWYeueM
zMloAv0jMH6gEVH1O6K8n+S/xp+JT6hZgnGRgalL76IXWxYXbuXDbvKiq5Jx88fNxrNM3d8RzaG3
bsFG8NmnqNa+NOsdYPANqwl63xZZvk3qX5459G/MUV0qPnTsTTTW87zcysl9KRgI4VbPSbUzPyZu
1h+SU3CvAw/ZOkluZxdj/9KGtewRQZHVOvlOdP2PaIofjpE0e9dq2zNb5y9jSNCjRSwaXo0wykBh
cABZQNbvSPRS5ilnbwfjjT1+Z8CVWxttA3p28o4qsrESS9G/ltSrV9sZ39Jqvhoul5wFYf2ErnnJ
qlHHyko/tRz0D2x+pEFdi9FOHkn23HCwGXHpVJ/dAU9OR5d8P0UVAcY5uZXI4fhxxIWHY3y2a0mS
WQY/XuOt2iRBgf+HZSkbiawz+p5YwhShurY+KhVW2zrjjtA4Gh8KEsltPKF0VgR67OI2Jm7WTJz9
aF67IplO9Rhta1WnezPIv1mZB/QtJxxCDh1JmTbGcsIzATjZDIRytyLhWrLkzoLAmAUbhfUINoWv
/5mpn3a5JK7IxnWwHxYMhvJnhn+/C0LatpkLrS6z9AmuSnBKyvlXO7G+AJ6uUOAbWwLpyEMwnTfh
Wt2rmUKOzsPO/BY44d1qu24FxF+uq4LJwTPaKC/uCP6jtyn+3fQgKdwsTC8Gjish8qs7zTT/i67c
VaYEvGH2ksWwWKKkubRM5lgb2rouIE9zW2bpw6YX5ZmOfx+wO61rQD8bFlYap7X7neC46ZrZJ3QY
2WFu5W2iw301o/RMahOzmMgliMZ3j31f0stF67iS1He0ewHkVLX924lEtyuyAHu8wTfzzLHqiqg+
MzW5NovEg1YeNmi593taAla1ZzUvLzb10UUk6MswljHRGpLjiCKkrz+QN73Qrir30kcsIwNwtQDr
X0uvk5gC2j1VabWPkylZSXOMDoGqoq3jj0wiL5bU4b3w5jdbDNZROsMPw3GyuyegMPVWZe/BpRS7
ckABUy97ENm1p9myWXgq6s3JXmubZoGZp9RgQ3rR3Z8ZXsPZlQ0p4LKAPqrrQ4/E/OFavb8XSGwp
bPCLDEwp3Nr4HQe4qfuQAg+JRcx8rPk19rV373rvU5MulSRE8MDjGzn3wuauhvDk9N50LqRV358H
2TKWVEZHeLr/l3OzIlK9P8Qj00HbDI4WYuHKDYJtPMS0LIljEjbMB8OH+EuMx4Z89P6hAb28WO2a
2r86oaop/z2gVu3o5/YXIlwnpoXR7yE3rLMiG6BIe4xcJlVZDSxzJe3R2hJTZN71YG8tNm0X36kN
DKvZn8HRxVVmr0OTmec2dEkhDbt3j7n6ociWYluwtBhNj7GiGsqdcjuIVF2w1hLpQOw+BLqRUZjZ
q2qojga/BAVKc7Fh3LxxEsc/ujZSi3GuPq2GaVudvwLON4mUrXdl24anUbFddbg14Jm13xL7ukwb
UhV4R9a0EfAbKh7jNuZdf8n5g7aG6b4mJnfXpNTdtbFHcIS4R4d9SOz0vqLzEBvtHntSsxddyMDT
n6u9gwp3FQcUmunsEfXQ+lRHRlCtNYbyvQksmPuvT+BgYkc7EHC7UvOxUT7YaztES1tH7SEb3J/K
QzwL/yZYlxWdhyU9E6cUDjE3+LASxGNkInxTSw0aMPtKXCbu3Ai7U2eNSFwQrGKrPLnK9C7jYGaI
SZHeaxMBlozvFpPEzjSzcyDogU2Ihe3lF0l21RiMaXV40aYUDeg5YTu8SASVHMQJWeEf9i7OTmFr
X2kngnPSTOhAF6tQK4LPLMsxNeNaig1GbCL8J3fdFxPe1Lmeir9zh+vWBAgIZsJOH9kQ/kQv2XJ3
JdE2MnLo26ij4+E0xmG+0YXFFGSAF9kxXzwbyC2jInlr+zk/mr4jaXkaNUCTAHOGUTQgChSNK0FG
T9ofBtP3V1lPl5ywMH1UDRpH3Ta4kOVfVIrUVWAd6HmQ8BzixgZyizDLCJQkkWJF/In9KSXWzKIL
4pe2t/rrND3SPuyp/xAsx0xuiP0ZbgqU5wUa2PKVWmvFwJ7O3pieFZ/2Og37kdH98GlktJCtxihQ
Po3OBjgzUjqPFMRp1K8Z5pV6IUhWJl3OwXsryFJi94tENmFHfOUm9jtpXTzvwItsrWhv3jX3XK+Z
4u/OQKsqC5L3LMGUCv8g+xYKe7gmYTPsl9emVs33vrZ7fKm/mcViAJ6YMlOslTvKtIleffYzMunr
KTg7bBqhUHgTynTplPU2YGjFXc0+jw3KJhBG51IrtMJG4bxzCe/HeQBgayH4i8x6m0X2BzimXal8
TomJtHLtLLqrzr3Shd9ZmV8dPTIt2Wmn6yx71dw9d7b91XVp+mgYPuMBJsCoaUjAGjtSrFUJUt+2
E3vbDSH6PruCgePJh0c4BooGqhGHOPrJKMpDaNnn1KS/jdCczWosulVOqsQ+rSGW9dFfkU9/cEy/
NnWcHGji7pGgRueRyeCKlR4gSMSHZc98O66z+C0TrExdMLCQNc7OjEl3cqU2LnFWDYh+u2+BPfSb
uY/YIhE5hg9MHIvJT9EwtuW2d2ZcgZ2ab7MBV90kWpGi7CUrmgPhVOAcG/UA1X7NY/NnzSm0D1R6
GOZIXgKjTw+ZRq7kGYzCwXs7Oyxd7i3vq6s76P4y2f11TrL0EFvYpqbApzfmM5LDd92egbHoTTil
Bu7i8a6q6Xtge3R0CKtjLFLc4xQPQLGwJDtnbNZDbprcPM9xCPmvDSZvO2bDL+Ej9RBT+eFU5Cbb
vUWF5SPxGYIfYd3gxLFEvMdtSHRmxH0l1+M3wNJ0AnIDsLBV7gIB74nkoXnd5pqMbB0yLiMnxll+
lAG1Dam5Pk3D+B3w6oyC145OnbolyNO+0DxVjZvcKShonMzgMdHMgV2I5lvZNyU0Dxs/YriZm+yv
myQGvPqiRfZlsEgnnGRMZ+KXIrHZT3nLbIvbbrggBCXmnDTWLyw63gvE+RILF47Vwk/fEEwAz/Zn
fB4Lx0DILLkbWQkEt49zFOwMLOqFs+dCKLsOUU4CajIndMIoW7p6CtZekdUbvCxMPYOBz5/naYpf
k7K40JWMt3y7X2FcoaRPucKbVr7IWdzZ/KQP1IsKbsCuwtVFGx7bYOKVqG567gdtbL85kcEcd+jO
FmObs8owxzTo7MCcgRAxxnVr4sfQdfvTIT8xGE2EExNDJLkkOHh1PsLL9me2BWZ56VDp7Nol14vV
R51Ug0OtILNiq4co23d9/Z023bYe7femL/gswugtm2nkNsXBJLJ9VcT0RdCpIA3FUBl6w68RjawU
zOt6LFO3UE0vdUWGFDd5ohjzfWxNCEWo+i5qFsXWwfK1aYR/0TWmBY/pMVqVzLyONtk9k/503TfM
0JxrnfqeEbSQU290c/DSZYwryQ/6IP4GIqJqTtXkuKdIN9CMZOKtpay+60U6yI0c2tUgq73nF/6b
lzDQDwPjVVgGpe8CvhqRcm6wCe1VlXxB3FiHW39IMfaQNXlqQpVd+wTBWeYG8mbpcUE9yR9pi6Ew
KKTx1mRcNAjyfw9zcTeKKvpTzwt+JS7vumBYNwR+88BZRkobttojLMb2LXO/T2xeb6Y1EdVONTzt
ZqvvySwbf6Jmy2KmoO1orNyBfQcMVQelTWNu1ATmpJSjfQSC3B8ymjLsbrLwRPfl3WJXdW7iYtrj
UOCX5WmwRm4QbERJtoUVhP07FpGXlFZa7Fj4+WjrbKoJcG3CbW43ardjORHxFqtMvyFVLj9HnZlt
pE+0okyZqAVldiX2vUWjHw8PdvXsgdumP+BWDi4q8b/dmjgXmKIslHkF3X8ikjYNoL5zM+CCwFD6
1tVxe/Nq4/58FKX2CUQsfSikY9gXyuGk2g4T55Rj5sJahBrIVl8y6a8qjZx3RQr1yQBXtJHgqb6y
WR4qpcKPlDYjfmjszCGb0i8gLCTMFeX3UYfh0etzY5ugP5DlDzrrv+bqAm25tRJyp4r0agYjsow+
P47kBJ7HzqV1U/awiXzDw19mFweL6esup9+1Z69Tr8co38oCi4oxnWKTwW3kGuombYBh7H79E/nP
3+lGw5ISdLw5018tWjmvwPn+5vYQIp/5nZRlv3LKkc2IodDWIe+zKqjz1nemTPNxYFi9wf7UHacs
/0tORvxiwiLN0TH+rHITGUJm0ZYzE+9uA1JYiwqDSJtVdOzT0bgZNgrSImQYadCbgbyWtS6BysBi
LC64pJTH2K1fqYeKzeB0lzRtfmkPXJhX0fq156A96SBzdzpjBhvr1D2lbxiMqfcabMh1NJsMboZf
SBxKpBC+t7d699hEwM06LwoPUMNVy+CLqQ3/6sBogBqdIak/fCkBEMdejiuDCWfohluSUsRKFUN6
TTBYgBuLd60dZ7uo6CQJ75RzAtkmu9meRcSAPmqa9V71XvdgGkZ7I/EdNBL+K6KG9s0qE2ddRF72
LR2Gjeqs9DSazHvhCrPljntFCB5Q7S67dEOaP6Cs5o+hnfRWK+Z+ufD3bTHEJOtG5gXah37tMXQy
J+mtjQxePJmo/ZyNG6Qz2HLm4teEkrg2Xfg/I6dFxXT3WlQjNt86RfjY2AM9YlG+qXxpoeD5MglO
PbWt39yieTFAIevNghfLdKZTSp3z6SlWlrydNYkEFZBHgrcfnizNu08l6fW4mBxd45zz85+OPeav
sklpw7XmPkqZMgpJrK0tNIVUyPJfdg5cd88qzw2TEriH6Q7gYkNUAVKMZyJ1JZm8drUdvBmL99Nn
C+Ob5RWFeRjRE8IfS5DB1Xg+rGxxLZp44sohO5CCG0BcPK5GxJu72EtYdmLbB6HIXtgyq379fFig
pXVXbqX/SI1EG+76n6GXPnUtTrUwGz5s5rKbmBgEhK05XNZCpUAwxwhZlu10r2hkXWKUXwMDObWy
mLwzwHez2Pvm4LM4oK+tWDqmlswC1Z4c86UTifMXCegfPrmMKpgIpLhogntKxMdhKK2rizXjbnZ8
PbWMeRuxeJ2IkVGqv6o16dSmNLa9SCXvgXAq1F51e7aAI74LRvq7nNTh7fNVo00yTFjsCRQSwlZt
o9DsKAhEOL9kpvzOMiaA4PTezcy/RCYYXNtgDcna/cocR3wwU996sMs2xiwJwSj1MStFfoywi79m
dMMRh45lQMdPpvJVxnN/Js1i2dL5Tb1ua4ZJRcuPVvcOMMYFpRX/R89/VlZeXZ4Ho54h29TSj46h
mGmp/e8Lz/d1wr+5dmVun02TAWUexMYOe+5Y/dtHIZ+2unRObR7zmItpNCnD6WpfE9FltFsasU0r
Ea2LfvK+KDD21SxWUehBJZvLI1tgccBdxEUR6XLnRJ7xwZwa4U5gdeQc8VAZEVq9zP0Aau3ug7wM
cHZV01eb4iEfrE+N9YAdoPszaCxN768HqpHiY4Azl0vhUIA3b4Hf2o/nwcq79qASHGngJ//zXDM6
CNmizGC++7/vE7Gbr8Ee2nt/ed/zzdrKPuO5a8/Ptz2fV2j4kQ2o+/OpIZbBLWizbcww4j+/D13p
dmBsRLrr6J4VBce5ah2AD8shfkaPIL1Bw5VxewPbBMO1/RNO2XyCXQmiYiohFqbRdG610T1Sf+4e
XmPfSPSbLmVX2GgHGcqUZRodnZzMZjN0+tc8ne5e4RwGJt+EfY4fLfNDdF6QZloqARKE8GYj9OEq
JWNOEz5y7wdSplTUuxtvZDhnBkXLEFOw8Qs9pqmmQNM0+2N7Hf/vwOjkd89shQoq/94NNRPkxsOg
68TvfmvmREJr/WiS/sMKBYpzsFbf+rpFBV+649Xqyc3qQbutMRRwTlYW+b7QQB9O/TLVwng8D9yk
aHQUcXmrHI8LqCP2B/0lnby5Xadp+JXW6a6CW/CBPwmwP2K6jWWW5VeBArD9Gc3sHEv/QifX+/cw
LA+L1DX7pb2LXixvP1h9/f3/877nq8/HAz4OS0zVu5Vhu+uaybjRTA/ZVCCJwAUisXDR4F7B8eSm
5aevTMXVmuKPyjTF9dvri+dm+mIR5bCXpvfj30c+6iHqgrdiUsFVq4zY44pWsx4Q60MX5cnWi/15
xRf7mrvR9E8XG+9BL71Tzh+9MSe/2Js111GDd/r+78FkAEk+JLOEqGGDLUg+wKuyNXPgiz06cdi5
WX0aFptJZ8VshLNg5lg8j///a4CEcovTljc/X/rv4fkcIWfJxskHsal8R33Dxti6zjfDGF8xPpon
FGhgEDoy5GCV4KLV2j4s9eEtQy9oomTiny2wlGvW/AKRl90mq6D77+ElgtG52BAs3iBNA9aaAct0
ToN3UdAY6i0lTpGkTToO1tJaZVX2+BtHqxMIKLIQqlTYHpweNQrRjH9kjgY8KIkfJAabIkHLTeMH
Nm2Fjn2iNg1xsjpC9NiCD8cyAkwyD8EjDH+W7jD9TYaZLCnztz/E/WXkFxiu9l5LP/ReY0V0Sj7n
nNV2S50OoWWTdq51DTQpAkG9K0ySYlZTPGZopAkHmXBT//uQ9BcvQyqJX1mtGtlirLdSuuEN0q++
N9WaizB/c1wiN5EQ3dH92YSQlREnmqq+ptI+G02UvtTLtVVSzh2iHmwf4e/64TRkcRrz6B66ZcUB
koWFv8JwMVr7lAbtblZvhdTBL49IqnXOQOfuxriGI9Iu78/DEDb13Slz/EztIvhDZHRPM1p1DBYW
j2szX1AgDSsMRCWaIqVfap14hwEQpBir7y3xq98ndJ07J3OABNTGoyz568wBJJ0WafWjKPwOUBq8
99Tu3gvTqq5FTDwO/pTVlO5d9nf0Tvr8Q9hds5M9Fj10rp/zbGMrN17S1KOBy1n+SnvXALvWgZky
D1Wf+jBudffRFHDqZdj8QB7GXk8whbWs9n3sq+UujKC+RcXMJupvECQd/eGkZe7PaA9OZvjhVfVL
QWNgPToVKIrWPgZe1W7hhvSXucEVg8l3j3MDcLqPAi2ww7/KCb6Ty0O+VQHuJx2H/m0gKAxm4XYa
NPPIjD3DrAbSZrVLCNMCSqSPf8+L/B9RN+M7sX6imvV+YkSyStuBgI4yPwmDTBM2nNWKCCl/66hP
x5PGWbr+P/2IU8PO3D+E6xXHJHMoBB0HZqlHP7KbGgVCQP1j0JH5U9cf0tHpqQ4KkujN8o15RLef
DM1Y30zyE7wWQdGKrdoeGHYGYUTHOax+AmWLtJf+IhyQomugwZPg13sYBUp2A5PsrzoVn4Uy1Vuu
23iJ6WGvCoILiQXtrJxs8ZnydJoQe+Czo92B1P7Fw+a5KxDmbCcnLH8QDn9zZBFwibsammRItlw3
T0fdzdmjKw1n7+bpN2IC0ut/DzQj0iuZhUcWeFruiXL6Ew25LTMq90HYXntPw5ROv9N+TK6ZQ+6a
yNBeHhoCVYa0HWNtRW37Qd5yuEe8dDNR9grga5dKqm98eP3r82BlNoaSkH5QWqkgA+6A2ks2+v58
1b7rakRfE6EGXI9oM1YZY+sjtmpJN3Yot76lpyPOKufCf9weajLPQTF416AZ/3N4PqwBrLXzxAKo
EILpPOMrz0l7VcaurmULDGMQ2wY7/r5zuvFaJ2Z0YAL39Ry8+3MAztNVIqR/hO9MhDnzwOVQR6iv
V/JpZ18eOxahJg6+guerHTqulWP38aUZ/jrFLS7C7M5mGRpXS7Rjj677GKJ1Y67eD/QCFpq4I8Tp
ecj+718TsQgw1JZbKKPE/7w81YiK5kGnW3P5xd5Adu1Y7ZM+7XZsSNiAkbSMercyTslyoH1qHCrH
pYVuqzMINnqouCjKrdfiyzL8OYeVV6gLhNtcXRlzUT7Vn74YtwXq6gMJXkS4hVO4TVumahlJ1Afu
ja86k+ZZN8PblGgL04H2Mb4F5BRN2OvFGbef+64Tf4NvpwMSQtOB/PINlKsru8f7iG30YoaEJ6Z9
1Gzo/bhXBzujTVbjZ7gLKyR1MxrWT7ooDT/XQG7th6B3EMF0UYsGgrTmKAjfvDK5NC3Y35AkenRi
7rQl69bbGM4rrtQRN+rVNN1xw1Re37UUv1Ps5SdfG9wOs5Dg4hzQiS1CyskQ+ZnbsUlJcW0hI7L/
6WeI4y3iknBmbzIp71cX19a2nzpna5oy2BnSIYYobp390FeKBdNo1rpx6CZ3CKGmKbUPzxC9uJmd
tdXSs1Y59OKyRODGcv8tgDLYiYo9TudfsTqsE52kV5KBAB4Eqv73YCT9XsbEPaKRbe6tPzEuXVwD
/Kl/KdR/hIzSl7RLax1UTGTCJdgIQz9FisU40Ind8YxsfzxbybRpgNQyQfHmDxFjDLYpAPaI/tz9
IEOcbtMacQ+KDA0CA3MjFiqApAS+AD25ACQjy4AhIo3jIznMxKkxkF71fo/rVRh4apkxMnV2H87S
EVTLoa9ZvchGrLIyeHkeWhUEL6h98EVAq4r0tDYAO6NCQiW6oNCZbKNXbeAMTC4CJ7KwAjv2v4XA
ogTf8GkE4s7Mxn4BIpFfhO8bx5QuzkoMYvhSWsKbzc1rMgjvZYixObtG8EabrT4ZBtPfIjMUYrcI
clfoXLq+QRopxPwu22HdGiJ4z9MKdxZU88lpupd8AqMeTewCEViSpxf9DCsjuLngC295hDzWK+XC
ZZ2aByDXGcNcLIBfJfi0vOWxkZADEyvjwZn8N3AVraTMcu/1SOFRd3Nyggl0avCxpqpOfoaNUa6j
KBz3LZmqu3A221uZOTUl+NxeyILEoGIP5rVF2/otF81WOZP4MdLoO4xRURAnmokfScXYbOk83xyH
sLsoFifCYuWPDonfXqnm1WWtvsOoxnccjIfB8yVjuJx0gcR2tqAzjJVAfHgbR7Xnr+/+kj7zxpnZ
72a8FCn9itDaQ4m1XhzDIjO1OtoektXnA7gPRLI08Utv/koJx/gyFIMVcGiYqqzxdyQZGQuFinVk
v/U7jt0DGDfnh+jKZjujnDrPRREc2xoYtPYqwiFQZJ2wPBIa6g0N7x6rG7ce/e9YyLCGXRsxz0Wc
Vu0VIOdHQtLpY65x4xmwp4/Ph88XOhH+8quA9M/lbc+ndNdcJCSd6/Ndz+dxRKyjSbT351Po8fOH
W62tzqdDb0gsIFG67zTBs0Tl2cPeKz3iOQr/VEHAtzbPV3IcK9SJS3pZTVvUszvSG23T2LUysK5Z
ree9kzo2tz4s9MvJdC5iFRzmXzCWgtNz3NXFIjr3yw3T72o6M2SPDA4kT57Vy8HHVLW1SoAxy6P/
vvu//7Fqr3M/qrUOphlRl1Uco2pGpTHAKRhpOP1QWXkb0yb/m6TGFa1W+1o7CfYQUFSn2IufwWiK
QAJhiX3nBR3cf1aHGN450ZUta2llvIeTaTMwQjIle5p0mAxEw8oMXvES+/KRL1PRCXz2zsRSAK+2
RPsVBw+Ken1s+rUr0cfYKqzPCJH760AU2FVL3yJ0nshQVgFvxQi63GCkEtvRZiNBlcocHO6Y6bAt
7MkgGTUO2Xk5lOhXT4Qm30cRIRHSxj5e3LcoYJZTj6ZXzFQKtxHKhGGU12FRh0eLB9f0YvU5kP0A
fcvlHI+Sb7OY2LFUIUoChulkLJGnh1G5nceCZhwJoj3O28vk38EEju+29Rhm9u9BBnGBgoIFZYK2
GI1f80zGrudqEmmK/FEBNnjkjne0kSocU67Gs4GK7szQvNo1GpP2YI3hwy+ynSg92OTwVDdG1T/m
nr6TrpFI82mkYW6vq7mcroln/QHufyxVJh5ZPYoHsXLWCc/iX69bCE99yczLzfpTHgDGzpK5O3o0
aXHjNY8sLLyDrrv2+j9sndeSo8q2Rb+ICLx5lfempHL9QrQrPCQmcV9/B/TeuyNO3BdCmKrqllCS
udacYzLxLLZOW2RL38l/O1l4Mk2zJ1gN6tbo9oSrgTbxi/Ho5NrDMOkCpB2olbL3TmNkwJ3CY7LX
c5+KYUuXjFS2JXIXgrWm3hZxqeegEv2uJOAA6k3nrLGxo/bitj65vnmwCVnZ+G0DRdvS0tO8gc4a
oecu9VOZje9Kn1cr/g1MAS3T2tHIe2UBr23rKkqWWeJWr3ZXd5Sxgx1SQeeCGoONVz/HJNEgAXHo
73GKCtWmASO98OfLps3fSyrjyt2gnBkdinVRi2Qpax+5hjb61tEAi0sPXxEYyECILqv4WWKXfBTT
xrXoUSgdlA8n75THOELgFwpATrPogh1iAuLLyG86Gh5MnHgQGcM8JrSmrv1tQbP3g/lC5Ayfoccs
bLop2tIGCMwKYRQYNEmBF0cfYW5E01GE7XDEyv6jm0qy/BX5goFDLIdopyEoOhoqdaXEsZ11VxnZ
ozHFBYRYfBGoKR8FqRWoAek9Rqhh0NONzgYRe3IyNVVZmy2YhCjr0qvKKsFkzKPZkuoEStpI869G
kgDsKco4OFVDtW36NL3OJ+aNQ5FuETi6cjPzeDWQv9RHfHXitFN3zJ9ZAeaFf4iqUkHsW++cgEcF
8SO/KLj86MKq2Roi+JE1Jb0GMGirliL5MlMFco8yjhZtaZS3zoqGrVUN3ZExWoFq7X1RxgER5Mot
zhMUnYPxqwS6C1mA2FRnoHBdBq3zohON5OnxYwSq+kgVbk8pMf30024rJjkV4vz5JCuJdW6J8W73
+ZKI9/6F1FZUFEnziVXOOo+TN1iQfzdOjH6GRmzrJSqdMHe+cOrWxJdYX/movGgBSOJRWshNrKLE
V05UtZNz1xsZ/J/FbyPWrbOa1ScjEtoBealFcbP+IZKrRu7obh7L5w3L+BSt/aSDcAO+34lbbpMI
AJwa9eYui7BswYXHaWJZzSsfvlxXxiQ79SN7XSb4ZGKbyKpcQUIm6c1tErhCQ7RWHGUguC3v3yk+
AGSnumbhPrES60b8tXWz4uyLCp+3t6e9+XijQXMh8kjAB+Wy+UQbA5WRiVOC3q1Tpg4KHoykIbgn
M7sbb9HYEi1W5cpvi/X5g7t5lq+u+14PfiIResZu0LxSFTW240hajTqqEh+g9wkglwsi5ceAI//h
jc2wG3JVbol3BliBYMiEllgDzhyiE6waypBEAcc4xGJGvulMXvKwheBfUxpy3pLEDqlrsGkRMu50
j0b0vItWLQevFQG78jKkt6w7jqqV9TgkIQlgwp2mr2xGZ3ivRNodKt8cPKo+pCxLYFNLkUh7VUBv
xa4JTS0WsJnsFj/E0Of2qQnlNdYb7240unu3GDupmfXBWm1UDLGl5x34x5iYoecD86YoMqJWDF+f
Cn7/XvX39PxD/+9pfLIAKEOVSnPAMpyMj70lwubcRm2IX1TPX4gjG/HplHLfSOCACR3VvQwHwoEb
dLFVVuZnp49Ozuj0L3E5cbWBRWTj8Juo26PmBcW9Tw3rrPmspDHPdO8kPOcwcJNoM+/Cl1QWIY34
07xLOhW2RKt9NpbF7F+J6QjyQ7rM2r3e+dRtEOWctKT/KgtDP2lDo/NUMMyNIKF8QWuI/Lb54N/N
3wuZ9BM2Nprl8n8vTAW3PhobMKVCRa2mUC1HBaa8K0FSUbg1ky2tbOUd3s9XmwItHMbefSasEZnH
KZCLadkJTwm3Ve52sMnUeFhgA+7PoRERvzE0x/kEBkWsYfMl/73KRuDQ/13hyWnJpILo6vRKvRRj
oIGgjB+dhdrRaXrbRpgY2XvpG3eH+fKfK+Zr591KE8QzuGBIYkP+HJxRuyIC/WeTAQ1hommru78n
1OmSacmCzDAmYfnfH6D/Hp4tQnf+Hpp/0cDCYudMA3yXlRbKFxWMsluUJy3wLRqwFH3m3dZzOObx
+KLsT+jQMLrV2kcnjiYpiVZW1nSfskMGHbteD6kvTe9F7f6Yj8cisylQEQGWoGg5xkYn/vlQx/De
ibrazZ+u0TT4YHIj4zPXy2ALDsY7wL9VzvOmRvVyJk9y7+pN9+f4fAjUu3IWXjMeKIgdci8WN7xX
4maTbXmBpbg0+2ZkwLIbgKeZZ2waG0/vAoF5ePKz6JTT4rv9/THT0oCWtkO+m3/Ln01JOdFNq32t
aqusOWSsdV9xhPRIV+rlqAuFfIM+epECSP10jha9doPAf57PjfAUrr1sXudzqs+/N9fk7/ncoCKa
Uce6XMy7Hc2fgRnRAcPteMymzfyK8p+xRjuZIkb990TUoVOf1HgUntx0P5aGuwb6YX6b0mnCZsw/
cpMenIQkv5mPx+PVZ5r5aYTDa+5r+p4oFnFWPFQsEUPAri9Ve5ntsyHo3np92Lb0RqiwChRdsf4j
hXunloh/+Gv2QWtRsztj7j4AfkCjHgjhHCILQgfF3Xc4X4QuTK+66VhkYrJNogG2dvUpVPFieZ77
NEvfvbokoqtVxRBoq8VWoztzi9HVrvucfLsiH8sb0zCs72OlXqt+Px9pUr3CAxJI/DE+UakN0DLm
nv6L1VKrpoRY3dQRJbEM4uASpANLtC6wj+CktH0eafYewAnlM6sm/1LY46Hp+hGa1b+voj4ztjXE
gclK011hUuiHpEITKrxBviF+e3rQM5DXonHQX+MRV0/s0NKcZm3zpuJrMJARvLf8Kj5CB4iPzcgz
JsbYuUYO5a6cIfWxq4c2y8igWKJa3ymyNV9EO8JxHyDlBoUzLFHnTP3mbDypKakaBmSsU0l8Y0Af
ttRKooOkvM8biGzU/Qn5qXV1aw64fQJkqX4etUxWyDUE5g75gyZr6cHKA0FRvmXmhX5KsB/I/jPj
pDylzgB4AXzmflTSb21kpTu0NN0JqitKdE19b9XSu5c+C6GQiQIy4O5q4aq8tv4QHOswu2TkTYD3
AkOTT3OtXoZilTesg0HrIiIoMpZKhwLVLJpCpzrWPXTJRQ6mc5OTIs9N6t5s1ym30gTm7oOE3LoR
nSWA5d8id/w1+tpdbfqKuhLGED1KVBzkjbbpQbsa05IFPWS19nDF8lXhwR9l2YkOlL4BpJaAHgGx
MzYl5ZG8OY1tSxaE9TsZ26vr11NrCsszFi5173bUDk26uWsfUcyKSj3wL5Jz94SkIC80WYiKTAcz
m+T5LaginSwBK8TzIo0lherylZKSechwlC70xBavOF8uOHh+5aW8ShN4Z4Epe21qmAs9M1piguiQ
pmnVsnQhDbG2Lc7+0GpH1TfjmwV49xR4Fvlktqp987GiGZh4PyalBfiEctzAmbHfCWrZN0NmXacb
7a2jKy/DrHmRQ5C/DZBNMzV/rdKxeKb8pvmoYjcd3v/6MP9E2VEtUvHUzufqPFPRr6Iq+/PrOtnR
TQlL2h7T76u6EX1N2lBTn/6YIm+J3jE5C919Sx4nhedG9a9lxo3uRhYhIb3vXdHFovqYNtTwTh3I
4ON8fL52CG1oU6J6zFf9Pc6rYGUmvEH/cyKz2zVU2/Q8H/9zMtXAnRflVzXmO7xjG7w6xTksJtaH
P63Z5328N8EWaTM6EYwshOTlK11r9G0msM7ldpmTBhz8s2EaVh5Uu7vPx8dWy/6czHky0WaKlkVm
OeZi/oH5EsMDOhdJ7TwfsmqqS6w0V6KNiHF22idFAmCsSdCvbSy5gKqD4qr2Ekwijb16a0XJ0SB8
NTS1N62u1b0/9DBZ1bI+6JZ511HK7jN/CtAsEAbbkolXSN9rYbIC2JgKDF+9mAwaSQXeXJM/bLdh
VpnhI5nqwZABmCuBl6ebpATB4U8/orQu/qC1p9ovu8mz7nCrE+dSxWhdPU/TFneVRtGuMYOp3F2Z
H4ycdn4bqyw/1pI0z1VOJxaxrMw3Dlo0NBlSpRURBQOSuDyFC0wKowEw/anzX9oKtH2UxGL/Geke
q56OAsy8iwVJXITbTbfMqxz86KUvOoIlzOYua2xmimeI30V7M9U83DWdEMCxaJOCvEueMvtAlGQ8
pfcsKKOQQaiuUqP57g5t/5ZV2fqPNnpSNUulIo0hEt4iGn5BBsxIVcy71cha45STibquQ9BkPtEI
KHJRKzhuxpKFF6wSlJ1R9bfArU5hq2k7syLVMiwNdITqPkhr7QWtnMCbSLCrHgQZEbfqJ1B06+EU
2lpAtIUAZV/9JP9mO8QIdh6qE63v0rvpOekdgsmCWUS7r6ekPyOD0Jr1HySuJXtcOQJknxet3bw/
4sZdxoXmHsomqDddr4PKReyMgQ4QiBnR9256KNI5gu0WEVKFt+W1YHK1Gml4eAUOqrCFSGfy7q3Q
z7R34i9pRDoBtPduGqhln+JDImXS96wfgQRr3MBY20tVjz7qVGzpJgdPowMeWivWz2wIjW3bJRE1
0NY/VtPGdtN/NllI9o9qn9xY+qexT/RdrpBUTb+bAoglylPpKgHJmG21paxLrAT+TsQNqSRSwZIb
rQ71oxORTteVePlc0+kOSO++Yi069InNstsgmRrFafspe+ctzGtBEmx7LywmdcBZ3+A7tu9eFqT7
qEHF2+cNeW7EnaGcVDy4jpBVaWdV5yGuYCW0SNFrbQAORE7rOTYqglzyeqcm+GKaaf2NKon2XhH7
W8PEscvqudnWgSyPyhAesXkaO0p7KASHcF2LXANYzB9VteyFBkaGVga/OMwa5RH0jPSGH4YUW9yY
uVvcApmhsIsaaJ3nJKC2MWZFj9TdtZuW8SbPexuCXA9tLsxQe3mviOpyIkP6YvPemVQpbCgSdaX4
17glFox3b08kEkEepv40xoz7QFEDaGiYLny8m7sqDbplrOKMHi2mK0JEJ3XaxC2aCTVCXtZ6aDXZ
eG0FoyEZCO0Ya1byNS4y/nPr3GC6TZLUxO4Mu62Sx7w1TgLQwLbbheVgqd6mil9flN4cn6x6lt60
VBdJ8r2NAmUf68ZrBMX7paDbD9lIl1Z8nOaRiRu+0h8rcCv59mddyC1twa2AlmvqfnqZN2PD1CIS
dBrlsIbiJW9KUdD3iymsU7MFfINqHr+Jssp6Jp84gdUNCBnnlA20N6XR+e/ZAw+gfdFA5i9iU8OK
oSUrPfq0h/fYbUgtVKtiM4IZ7ugk7YuxIgSg1a6JHZzNzgu2bWSqyzrVkwuYHBDcrbov+yjbgGo6
Mf1DpW+L7UCQyVZ6wU+HiT6UMDTINa3MNYN+sZHRoOODsXDMkKJYhR3SbPrgW8ooOyanplkm+zbA
cuoZKEg8dLkBoXJGYXiAWLHB58beVNq9VeS4ltoYKUDqfihmpB5V3WbYQkUFjbdZdchUllHLV07B
q7AJfSpldlVnsJZKVTuoUXdJ/DK5Fp79qpIduzHybDciudi11Cvg6aH8H60QWb7rbCbsWUEMyqnV
iktYSXcKTiy3Dn13xPCNQjyKCsA4BlleBaxbmUUosvoqCYHHYGFuqgKlWVmp+EhGXwVx6a+TqRzZ
CZh3iFQ/RpkYy8FP4aHwPi81h/Q7syR5mShRCMj+np6JszOneqTpJcPOoW+5yPNAXG1pHKl5oOPu
34ygVw5IOZ2VTdjvSenMV00lZtiZrDS0MS5TME+CQkOpVbnSSpdid0P6b4YSak3w7KDQpOxj7dsQ
etZGal11GBi4bEZfIhscuRqwkCxLvklGowrUsTrhCmRTbJ0yWRvMRE+JGX71lO83TiLcIw1FBmRz
sKb8LiErvq26qTu7KPzscSTgubCXog2DVSsza5+5oD5rO9a3uWB5PVTG9wDH0XEGGAyGvue56YAm
yMj39AdWQExw0yqny263JeumJD56kylGDWCb29/tyP3WtMPP0gLrC9o5TF1q6yGgCXpM5K82U/KE
iJxVZAfkTfB5kXUSf/ZjcslVM1ym1BNPusQL2dgJDcCmQyRa0sWWlb3DM4yipnXvJVl9hzDzq03p
ZvGuTwmMhxtDrASDVKMEmAH1o9RF+KKYPvx0Cdtc1wxi0XT3URVR+V5imlp2MkDzoxnKqYjSz046
tChU5+pGKIZr0ugvpayRjCoK0WF8s5Zl4+YXJ2rATQmHGgeOsjCi/oMuk85tmGFLzPS1rrA68wiS
ZTTGF9imRKFkKGPoc46OfKMqThs6b0PIQs2+tYzwPY0MccIBSHCGwpPebW2LHB/Se6pAnZQTY8F3
kuZgIdtuh6AQG0zstBcHegudCut7F4nxWIJoh+B5M4PhILMKNZ+puyCwH74GVYmIKtI1A5BBWuef
+sJljBlF+25kk+VFSbujPyQAfbTW3dfhZwLMSYdqi5zTrkCOqy8dMq045W1VRYrmzqK6hSsXtUSt
+6du5PFN6PkeTbiOGYGobpQsiQRXD7e6JoXbR4iv4RgQExGYaM/QAPQZZ+fYIYZDyrSC3lUtbTRX
tNDAPaCWyw9G1C/TGs6ZFqAgKUda50NE1aAZT86QvPgF8UEWFLplZcbvnvFAdpeuW6PLQc1F1hEe
uneoI/UMbj/Z5rSor50T8y4bFcW1NjAgI7dpTkWaGEOrTPy1qYe3Ri+V7/Rrz3qUN+/gXRIgihYG
DArodLYAzVcGowdIIVsFL0JyBazadeMmWy/gw+OR9Iap1Qe2RAO+yautYrdXvRmVgyLcreoJb5UX
Kd0l5gCLsAPkUCghHXGBULSJfOU1UYW/7EGGvzS6phGjhK/XFZa1rYlWHglhWPgC1nBiM9eHXYzO
yGq+TFPB/VqFLcFH2jpTXLxPAYrZMkRgrY4HCgxQ7IpKMulzoXdqGFoUCO6fcaodGdbNR4KDAv+w
vxpU/RwpFqgFb6RvX9OA0OoMwI7/VZqAaWVsPpXSJiew68u3UvVxRbbug5A8Bv5+beExeBC72948
eh9lkjYPVa8lEyKw38a0/M88K9vCAYVksI+thLTRTKH1U6ZLxYnVjZu2412MpEAmZcjiC5jcHZBP
fg2h2lUVRtHRtpqd0Vr9y6gUGkGeZ2hrdBWdBMT/pDRbzieZ9TrrQPf7pa8F1UkoPRxJ8Hg0vDRK
6ci0SvVTRkV34hejFPiCGRLSrvwdU8swaGduaAwYS4LCEYv25m9BGuailbG74D2p7pmThxu1hb7u
2t7NYfx566oQ0YCH7kcxoremTcYTD6FmMe8WSoyDInCRrxPIY+REWdhVV17dsPWOVMGPYZ31OzCk
GcIZe3wNasPfSYzey7EKxtfaogFrqaS4N5/hNCmPSI+OmgaqRk71faRWT+l2arwTcBNl/vAckTOB
usqB159FF6AaQjaum8EXyyaKQqwHd06Oz7b39HwJ8IcMBwxXpCjkwYsK9LfpYu2SxQT+DFBlIDbV
dy1LHCQUFdP7KHaumo8EZUT1siOOt71Go0Klo9Wqj4EGLrFj5Rc27GXdO81PmAcaTryxeySRW28i
2yXVrgn8LXV8seC71d5zl2BNmh3fRezeaGHbTGP7l9AonYcik/Qo/hhXQ+ebDBCzeWH/qvsa6HGC
5NelkQ2fOJIWavQMjbC4IFGGm48wSF+nMGr7UCd6Gyf21o15BlGd1xbjJFiRqI39gORLfJrgisRF
S6qvyC3sbdprAIYHmwDTynl4afkBPCI9J1i9H66Zxpsyx+I8n+wyhSgjxbzO14cU3TeZSjgUFXvv
5FayR9En5cqMc5Tr07EGDQusz2mf/qF38mKJP7i0f85n/x6fX1Ht5eJhLLWTBnv7v18yv1J0K92A
bkBtaQQ5cIl/N95/r+Zjrp8j1plfKuQ91SYY3P+5RNWNjORq8c9v0TWLnGWai6TSQTMqfPGIcf2u
yJowTBqgkbvRycX4o9JGNGBvRuBUq94aqpNesniluEZ/xfd/ZR4TwwVIZ3efi/xRC40Cq0idswkJ
Yc0DTT51idAC6GXzwwA4oyFUCBbg3KivifhnOGoAwqmtUuLqknXTos2JwzTblz4F3ar3RoJSQE0a
iGNfSSwhzsWu+5+1rq3+/KY6VHeJGBSYl+RMplYTPR1hUDhgxXcuecDvs9SqdkoWNWQ4K3Rn/K56
q+EiLvja6r9SOVU3Tf5NDgnuzA+8b3jWcMhDozm7DnSxIYfxCj/10uu+u1NU2z46lfjNetFGNTV2
C9k63rsxxj9YIlFltY1jpmAE8TEeLorOUk/zLm2RyRtTjOd51wqzbxSuoZebZYWLHh7OwFd5BTJO
+6GbvwhJJ1Kg+t5gk1oJpfnBtB+iJrwqvADBPitNbxln6NTbOn2r+TjubZ7t571A1M2Vas/rvBfq
TY44J6APmPgsyxw12rIy4Q4Trznm/INJShjuI3TOWlU+YFnAiK6PUgTJN8yZ3HwtnFNmgytNAzQB
eFy8yNqtj0Zh/qhHnwz4ZC8qu1moluW+9ME4dZEBe6bU/u+yzaIlPoiPLC4khHTMO3D9YOxj1Fn3
2Cn4lrn9tu9cblxZGHfG2d+ebegHQ5AKuvRNuQ2prFzmk4FfpvfRX88780ZonzEdleXYOOpr0FZy
EeEQd+x25+YWCwLfjjYSVMoTdgd1ML8Re0CG+bOoKCTpugqycjrb+1Z5CVswBdPefCin5qezjI+7
oIM2kFJZKh2sLf9tAKRS1PCjXUn63aLDv3tOQ4jSPpUK6rS31qsxNtGcXJJLIa/GfxvbJM0ZsXq8
tjtdUsukuzufJUKBaZGZOOu/x+ZXIyGd5LNQopuvM6t+k060Vn8WtAaGAkfMlms99c0/3pgxzpMN
kX5Ef/YKA1iLRe5ogw+enTJ/jkE/P7stot75GF1pn6WwjCuc2LSo4oAgCU0gtYspzkrKtK/oidO7
qnu7ERXxaz001guEAxh5nHPTuntGSO+mU1hu5SuV3N6Ix+d8xOEjMuLp9phOFdSXMqcv7vM5u/Gu
CZymK5VoBXWm06/93FNPZFLCQPMaZkXTLhWtN8+Lp96StgJYY5xI+8mus7mkscvsanj9Zyn9cj8f
sgdpwiisCfCtWyR+88V/Do50S1e+iitivtLS8vEcjVR440S/GgrhUpD6SZgQlna122mhq9NIoOii
YjCzCvbnU4XUt3pc12DOnU/N0wm9ccq7HRMUOgJGyDrknPMh127bC6ya9bwX411ELSrMS4ECv+o7
cY2itPkoTzmBRCvUItCKs7DCdMS9747NBw3tNUZE91hVens3r1qXiF3f5bgOXDV5T00Wn/xvyAqm
OLQoIB1kKb6nJkxVentOuGkr1UdERDSTHZA56Kkavo5ED26RwqCv5yaqVbSBXu9Xe4OJM+A1qtCe
aA9jYXFrG3W8N4cpd9KLvkvygnY9nDWUWAK1K4V8EguxQo0BU+k2PzhMxpLMVraIWmE14USuq1uD
ldZteKPdpnaXdZ22gKdIf9WJAaOMrq0smYttQIIYXEkeQTTgzrGIlEOa5OAv7XqXawmKnfFBVsEn
IpNym0uejHlh9pcSu8mqGDBVDaYBMl4h5JOcpiBOqnttoN8oNObCVWOesy7/oBOOLwWJEQGyKcxr
9XeWm7BPTRIe+lwl2sDKCNItWuukuNlnnpnA5f2qW8HurVdoXxeipzxRaz1amp75sdObjDlNYuxL
kapX4ZNTHpIdNLjRUqhGy1J9aF9ow+8GpHKKpd6QglSEcvsgvwXqIqKCUPP0/FVkvQ5MDKUkM4eb
oUO7+x5U7a8KH8YupzuyGYx+7cluuNT5vW8Q/Ic5qlu1js6RjZLeVKeeXeGgnXdNoPUWqZpeK+0t
8YBkNU66I3pAN/h+FZEW1stUoMl1g35moC9Ksq7wBvniYhUyXnkEZDQdT0ulo5wgcfUvpGZ1l7El
dLuq0rtRWE+3qPW7lwTj2m9y/CJ6DSEa/fiyyvFHkudG0dZ5cuNs46a76BUSIdZbSGRcAuk67WtC
De5CNUDVKlTa712ytQvnG96DdNU64z4pfqOWg/+UaMYj9/NDVNKmnzcs9H3ohs30SQt5pB0NWdh4
GXZKHFgrQ4lgdBjBa8cEfm/J8ulw2dpLWmen1NprGRPM3IvcPY328FtLFZZrg4/3Kn6aGtNmFgff
M69CjUBWOPoLISdFN5RFIGguNUxRevGSCDN1DYWGviITgd72ELp29bgbovFcdwRqoxb4ooVrIQka
aJNTcMNfz0PUoGzRGfHa86liWGMWHgNH+S6Dcjii+zYuLvA4ylxRRlBMnO78CGAW9Vj12kOeWXod
WbcjyUEuT+mrpeTltsi1H6beDrjeY0D4HXTpLHVW5KC9jl0o9pUeyTt3Q38ahX3xocTdRDH8lGP5
Q+avOg+J47xpffczGJ0fqikeqA9At0VlsmyMTt2EbV1gCwjfsjA+O3YPU58YhFUEamlBJ2bK2+yO
duBmkA+wVoWs/YwaOwuBkf9sxlwdF0kdaqtOoVpLo48vUzyGKBJ0Z6HqzVmOUzIGUW6EyPVks+P2
8kaHwNp2zYpkiTkZqLXbkSdv1wuLaDKAmjUWAmJzDvEYjCwLUJvGVNOYLvEExF4QomOlfgKmErP5
a2YaEKf97N2JKK0WJu2fDLvFHrN1vEOa47JgYzSjSpnc0ogIBKnhDPKg/dBpdpYEoUBmAdLdx/am
DyRjlqIWmwCP6qmriAfIK/1QlLS/AtM4h00d7XyeLECN8cw1EdnXAD2Bz16KjwCfwslxAfQJN3l2
hqMuYd6/hIMM1y0fAR6rFdGUI9hrmgMUFkm1tlqa0EM14mfsowPFZbEUccfKobbePFCK30IxvA6U
6Va6Hjz9SYgN4o1QEG9UwcDgvFypJdhfpYrpI+sd6MQqeVMJ/A0l7+6ApShybkQhbUyVkBrDEnsK
Ls0zM5AJVXFOrOIYIZb2sMyr0LxDDeefNEQDS6U+qrbCyt+fk1XBBcvG5LGdA5Fktv0ix/C3IbVw
HwvnvZT5lYLhMgf9c0MuS2yYNDRyIYIQ2nOGJRSGqqrnyb5ICeuwSevaa0RNMwclSCr2xYfDIx8j
yYeOg88k/8FtAdSWidOSCNqpF3Xa1OOZ53I2sXhicGY6okyNyu5gqBTyQ3sxwpk7gqo42pC/1izc
yMAGUHwYpzA+33GWtAJ4DjKOQAw2gCrJ7zxbDnOPoydfadn1XQUn19GwXeFOySVOMjVDeRFhRunV
mkaY30ArngBDvaDtmRlktoY05G+wo1Z5rFinEFnOxleS34pJsoY6ZLB1CUeCohyugEo8R5H95v9m
HWzPewYNpYGgwJlPi9O9JCU06cKSzPUS2/6wzR7CmfarMDQcTzJYKXGTbuySMZdElG1OlDOgzJGK
qklXta0Q7XRG7x7nTRZ5p8526hNferhRGIEOcaa9ilQvLl7GU6yriSzoBmXXVuWHE/svIlLXCALp
VzPPQ+NQYMnCQuH0JCNqQKonN2i7iL0xOvDoFOtJFr1B9V6/IhTMNlrcwjuFFf9I6zBeUpZx8IbB
Hm0xZHOfFRihKknaj9WAv6OVUzsHoC8E0riGiv69+eoIh+W9LhRmIAb3G8zkQ1pRp8SfKbclkrTr
1JdiWrbq/ANRwrTFsfelYlpz1hGYNAPl/aBRJh+KbEdjcC1de1zrVbzTsANT/oKVZtvEnpgeE2Pd
oerYQO2NfB8kvPZphoDV3Vgwn8hYLeYv3GT2LzJXSS+OcKM2liCKvASaZ9i89apgFdbYTElNxBnf
hSuedgLUHSfpIsSc8FMLY+xYXfEdt5pK76ZL7gNEjQVf0g4GHJv5VUp8MFre9oHsYFzaZdzxdvXq
wXPg7Vo/nCq3jq2lmkeqMt9NC6cmq/GvxqINJTRjByPDW8DdaPGYhV+qPppEs8gB4LZlHZHT+Atw
LixMKwA7+YynlvCffLLnKLJ7a25ucddsKEFlhjjSYLBJRv0shavh4UCI0JJjts2xDKgqUMO2ZxVs
Du+FGT/KJJneSjRCaasnhyaWMI5AhFC40wbuzxKvYAmVi2SqZRIa5qnp0vaYleioZJoX34y0uJm0
2ffUAIK1D7DkOG+orkbH2KvjHTm+t5DS2gO7YfHIw2ZZYbe+z3uQo7HQQiJaz7sWdyGFKt3aZLHR
H1Ov6Y/J9ApDJZS2LrraYfyD/PlgozOtQmgz7sN+CjWOLX1hl5Qr+RbQu7VZEfQygLFC+xXcDUTQ
RYRagvX5UL11J8nN9Ub8mfOSiIlor1RvLSD6Kz6V1/kSkJDZoaY6tyhT5+GM1qGDb3gzKaefLFlf
/Lo8Z4Or3Wu1PwC7xHeeB/Iz9XyGbPooUZFVxywUtB+n45ZQaLxDKLpSxn+kPR3yRnfKdSQlWldV
s25BU1o3hdARrco/jWELHGl4pxRvnokIwYsnKndbSLQ3RUp8dqzTPowaXcEYWyVX26Gmjb+MmNMu
u+a6O16yqA2epkf7wE46d6PyTUuB0zm1Cp2wGeQFwwnRNVXX/oAgCbC47qi4OT3BfiTN+IOj7WCV
/fKKeDz37vgtVy3zGU/z04rydFR7QYvUjUBUJ1FuoiL7MzPAV7oK35KsHcKN11joxfL42QsPh3Ra
Nnu9d6In/aloJ7TSW85nTc+3rxJ12nyyytroOTBj91jaXWD3CLqmpsv3o7tJRFi/bdIlYpWqm6oA
vaBS/YD9by6DkNZe7UQPQzWqlTKEJJEUwyNjyAaUkqr71pPkupDhBUPyFRRYfTZcAimp6yewXuj0
COgzi8b16NBC//s/1s5jO24kW9evUqvGF33gzV2nepDe04mixAmWDAXvPZ7+fghQSopdp/sM7gQL
EbEjkCSTmRF7/6alYoaku74ewm/j4PG95Jjqd/waUzbe360BlJAfRCeVXP4+LnDZGE3EMq20paiL
eP0J8trdWBtIXTXYdjsaWzK9POduz2dgn9+6im5voDqrCydExgSbdOy1pA6Kbt6fOwNrGdFsnBQL
BguCkNXYzgI9KOcuMiGegH+N4G9jXVw45Ki9WFO+AAjFrBo0jSNTUjE07yOnA4qtKlRluBrGqYGM
vCYt5T1FafgxV9L8Jbbw9dNuFIQqgHJYwY02ie+JO5I3MKpQm9xe+wqN7WNalvcdZpPYhiseQhut
9lRlKHO1wSfqWd0JaI+EdDLNdrSDNdUDDRQKTS3tLnlYZ/djost3faDcxanybHlOByEVyRrAuhjI
9al9l3dQVKZWpbv50egzmEFlflAyON6LnJLNARVDlezUu16nVvHxEQGVbucHMf4voaQzoC+8ifJ5
PUDreYLoVJSqzXbX9ptVVHnyTG7S3XV5MWWeJ16eiBbDqSLLU+r35wuBxNa8vrpy+hmAVvLc9/Pn
VycCvL5RxqW4Ha9rv/ktzLfiifPi4mHzCphUMFms/ub2+mrePH3+Aflyao7XVz+Pi/abn25e+7rK
m1+uiJpfhnjJov3mKaJznj+/7jCYdptU0JYtbBoM2clEHtpBA37hj319KOteh7/PSQ2lVOmSOVmN
cB0DHjApkGMDt6ItRlDilPjE0pdS3OPRjUz2hmorHh221G355wvwca4wJ/aozEW2dQtZ8EXDeWAL
RxWlYEh1zybv5cUkpR+o7h7kgb5GpQtOteYn96BjTqENL0cb8SoPdX9n1hHu8KrJFsvwv6umgmi1
EgcbdaTQBk573aDGcaA2pyPOY5iH1Pcx9SMfutQsxNtGFdRCahrFOqme4sKm/sxB5TA5bwOqOuVp
DJ6lTEDBGAh7mAakssF7jPXUghUDfY8N4toKAva6EpvibmlUCQLsqRdsJowCqBkYoPIeFuhHY7Rl
zjK5sSgBdBSJkd4qYdqvcB266SunP3tFY9x46R2MCXWNKzQqCY1Wbo3E8ZGbRp4nKtmYKYFqUOZG
sNU2qGeWpqptlaKDcae38S6sUkhnNnlsPlco/wfVulPcEdATSvhdmSKG+sR3uHzQDCyA5Hy4wVjh
yZAKmW21nO6wL/MwFfngGW25UmXrrMXGuO45aX9yA+WC5YfXZ/5+hJNOMkmCx6gUL0bdcDzQy+KD
byNlC3Dc8AJtBz4lWdog8BAWwMlCy39ksb/2dc/fKzFgCnu0x13teLc43LHPTECwNN9VpUAKtNO2
EvmhVRS0/a6KSKXaMWIQlupne6/DaQfyUbjOWv1z5sUQO0E3PgJmfpL9YenJSfZNR8J0acPbw1qC
j9uiL40Hr/sOgc9b1YY1bPQKCFuHn2rhoCaJ8i+lO2Qzw9DPd6UWpuuODQuHTGfRFGiXlUr6EcQP
KpGq+t1TAiSCqxbVNz38kvgVvzdMthdZmz6Dz9vnHihYx9LDZZHa5hItUaQRR+U7MdkxqeyHuvZb
3ktyuOxkL1vLcQTkEPHqLEXMt9FITI0UQ5cwOcs1Yrtgvs84Et00XopTV550yzQMERLwkHUf42xf
YQ+3U5A/PqbsCUwH4zWIwHyNBtI2z8pwIrpzUHNcBC0LxPu0BlhUp+9Dfq/BpEbQJxbmEwpC3wX+
SQ2ucotgssVTAY7DyQa7p2JTNthjByqs9ZYhyr6HSgXXbzgNZzJ4DlEdpvdj0Nu4lmKA1PXSJ1Q4
gaHlOtmTwds1fQaFs6V8jGcRgkjeCckRdnWw2ErQGhQUCmlb8Ce75deonKJS33dWmu8ARmMtXZW4
tkXtU2NaCI+5O9nPrEvqcz4kB0lxq9DKY2ik+6pqPhjI66zVFN8ZL4sv1CUxnJaeUrVvVrG0TSQf
rC10d4ie8vjgoY3Dgj/0QPnCdiV6wPpBXzfk3qYqmnkcKAgVHfAXWXaaTdP4k9b40eMzL2jsmPKt
bz1GtrKFj2zfdUZjPaZJtdYSfhFtiWYVcsIPDdDXi4HjDySp7EYBKb0kfYkIckdCPy/9Yt0o1T6x
JOPO9oIGVjmIE0AYK/iEpG3Mptvh64eleFkDlOkwR8yKLwOfnGRBcRNHT9Ff4EiTbTXOz8tcl2QU
9lgUwECQNvnTAC8fHj16BlmrPpOTsG6tloJJIh1zqvp3MJrdBh2hQUbkUBmNS1OYSAX15aVtJgdU
3sDYkenfJT68k6I88X60sGCZVAyDj2bShPdyB6XYNDt7KxVQmF3yt1s1am/4YJe/yh1KlxnJJQ2r
wbVWmypIPY5SHBVfbNmGLTBYaPaxH8NYMr6FHY+MuNIkKy1TXySOjwtA4lbVUgaI1E+Avw0yNY9K
NqkXSlS7BzRmcuvRkykjILqHJm/Bu83MV1br8S9Iekka4+imhz1ZkoG5yRTeaY5eyUv0BAMs6h9L
Q93I6LRuQ2qLltRrIOw0FOZ9NIxsT71gH6Lt3GqXtJgCKon54pl8uxgWVYQiD5sVCoccHxQERPuL
VlX62vSDhrR5/onvGR3P5FrfwCrFYxjcs4aioasqMV8wS88k+V8DFQAZYyPY6SIEZdafAxsLTtSh
N2AZ7aWvRhu3HoulVVefXUCr1C+osfbjEp6+dC/nfN76OC3ZgBkMn/8y30PaH4xYvTDYfR88oyoO
Uc+nWaVCIEEt1M7L/Kihz+FVYQ94JMPRC64W2cjqkisGiFONRB8C+2gSeQgQh4HDN4FuUOrQuiNf
tvDZ0rbb436kgNmDtUpOyF/qgW0dpCzIdmVZfaRWDCwSuVb+27J4Lzc/cvSSJzqrZ/sffJ09Avaa
+JramYLPgYuCQ5+vqypXTya5Cc3DO4VjEieIukhPtac/WzCjZLvBIzis0GwL049oSxoLNjB7cM0d
P6N/dhCyPbIRx3ANY4YVms42SGuNOQjVRUOCKm9ZPcj4MexsdCx4a/DJYnJQXTgGlCNgGVhyIaIw
YUysNs2WnQRHsOcICVir0o7xiM+RI9/E4BM/Tf4xINKpEaOm9RH9PzDUeNtB6U8ORpIdFTVs7vvG
OYFp0o6OjokfAocD9gw4eYagY+2Ieobf4fzYmo13HKsIQmYMxxEW842W+Egv12mycJMeqzdgH8gE
IdhETX7VU4lffxp6K1zCk0AGLdLOAcrou6SRnnUAt/x7TQTTMiK15q6VvIQJNuEmhxCCnQ0DXim9
bSohWNUGk9PS6F+iKDyhMOzfUpWerLYH6FFmre7YApRQsbP+FtjOeGxS7aS6FudgS7mve6TwdP6J
1i2EjLHhnzuvtWfkhVHNY4eeRwh313pItvOjihPVjlSKCyA4xQciRsysq5xzR+Yq9AD/8pV7lKJO
37oR/x9+k3iXyFeRAZazneXgoQzZ55j7GAyGIHR5i0TwWYNd4NnVgfcByng3Kp/sm1pPIfqRhj+a
LTppiBRTsosqUFYYUde5+gXdqnYLYLmisrnPvgy943wqo+AHjuHFUgaYuYg6hAs541XHSsYX1yJn
05Ud1ZVM3yGr1pyspOw25aB895zUPqA1DFQzbtYJulwnKYSgx5sgWlNY4b+9LrBnmQDuvIPYkNqo
nXaokmDMXGLTXf9QA+CRvSwjiAy23C5vXeiodQo5vKtvHcOT7xUUMfYykgwYRPIN5OGA5DZ5AV7R
3CkN2joc3/CP7h2Uuwiv8qegtavLoBXuyVGKhZeiuT6a4KpjZfRRDpXMu0oFeKiXVBmhHJl34oIO
pbTRDcCyXYzjbBQbd4HWGXcFeVoQjXm0CQvbuJsHTO9bzD4+15OUcgEsNolindxbe1fmmJzKtnSi
freCgrUqWi/6EvTfYVF+GODWfOw0kLG2mra44ynFqlIkzBirsF7ant0d0FxNN/GL6bJv0TVDXqel
CaBYHp5BlBaP/Eq8W/ZW50jBy6Lh4xvnAXKHde3GqzLPX6SmaFaa3a0DrV6Pkhzv28pBBd1EQFcz
QueCi4a5B66toDmkgmKHwmpg9AZNtGgvDtbkHNybixyWDQqOlCzswVwDiKRYpeCR67bFscR8Yp82
TkytVGMz1vqnwY8oW2tttRPwEhg4DZBwqs9DAoQT4HVzUqlk8JZzXxpUY/iCsQrOn1wgDsYrMJ6L
AfUwioR5fSjAxiNP4+x400Y7QwLbraMVsTajogHLbH6WCbDUFISI//DnH//1z//+r2/9//Vestss
Hrwsrf7537S/ZflQBh7llt+b//wAXzBLxJxfMe9CzvgmZVX2o/63UduX7PIleaneB02v5tfKPP31
1a2+1F9+a0x8yXq4a17K4f4FA/NavAp+jinyfzv4x4tY5cOQv/z157esSetpNRLg6Z+vQ/vvf/2p
OeL3NP+apuVfx6bX/9efyy/pl+9f3se/fKnqv/6UDPUfpurAK5dlSwNarrBU9yKGFF358w+2m7X/
15+29g9FR1ZV1xwHDqJsqn/+UWXNNKQr/zAtU4Ovb5rTgPHnzx/0tz/Y9Q/4R9oktxmA3OqvPxVF
Mf/8I5//stOPolsIJXJwVkzd0Bx0yDSelH/7cg/xbIr/PyRYA3Q0bO9JkiBrQExAeDh4VKFVcXnT
+DmitKb6SCPSFP9RnsLK4TUMYtG6snzyu9io39YJ3hMqkl/LUqXIia1DuE2K3udYA3dtGhUto3D8
h0yhMnWNiDi/iwgxKMI6DVHNxFSDeQ3xhAwxfNyGc1Oyjj2Cy2zQ87jZ2BPSf771YbAH6PXuE9Ay
5cK2Kbm2kicD83L1XQu1lyoAnyLLzKViZbRDuatFu5UuYeFUd7HTlUfNwAzXKmTIYNM+mfw++2SD
Q5dmeXyCejlmmMioTDZh+VNcGfcDlXOO5hStwbIDb8B3nlMmuxsvUayHvPCSPTY7yTzaWYF7LzVn
MSbinQzTqDzzuwO5dvvBptqwVQ3FWXL2jW+GMN9oABwOJMzLg1QWVQxqe2orGA79y60YKifmhLiD
Hg5/XbTnW4xyyoMjVhG3YtUIQZVlVFF2aTsp2aG+C1xDzfRbkqf67RDJ5AYzNApaR7sVlwS92rzQ
MTCLM2xHgtjZG+zfKD4GZPWzodqguxXeKSCpV8aQ9o/4ACgLntU8U/T9kPdkhLHiXUbTl62F8Rx5
O0CzJrhaa9J5rSqvgqLe34gWHzfVXWqpnDHo8n5FYWOGkAsT33X9moj+jXYqxqG+KGR/13JVJKdM
tdFo0BWkWMeu/aQ0aHBORajIlO7Duk+erqHFFJrG6In5hdt+8rQAVQTESdFxvcc1NLpo6nibt0l1
5owDSt5IzG0ZYzcyta79uAXXOEBKi84cgzlUhuLUL9JpqojD0OFHnzoln9oOA60xSKu+pUwJuR6r
7FR3LmaOD7lG4pXjndp+rUn1VBz9njOTf0Oguc0hTZLg3glHqnZG2n41/fITACfox5rl7uyssTZ6
XTtPWU6Jfwq4rt2SaT+buf4f1i44qFNXCtINGU/YJchdLGF0I6VoA+8ejLRZeWyvv5rdUlL0+Cto
EJCQYecc7QSLvCiCidcAALyk7jCsS8NDXnNEKSyaLuJO9IlLOxRwvv8uBopLg8lFd2PDy13LFjv4
2B/8CwjJu67yzAfRVdXKXQmW8iKFssHOnkpWHZCxFM3CTP2L01t3fsRglnfjoTNd3D8DGXUH5JqL
IQaVgIEAcMcgUE69VionK2jHeThJwFvOTTGsxFpjbqaJYkT0zcPzGl3KMVEKJO+rQhV75LU9Gw7m
Im2t1GcHExrkSl3QaY3Sfc6VDJUtKfguuV2ygELQPISx4W4D2cdYFpW2e0otqGVMIb+vJldSfa6w
yTh5EXYnXmO0nysnJ63SdudB8/NtzCZkZKGvkkOmCBMp9yxzdzENlKzKrg++hjbb0cbvPwaAqrac
ZPotVowns3YUZOLYxIIFuBQJxCKqzqNyjoBzuhkKNaENB7MGn3ij4/VlKeVrV6il1a2Jr8U03oMp
HkISF2FiQNj1C3ypcidFxn66ExcpkbEWwXgZtRP0v64Domk41jfVD8gZW7V1jpokXYWIl8w6ppqE
mGnux824ELqmCIGEFscfIsWQ6BR3YqLLuQ9rw8B+nSMCjRSKdVE/DShoAHLLv4ZGNixzvI9vODMa
+24I0q00yPoD0HfcG0DafY9bau5TrJdFb2MDE8HyJsJ+0M8Ofer3Z3HhA7g/h/0QcRjReo/UM0Z9
U58YDaY7X4y2qUm1t0vmucGQxAPQGxdZHDHi9vk8YgTlAfS1uuWkzp5x2ji6WPaM+NxxG0sS2HEx
JC4yh0usaEWonr/GX4ffhM+RnoSLRkXOie/evr4Xsqrg0VK4NjEVATmu7yPAb7eBCf9naolLGVfp
1i48BBTLIVjy7gM96OM6oVZ8r8KEsz/HKj5luhXVJztKgw9tXJ9JNkaftWKb9GRn+aQNDlqcVo+h
RV5CkcxnHRLByvW77Dgqgfag1sWD6FeAyCxjTOVJCLSQhQr5mzHFg7hJAc5J5tm1u+E266fsd96b
zx1mBlTssALtQ4TCEz5hASla9zmKrkB83dPkuLmXBxXhHM89sbN3T1Ymu6drU9yJvkjfmg6SYiJK
zBZ34nKNKszhPvLI74l+Jyu1o5mMawetTtRny+CrS5a3KJvsKWhM9Nb03t2asjN8tHz025JyosFt
TS1pkm/hk1s4LiduM+z51sG8D2r8WpLQH/Mcu3lWs03vGPEXVYYuHiIEs2cXl3yMinJPCQ7XFNt/
kGpMhKPuW0rN8WjWin7fd1l8cvr2c1v6xn09XXBqKEBAN/6mzKWVkRcmLHuwo0eq7e58obZLp2j7
UoVVNAgbwFM/h98HBiLcLBCyI3X/LSShvWjVEQiPLKNmmEYoXwZkdIC4FhlOItgCgwtftKTOqrWI
bjLrZ/TYJupWwt55keU+qUPtxrgEA4QXXgQGg2xZVqKpWCUkGHvw2YLIk/Xg7yPjNCxiShekRYvY
r4iwEtCp7D9/W4uUFARbMSXH4GFea+7kY19b8PUNxb3CjKW14m+yhDm40Q/jbVsqxgHitbbWbM37
zKfiBohvMke4lpEcI7xbqUjU93lLNQgxDW+vaFJ1Lxu1dOcDB08NGV6Y2zW7hNzzUgz+3YRhmhAq
gFUkDMR6Z5eYfQ1KySKnOmoVtQ0tRAGGphgQl8LlGHqNE3fxFKLEuK2aKWiu66gYuDY729RQa5ke
ohiktxRQe9f1rnFiWq02UA2HHJVP+dbO7e7I4Ym/vOXyPtYy9BCEQ5ptwaZBUEheluPYcroNwx0a
D/aT4Uaf/MxvbxUYKh/ICmxcxbGeEj2SD2aNbAIZGPvJLrDLzm1H2YvRwMfWxI/0+3L01Dukt2/1
SpM/KoadHI0JxFMo3eslb+vvihLVmwYXpblfBkSF/eEUl6aSxS9wiuYFG8dOL777Vl9T1nMfEpUK
no+8cLMXEZAQ3Grj+NlriFgGXk67A0kLJXPIgQ5oz3mQ6jNq0h/11NnoKopDIwJSoO2R8KbKVrQU
Spuv5FvR251GgWE1QLTy56zsXufOy82jYkaT2TdSju0VAM/uQH3Q26PFAXuYlrh0ToBy6NQMqUD8
z33+NCpCRs4ulOT4DFop6IEtRGfGfz05lKBgaL6PMutQNJCUQ/DI+KHF8slW/I+m6mHkPrWu/erU
fNdXehQuIAsrUG5+Brd683aaWED0mQPem4aF1P//IjiLJHDUqmasRPC7hw91Xh0jjOB9F6X2pInD
Z9lFf8dQRyRvGlm+7xTnsUCM+HmgErKKjNY6JJ6q3+YxSXfLivdarH8FnwAe9VczN+KerB/p5Rv1
Z4hedB0VCl+tbpC5naf9XR/k++qmnqZGIGuXEkf3jUk2d03mvJ7/TwZwvJzS+D3JfnCwCzcBP5dI
/W2Vdx8sOfZmw0HxPyWmlm3xOlX0uRKQ055diJiUFbWxBYOIfyiHUkToTByNYI48jXof8CGr2xdU
ifOPTfWpnLptKdFOgUa23SwD7ek6STRhC72bxDzVmdjwEK5xl6tQIbZhZgb7ttC/97mJ+DaWJT9H
+qHAUZUYcWlwd6WKWaNk8/vAvMzUN0+Wpgyo33KZJ+tOvq6TEDiVARYp1yNjl3WV8SFVIJ04NTlq
PzSMD4D8gP1per4UzTzwtbPl2Z9FrAJ/7r5E9ke05oDBWCNl193Ni8GXXZg6vw7R/P/xKJStPLtW
ZiE+ocYnVPdmcb7Wv2SRo+/fdP0S7dNQA4atXoerOfbXgAg2Ivab1JyP10EDkjZ8lCkuyMN54euo
uBNTvyU+Kvo5/Im1mWKOsNDgDF28EWqLhWB8ORrapUlc9NLF7YiQ8bLLPOoFU9w8hSqsc8JUeyn6
RJy4wD0hJGAzhAccYqrTWteBFhTc9RkiFhFZfY64PkcMeHX97Kl1eNFwlF4gQtKf5jer+sNFKP6j
VPgIe7QO6gvTm7ZEoGKru5q1FlF8mfzdJA/M6B7r8peyZycbYB7yQRl0/Wzp/VNQorXZU4r8gJoZ
2AxAdVOj7KqvDTjws2ixecdUhhzMVjRVkmKwNVlrHm2beS3REguyFrbF4QfxrCTiuG4j+uLjzoep
UWEcoL5tZYzYDwDvURgwVnGlSh8aC26S5HfVPgdb/Ng1vrdWKHRuE82PHlsdZqqB9TluxEr4aHHG
27XAyOBX0JTtBhmn0B8WoilN4lBN2jyJqYUOlYqs4ka0MFfxHuHUTdPEg8wG8kBeZufSxIvI6rxb
vYFrWcvKnU8l7w6xPpzOs+iCoqpyJ/pdvOwPquXhYvsrjA8DeWvrdrYUfZGRded0dA9wlezVOJHY
8Sap7+VpXzSo6jHPE+csupo6y9HPDD+KMXERk+wgs9aiyXu8uvdL/RhEtn0ems45A/AMOrji8LOX
wAs40yPFscyDUENpkiavxH/btKNgWSWq+uhCB3+TNH5N1b5NzarqlHn9PTNrKaaq46GlK4auWe8y
s2VUG2YcduXHwCuHtY5mHF//zadSD/pdllLqg482POec/S3Naj65ktntDAUubChH47NJfPMr/tr/
e3wxrdN62fBc8/39Ll6s/+u5Yn1Hx2pQxE/rW7kVUT+RYSwnZXrywzymQonfTZ5G46qLnX4SWE8/
9Qa2KL0df0jMoL+hLooB89QP32jYhEkUbMUsdcSNp1OL2zY3swe/7g/9tJgG/2iHWTjCM1NTMiRr
AekP8jjnzCen3InJvj+w/fKwnBVL499artjgy5vBQBCAjRf6pNOlyIFrRBV+yb+6JLnk4060uyF6
9jucVUTrzYDKH2I9KnW+RBjndSk16ampp5wJPFlms2qM+W5scYczoD4DImiCC8m4FI8onxPQ2D8C
6TVvWyW/F90qjI/DQLpiKUVD+pTEuDZBnx63Yg3Svx3iY350FqMluO9I/x6VaBLqQ8bJpZgUV8RF
B4yApbAyyhG6kwtjalhqkl0CDdO2FYgQDcUmCykAbfV3ExCxqjhp6j/SqgUNyhditzI73JEDJ26k
RaFxHMtc+CixArfFR2+PjbrrndWy3ouusLGJ8yo0cLD0uczNoclifENkDtyDjzgdPNRbES3WpzJV
r69912eI5UWc51KoD9piUkV5nSomTM8JMOm9zC9vfk7Xvb4WEWyBxl9S3LmEJJni3ClPnj6Wp3S6
A4/T1gvRjqGzwr2nBAKBLr27xlyniL45+NcyEPmCHWXYecKb9a5xKc4TcC3qFXILo71UK9iPsmuw
YVFyPNBkHUA+diD5UVwA/rzetW3CyJv2FDOHi5kiXJ/WgGiJE29LmXlqXfvFHZIZ9erffx6BaX7/
eWRY/KsYbIdtwzRs593nUWD4tQp+GeF/2TFxCsbx5yslf4ttPWUAURkIBth8eEjxzfarNODkClKj
Uv/x2iXucvXF4R2EUtrPIoLZdpOr/LSigewZVkjlBMgLR/TR9CxKV2hO6Q9JU9i3geOszLFDGyfA
wG3hdnZ7pML198HYJa10ERw76KFdg9N0j3iSvCeBSPliohuLC8i06MB35muf8Kku9TrCIbfG/Bpm
7d27PtEUA2KuiBNL/V3fda54Bj4LuAuneN41KQaeeCLj7EOeMhOJS9iZ1lm0wUClS5MCCRRRhuHR
6eOqd6p5yptosHJUiEW4k6blmmyaNq78aaHfnyDWnie+e8K8hOhUpySqmMcySzGldeVn1W2+aqh6
WKs6rU5165O1n3zAxQXAEeTs0UT+09EGXBAYgAUFpVfcNn0xzzAHFysqvQFDGJodjpudEtjbacEk
L7D8EOs7ne9tr+vMi5VdcwlQfVbKahcXDocyrfEfxCWTi5NR5OVFtESEKiFPLpqFjkoP+PX3EUlT
zcXx32rjb7+/NetfKqsGv2NkG2GvaHyLq9P/05vK6mh3ARTkynoEavliwPRs9/IENqFir/mrFFPv
Ra6Y2eTfah3LLrOg/zGMwJdG/uAaifOEW2O2oDt+Uy7EgACtzG0xUSwxt0mhUNQggwXmbHqOGApM
uA776zPiSP8BWi3HtFBWX2PEaDnIP59xjZZ9qhslthIpyRAgPuS19gj4bdFPjk6lJkf8ucrXu3d9
rjSgX1tm41oMiLi0DYrNiHEYdsuefHR/XdS2kvKNaLcq0Oh+irkOizvcY0dp6QP7PbJbbfEwibsO
yK+497Pi7Buuu507nU4b5+VFvN+N8UHHWRnTdv0Mqwfnbo6Bn8skKZdKViIzUsrah1oN9n2aNp9H
CkWbWIM1I5phCkga+tZj6UvaEdPnE0md214ek2MCtSPTUKmBDJwc68FPjlJH1Rh52Jir6M2GTreW
VjUiaio63oyJdjXNNXLYgAZM5pXqlFG4EWuJZ1DxZqlr+/oocSdixKhovlmxogpluPg1/vu467R3
zxADom/+EcSTRKeXI7QRW9UP0ZpHxe38o73pmAMsiLtgI91NGDUrbLitL2EL0gaPa0RxRtJ/ugpV
D0EA6wvVii+YhKcPQ5KCfTGTfs2RMTkVno9qWB99NZvE3vvwpG4lZD1uJSD0+0DDyVz0XQdACH0N
fdeaY5PZm9HL9jFuwwvh1yhixcC0rjOp+qqDjc+8Xlt38FstbNSo3OehdBatELbibQF0sjKMOkRf
ka8eNNo/ifhwmuSQSNt2SC4sxQQxkE/6ByYl+PV1Xa2F5ghau9vztV/fAPOHr63Gk8JDfFbqRtsG
yvisTF3XflI4yZtmIWvIo6AcBHbvZ5wIRglShdQ7LYWw2JLPGIAMU8g1TgxmzRCt2w7OL7qXP6Ig
GKjhGs16wIfpxrfxgEXpz9sFJQmnRIxyHJmk+ruzber2PchnY48q4UBKkmBxMeRJDNJuyqNoumNv
HMe2/iYmZJOlrKrJ7FoDvdqLCIeazBldtPN1jWrEKryOoA5LFusGg17dUrdeXiP01LNXHAvDjcZy
d55ySny1PsSaWyNtxz8unpU/2+LuevkPMWJYRM/rXNvvlrg2xd3/GKdo8SclbrHV/JtXlJf166tG
V+WrVOJ3kkmSfhIXScmNU69P9AXR7qX6CasQbfsuxCvriKywSjRq19U+bEPq1T9XuS71rk+OAJXq
QyOjtPczWDzy2rzO1YtPncp5WTzl2j0/WrT5/7URm9ZeX+w1MJKaChHtDFqrVMXrQYLmrAokkT68
Ngsdze6SShBATje+KVG8vtGRDj01ZbYSLdFfFLFx+E9bW1BXvx+1KZwplswOUQZbZdny71/VYGt0
Mp0w/9MstPeSHt2UiaF+hiIP/TZJM+xWk3YrJxX6kZYWnnVfBsnaDf0Hm2L6gsOmhqtejZSArv/Q
Y30pe9+SWE+OOp6WVWxiL5okRz9qqerAT4SAN92KThH2rilBsXqNEcPX2SIQH0qxcu4Ek+YT1M5i
gkCJSxvBA1pZAgKFUGGz8Wxl3BRN/xUUGNtrMXINx1qKmGvnoI93WdzKWxEyJiNoSaWklpiVD75R
J4c5+zzloUUKe+pXSzUBskGXuIg09q/4a5e4+9Uv1hFL/Oq/rpOKHPlQ1w/h9EwRIWLFrKmf2ndy
CMK2X6om4H6++NOjuKDk8Xr3ri8MsDFeRLHEdUh8gnSNOuIIG3TujCQTEbghH1/n/317jhVri1VE
vO20DqB3xAzfLP/rJYmQ+ZFTn5Mgm+72uLQqXhYchSOruDQpNrPkeDAcDHPv5+11HALulxqN7821
q56cB98tI0bf9TVi0QBRlv/wn+OY/3IqtBQ2pIAaARKqMpjG3/91klLRG39EJcZMTBTjP0AgAdhm
xshaVhkuCnVZ4NTXto+NO2CwgSd0tBV9kPa7bVY63/BdAYYrghGKhP8NDv8RyRpIPdMCvoVojx7m
xaKtXNzwYM8iosYZeFOqKvafUeVe8ukuV4J451OsWVRZTqDoFMNwrPhLO8NZtN4vI+LmKQ5uBrva
J1zRe6ykAfGGnathdC5rZ0VOkUeRtG842g2nN10ixKYsuQ0o9SwKhBcwPmXada7o86oI/9acj8jr
wLyoaCfp98z2h9PclTUjKEC8iV5XZQ+aL003wYGO0/fWxsFmDzvFv+kkcP74tY2fesSSi75zX5Su
2IDGG76kMvUq1a3Lu7IK3C0eOMPejIPXSVEwjp+Q5LutNQU7Xi3aa1MxEfiCq8jZyWsQbhE9sBcp
L4pb2x/TVeJJlJ+nWBHTwZU6Sf1UvmxtTKITxBdWrd1DlIMdUB2RBRteb9WpLTqlmOqauLv2ARxa
m/AL92IQRbrqKO7mtUT7X27fhYoVraa4VBoEsjdTro8qBs9b9F5bbGMhSgeNm5QVFYggRZwB54X8
whZ01DCPLNSFnsgtUsp6rCxEuBjnZ6uwOkMRv/Wsu9pD/oYEFCpHKQnjC94a8GykFvuUIevBJtkS
NhLgfuamhwX8pTIBcmNriz8zrXky8llDWEyiiVMCv2tQ8sC0A9vFNO+zbYDf9M4PvKLw1gmUsZQj
nb906ikhUEYWOlxTG0Z2uQ5N11ypITabb9od4p28bSp55bX9c9jH5X0gNSrKV+j1lnE7PHd19QzY
trxv0Sw5RQp/ZNnyhufUbd7Eczp5Ey+PxUvvSX4J9Y0soqkVbE0MCzCPHuB81bxeYFcW3UK0O1gV
6wBC+Nx8F3htqmgqrKqSEp2Ydh2IciXHhHx6QF/H7H5J+q/nzjePEeNyX2KJ2tbu5vpSrgtd+8hz
Av/TH91RTjapXZa3Hi6q7PKjbI9PTLiwgJvMfWI0iOOL60DNQJmzcVD5jOtNGVELE3GSjOA7kJB9
buvyzRxSOxF/8EEd1mJl12X5Wi68s2SNWw/vop2RSso6hny8zJt8eHYq7RMkWvneRTqGmmpkTIJI
c78Esf3/cfZdS3LjTLNPxAgCoL1t73us3A1DWkn0BvTk0/+J4mjY6tXufufcIIByYM90kwRQlfkE
ROX2NNvbsAf84TjZN/idLpFOKQujugCk0vsASF0XiR4fx7jDNyxUNWnqxBYcLsUG3ypUVlvS+Ijk
UzyX9LB+dyIry7fenIAlI3aFBh5JHLIvRmBlYRlvmNcCwE+fAZFULXPb9R5jOVobXS8HPO585EaI
mG+aSEufpKsD884DRpYn+72p1Ui3zC1U3eY+qoEcB4lWECUptkBw9O6vbTUUnZtdQT95BFmTtgKH
mAP6i7w8E7dti8qLjT0ACKsDi1u7IqEZSeQMdJLtuBd8A4MTSFuGAmRAAEjK94Cyul0oTqtFLP7I
bl4Ukq3svVtb0qpFpfG+AJ3chZGBeQC2tB4l2XtcWqziHoj5tXe7Vtcwfo9Hi1Raht7FI4tSAhW/
LtJsHdspbtGq8Rnw/2N7DyLON4lh5bgHg1cHd+vKK/Ql+IWK1eyRATAH9LX/GYEiWh42UvCXx6sW
lrrpX57oXgfN74FFhQ1Q2t2cRczCvUcNbROlfxPzthp2ymEekj9gmt6Mp3C/+zIGBEOR1KisWuS5
swtRU3XudKTcGlr0FIZ69MRwdgSENJctaUgKpCLHS8PCSQXJqIkSZ5P2OBWeRL8CzU7/GKgvkF9V
R+IHThj1Qx7E9gWb2tgoA8zFF5SXrXXWWN/dqv6ZNUDeFUjy2oR2BF4tZRoE8Y2pFnmTaWXijHQ2
TYbGvlTI6lo1ADr8PSqZesgG3dAFhEAO2OEZAOSr93UDEO/ACQnk1jUtEeLMNIEsoFYGN6uHm8XG
n7sUDzjawU2oaVlCyxSKByo6rFioW1VhtRAFbnQmx98VOCBI0ezNZ2rwXv6hQWY+irwT8zl1AHc0
ChwtkzLNLHExA3ZjP0blB7cIq3O0d/aGKqWISxw6C71+4Jw5r6HxEafBxUcLOaEXz8E2Pxk5VZLu
atuI14Gqtyg74QP7Etj8fTfmHx0re0107NAEZu68jskn8hnBkzOFaDQGnHfmgTfX51tbdMZPkHPs
sNXYf0Xyt790w8R4qvJ22PC0FjhQLh3syffNRgePyZMGquDF2Njm1xLu7i93L4iGe3cBYLoNKr8A
r4L9C2AaeQewDYC9IasclL56ssEvFeRlk/DdBhjq6YOlKhDJripB8QfiXSBkcdcXrxm+vRfgpSFv
BqNUF+OlK4xPIgALHunUaLJM60lHI8FxHO7z4JpYfHmfBNkDcvCkFJT0SLmMswkHD8DJwbuAVEBm
s5x6pNRBVxnawkDuODbCAX9b4+GD5AMgDCGJ3GBrxj87fYs0IbxnWqbv/UjKv4CiHn1PcjyHih4g
S60w+AZ/hOCo2NnOiTtka+Rx3PgU9TcwycbfAWKn45me44xWNjpuTl0YjA+lD54L1whQD6i+fWDg
SIF8zz46sWk8kwh7oMiJqt0L+L3N5xD0Rkhayd/sURE42YfIgQfWGZDRhY4MYU0CWFB9r3SH+4dG
AhyeqnxcDvw+c7DDHWlNfO0WbmxoZ9I23XdTZvz1PQRJTSzVD3jT8MBlg4istLN10APfEN+sZ6CE
aPuuMQUWTK04ZzgKWnUxEqKb3sU6gISkZn1knCvUOKCAxd6RnESkpCZlHmipkC53J59tQw78xxp1
naD5+DXjNA+NVXTUg9g7cFnpO78Y5IsOzNkYmzYoDEfPL+P8vqfp+psMh+5vPR1I/i9N13xBckN1
ZKrB2UYFdu4aCwIaT12Sdq0GKXU11Cyauc72NKJmDvFnFzLSFQpnAgqSjZSp3Pm8q674sNVVWo27
zV3QJOEovLq2WFpcqTcryI48ZkWbAneQhnMoJEi7W1LMxndzzMZzKJp8nlewLFrwyKiOA1tz9etN
Gjt67W4HLVic8Lr1WochacD8i5+80USv8BnVIFcD+Mwa5ZNG/aJE8QAAVQFuJg6uFueXZDTzi2el
bD/Uw0MDWr7LLKde37rfQd3V7mOs0QHB6DbsSI1oi8gHVRnwj3IgQSxwfPKmubeZzH9XD035ZOQM
9FR/gbEo2gcKfjZ6b4Y+Bj5IVx0Kt+q3yHKt0wVpyW4a85C/uZD1rL4LQ3Z/DgGc+QbUTGoyciJT
GsYt6HVRN9gAmlqh7uIQaqtg0h6r1PQegSR5yQs9OtMo6Fn1UDUAZ1MGmWqQBP/dR8FS8jXi4QU3
DoAYqW8cGMyra6R6gGb1cZPqAaylhiQj7azItQTpzSS0PePNuu86ZIrOwsIzxI6G1FAcEYcPOuO4
6ZVyK5CeCaIUd7DPpWqEb6QAUwdFiJHbZ5Ij9wHVMDQudOAz6EUst2R8o67cdvIjWVH/NJ2s+8IA
+2FGhfspRbbzutUbobIG+YNextaCUtcdi2/SwnZuLIDr8B8WFAOwhNYiVACOJXBBkAgTHCJVL2+Y
nXNoufnWGxsPFOPzmNRkeCfzsm4AwpHypoa/9/xcaWg8dUmPyiID6NoBeMPnaYMQlXM34/fLuJGR
DYW4mfLmMm+mm6+GenTFnmzlJkkKUIeqD3o342x3E1EH1k+NzNe4aXIUBnaxPINXuOgXLlDcUCBu
b0jmDVaBJOVGnrEXYC9aOxuWnT2ws+k67FyYOYMWsCdt4h5J3iglaEQBpxF2HqqQTBMk9xGO78l4
6vqpY65NzuzFXSwaUgOcUby444RiPcsoAk0sMg3MMlq6N0cAJi2cpLHA6YymGYd23afgG2eBsPA/
B3zFkrqzDfiGTLYjoVBGN+PccQoF5hwAE5scpvhtiLXhAFCyBGWkVnkAjE35KFXjpcPJZLF9IlEG
mtDHGmV3Td3YJxqRXFlVfxeR48giFKEqR2U1O76Hn0SoRNq3IEvYoSxTB8Mbb5d4PWrXhWIh123U
bi5QmMmAtbc2dDO5jEaiA6dAaR0glWz8AeRdPQnJhcI4ZfrkB6axJ9cpysjSbs/c6oV8pzBkrGPh
jQK4ON/cTId6MOuMHNNJRC4UvmnaYt2YmQ52E8BXtLkwdwJbj4daU+9aAEYGGh+32+Kgq2YaC0CN
vHVJRWPyoiE1yJVIka/RDSj7wv/Opv8/GE7LbBGL0VjZIOGe/vdD6UM4qW7NbvsUg5qOrCcfHb+B
6es060l2MyWNe5cNK4GK+yUlvU/Z8EGQnWywjdHIp3IjgCo98hRUHVMifRaBVi7lihOSalTYINIT
KFFPU8kKqjBAyJfgdU1HeTNSam3tIS1T/7GJNW8DYM8aebWQUQPyE6D6yugnjXJlpuHmeU6w3UhO
syk3vmS2NK6zZQ0aImGm/DhbAiqLLzwHUFhkRgodv4cVXQvFJ8UIVPF/vBYgx2mKR3acrgOAz74/
XTOuwWB+D7J2R4DyrgZ/VuH4+N2iHhns7r4BeGXVjJYHFXVd4PMYyzppzcONA6mmcYYSVKRnph9J
NlDQSXMfatKRdG5upqL5p0uhqyKjm0npIsqyjJFdHX+sAHm7Yn0oP9dgHF14uNlcwSaHJ37tvpI8
AQM30L1csatGvficZT97WYwffVlaB1CZZSuAh8vPrfI2rfLNm4Fznsy7igECOXhiA8hBAYodShRg
192xpK7ucbVDgnEBEuJj2oIHHOjSEM4aF4Sh23TQLzcugGljQAv+R+8pUOIGP/CATjYUnKaZFPPY
GkJwalKgedr3GW+uVA5BtfYapphJBc4dVB3F0OIrtuASi3kc0m1JlqmajNmEhnMzmxRSwnce39nI
yAUAmBVhK1sFpMbVG5R/TC3NMKvmOCaI2gD/CvLmskTePLJ6cIgUZBx1o24FYovCAyNJL4SiSFN6
wVh0tdywA0O1j829ABv4KJ7CipHjBZAHgHa3FC1ABfByA0X5A+Af8cY7OSfIcXZR2LfPkrrIcTxg
46TOQCXVEViNwPjSUAYxCVGxB4PWkUmwKch4cpla3WzSYDNZ1h3IZfS4+y5SsFsC0Ds8UjNFmGz+
7jVFmOQUATRDceuww+30t87TRUwXRFccY3kBQuJ4RAlQjVKhjTua/cMIqH3QueCwIOzVF6CKP7eR
1xxISY0X9ca6L0Gk6IA6wQNHSp6pqoZtMAwoy1QedleH+JsmqP5c63GFc506AhVDjLLhsTMAAaUa
B7vqJ1XJeZKlg0xc6k4aZQ2WaBQZd2EHvu53H+qxukUO7+SuLAPADk/efwukopPPFFx3k+kqADki
1i7wpLTnMAdgHuUVIm/QAHckGhoGnb2xcAKBxDwkNJKIGg4ysE0D6MflbEsKsqsKa4OVv3FEBcsP
1xk91O7i/TtQ6GjUsywJQCEHfJyzgtO7O5dFd+CgfsJeJd7TK/UWP3XJZ6jwwyWhVJoePJFSCzvt
ueqj6FwygK6rnIpRt9hj5gc4UtDFa9tH7JEDxZkwXTzU0T0aGBF0i+LSJd3s92757uek5hGVr2BO
LEIcxiDB+kCN6TRvvT4FTcIsA2JinAHQXXEnKJvGjtm6wiHVktui6YH9JMpz5qFmEusHrMkwIlE5
1m+9WYZ73keHOdFOa4PqTBZ3Zk0m+QpJwT3qjeB/M8VY5J/KHPVxbAHqmicjCvwFYFvcl5BpAzab
UoVrBSSNXjganlNC+yJ0gOyrrd3ZNgGANk4y3GGyzRiAFVP7CMDu6kHWkXZoi0Zfg4Sk+AzMRZSO
jelfNjDiFv9qkTuDuwCKwD/HmC3C2sJLeNUJ+a1DhQWWJBrHXy7ECQ52pV5p6GONumiNlr82SSHu
tbWOLbPZuFTD2Zi085Ail10hXi0dFTWzb/x9dFO+mX8G9G1HFV6FR386/TzufkBmCP4CgKFl27tf
UBUG9UGk8SVy+uiCjEtL1SsAP/abiNN6p1Mpgxqmdl3vAstFkYU5AC5DaVuci10sKmdQJqCsqu5l
5GZSnUSXArDLyrR6Q6AKA3YnN8Ib2SJgqKs6NAOqDIGRxRYTDkMSrXqncp+xHwn0drBC7OgEDNlD
Ly63nYcqinzwaKPoVx2flVEQHMWINCEa/pNTr/nmGhthIW4FbfZsYwOdtmwkj7Lnyh/U0QlqvPMW
OVzM1AIwCFt4pBmhBth6wzvL2LLHRc76esf07jPJqJlNEmXcD+0mbs34ODnMdmbhIgtUpuNqls2+
ejp4eyCynSY3EDYn+yp1rwLFX6ewsPxTE9bBiYaTLMFBJshJgJKvTGYF9WbjP/kil+QxBwr89h9d
yWuOSeGQKO6AjKh5+GNIdRFk9ifX2LSxhY47z3rWzpeo1cDZt/S82kayMkAzEVlbXd1FDbMHtGrj
mFOiGmlpCMh/8ToPKY1tNv5/8k2y0DqkWvIjE3Zc/cgAknkAiKOTIq25RObYaO5uZBVKLJHeiEfB
iDOIXBzaFvWpNbJt4BaEhQ/C7s5ZAoKpHj8P2CcYw+js+TbvV7XAa1SKTPVNprf6ObKQvLboAN1/
prETAy3IwK4LicAiPk5yGqZugj0GczJvXCCVTF1SjsDF34vcOv/JkwKV4VBvFF7SInQSAPGL2lpR
rfxNGT2Vx8/NXIJfVEOwl6xBTRRY3xZ/MpnCBH3P95nErgPwhs+gHMD5O1KNV6BOC66R3T8hKTc4
ZGOXYutEycYYWCSu5RfrUmPBlWTUgLYMZF+JlmMR/m6tCfxJglaRu3sgEgMA+ZPflMFhdqMoTmWD
9oOnACjNWrZqsZGCZGc7fSkG+xlnYeGFRqgZB+2YRCozDXMrN/b40YFoTzTpi9GL+jEFNwFzGhtZ
kxUOwH93LYa23JJt2/i3rqh3bMiVlO8zD6UWXJwuy16wzdSs7tx1POymmYVyLwGAPM/sNtLexFr6
pXXi4UiNETZvPRrm3O6PdzIasp7/ZY5GsflHV98rVFrXe+Q5fOmF8r9y1bihctF+q6i0LeB4GTbX
UZiKbLW7XLUAQJEVDpXqD6zFvlvXxs4RteofkW3pb4MEVRgeB4DEt4H11tYPgwen4iaI07VyHSra
G+CMxRe77c806kWOUpI6yZce3pp3JHOUBfI1Jgtm+OGz7aJsx66CYecFeg6YUKqdAo5nEjkXT9o/
K4DQfKwNpFWkwARe0RCvltVKMxq5B6QCDjXjDsk5Mbuy2DE/SGdJUovXzmXgbIoQA6x2Z4NJb0VK
iuCMqdwn4LfaV0gWmB5wrYd3fglg1OX0/KNxygBeSXBDDUdpIcjfxbpEasuiUpAkUZgcU6F1H0Uo
Aa8XNPZeRJH9SLQ7ZJEyZLcKHj6KSj80Cm7AGEax54X8yYsoqtZFWq0KHzXYmqdgXMwh4EvTVXUg
Cq+gV02RlWJfgJTozoOn3ebtrzbWrgQRM9OurasVJz1O92WpeVdqSF4DIgSAQJqOpR4UQyG1SesF
Jl6sc/80yx1s2B+yrP6kK6umbfnSidIUGbMy2bZmZC0zkL48iTiWT3ps1ljl6eYem+PySYbDgns5
uwyJlj4gvQucg33UbL2M4UA3ldkDTj+BimMB7VNZzPI67u2FL2SzJbOk6QVgmUxrXeM8bgXAYpQv
g/73lNVBBjA91/pUorKxdZ3o+wDQGzAdg58XeG/jtjZUsXYYuY+9FHifUyYxGPV8z6q+UjSeAjXX
4kNyQt1ats5UtALRAIcafReVi/q2PAhfEhOkY0kqvzNRfQEpdXLtx5F9CPEVScNUe84r4b+MzFjm
Tco++IAprvr1CDSb1RAO+AaqplNN1inEmhD5aDQCN8hFG503i5gDr7vxmwTUfsoWuUGgUvTxSgSS
SjxRlJA0oNR8we61c6DCQI6lvd4Dk2suEyyAWbsY4lIAFsrytQVQcJDhbCbDkoWxGmtmfhpS7zQN
38O4lWGfJ5mXlM4CfDRiO4ctMw8vyWDd5MCqevQ95Clhg1n/GsbZxtZ87ccYRI9ZK4dPVRdJQNXW
/rV2xQjs9thV9Wv3Tmneez+sIHmsjQG5YKXFrG00ZD8rYHvvCTvLb1FDr7nnGSart5HB0le4qYQN
3ryXNr5zizgMAnwhk42bJcYV/yDjWmVZcvSM8YK6ZOMqK0tM8h6oapua+/VyVpAWhetAU0oAnz0H
IUVdm8ChVfuY78FxpmCesFWzIYM5UCcB/6G1PXhw3m3JhOUGAyZQb6/vFB6rnxzADeCn9+sycT/r
L6bz9S62HuD2BTqCaAFQWwA4kToom36FymmVzPjLnz7+KJ0fpSiT/Z1cj3bYqYmus7jQwuTAqvTD
LKIIMrG6tW+DyONO0Vqoy2sNaYGa9tec04d0QDWSdPI8f0Zg4vFjDt4+CjnLRenrSP3wk5vgFAOF
QQmIUavx/r8wpvrRKVJ2nIOkrloXA095/ksByAnM6okTowAu4GfHc7/qTezv0jIwUH+jZEHH0C0/
4ZC8O5OkCyp+nizMEknVyI3+RDLs7vEzx8vmsBoL8DiDGzFcTf7kSPp/nGgO4b3SZCSYroEuRDU0
YSnsT3PAvmi6VewGuO0BbPssQ7yKLjL2IXBRR0gigdPmcDu0AMIByv05xsZBvYpCPz6nbdB3OLzz
yjUzXXdxoyI9NTZ+54syBhq0idXym+esbm3/iNScfj/NzAykoSPBBtEFSwWeYtU0Sjx3iZXrD8s1
ki3d9OlBMPbOmmFBe23UcyBr8/xoPMhylIdCFp9B4FI/RKC+mRod7CmZU9TYCfol71sRIxnVRikt
mSlF4mrgbgYKlJJ0PvKfBtV4BSBi3RBHB7OCZsrN8vM8CTmomRp/xEzvk/ug3Nx0aiaKRoqgtAFn
BKDhRYCyRsvNx6ckdIcnnPr0a+GBZISZ+pvMD/q924OtliwyaxgPKCtNFzSkpvfNFK9HjdyRl8O9
7rGwQUyDiNRgB93fov7QX80y7FF8ZE2Yn0iklchATvP4hUZ0QUUIYBQHCTCb2SlyQP6ZqaMTFbs1
TQ5S0AxHE2pIXp1EpoabBemBZDF4B68977ZzjPkzzp/bbod9mLS3nzHVkCcwe3mmni4FsNF35KWl
sn/ETXueuGDc32pxENx8xj7Sbz4jDwx+ku0emJrSbo5l/pdpP1scm7yegsXDIZJZLkowwkxjy0k8
GGEIirsxXKX5C2gIgiMSHgGsN1mTY4N4Oy4qMz6bbHypsMUwlG3xEARN+wySBAXKg5N6GrrWCDIC
LdylSPh9BgtD+4ynIVgmQVB6oKEb2OY+qcFwgG0+t1jqqb1mRQy2DR/hdKB0IjmZA+JI+VI4p4h3
pKQZKFzTvl1Q1WERRXU7voXMBjtI/C0V70ylPQCyfxN2A7LW18xv38YTPFbcmHKRT+ldrB1QgXTp
HCPYZrbhn+2sc/e1XoPzpfWBhgQRNTELg5shmYFceXcnT94dyEsCgWWP98obM0B6Rt2C3GiKuMG+
LZKTOuAbhQ0KG53oQMgEeaSPO8MCUQsN28xhT/hC+gqmgCRAmgDNidSjAzBpAE7g2n+zD7MnMqUm
NArUraj4f7L3ZMcA3P1kKKCDKX4ACGy6HscKIpDCgSU2MryDKRNmLi2jQFoa0t/BbXLbx46yd6Cm
U8axCepKGTbj6tbo731QYmmT261uDjZNFOg2Jo2oBQTANzwGkehoWyip0SU/mio5iFcBnxr9vUcy
0pLd3VC4oI2MBEN2k/L4kx0p/n0O1LY/DTKutzRtZQ4giyK3/+EyyK6oUJKQgEp3/hh/mvFPMpqi
BmnqsY4O/8OHmE3KIsGvYfrIkRh3iZvv/3EGcqPG9/MN12u5HxWUAFNNpUAGfLXQxf7uofbEAOI8
iEh5Z0aKiuAAZt/QAz8NShdeJu17uDkK9WiK2WQOD6KsegGC52o9aSn8vztTLEPH+ZqeXucrubva
eQrqGchdWw1j5WxCFmzN2kF1mMKJQskGyDBY8f0GFIq3SJYHvsJmlona38Z+pv3JKZepttTMyF4k
iv4xU41hat05B9NcywxA76oRUtH7M+9Go1sJo9p1fHxFhVgEMrU8egC4AOi55CNgYORj7Gb6A3jQ
aEDiYuiSR1BHvJuQFOwdbi7cB7ITxSg3ZotnkyEaa90EYIBK1Y2Nmlj1fC6zavUnteQW7m+lunva
kVC8XwWwz6zQ2ThV2n8cg2rP7Jx9q6MB4IFYwl3HIdKO4DkyV3WVFd/qBMmbMOh0IAVlrlMD8V2U
V5yj4IhHM/Vvg2IGZzL9VOB5CRwHs973qZc+I5X0J3mGcfot4Z757CDFe09zZ5rR0dyWEH+bO+tD
c4UE5HluIFe8zQ3QtvJaOXjbZmALv9o20jr8EmB5hRRfNclwXlPW7TWRMj4YLEMtUJXlL1YHjmg/
Rm4+6/hkiyoXAbCi8M1Ws81y2ereE+3wei3ANMYwtnc0TFBhs8r9CnU7Yw38L6Wdh0MVhDfGsy9O
39pL3WseEEwVIbOb+V96HYV6juCAE7KSS8VARURyATCeRYWF8sVxnPax1dK/pLLH7RxkCUDFO2Ld
n76iZBGbEpBLt3bWbRSYuwQp1J/TFkeFEBsAst/GhgWuWAtJy6h4lctoNMyLizqnlZFjieWEjXmp
MvCRLnDUBpJCbBZPQ9IkytoQyI6LNV3D1qYyJE2DlOZj5jIwx8OE7CatZwDmwmOgAQakauEAm9J2
dthb+jrFKjPAtw1W+SJrPu4tcJ0s+oL5x2LpMGy5NKD6eGJ1aO7aqgC1nhpSg7pE8DaDz2fn6tJY
pZHNV7Ub8D14VYYl/WNyoJbtGzWknfh5SP8nGtY++NFn494DLOE8JO1sTKFIW6qJ/gffyk9WXRsY
jxzEfLvOdKIttpSqT23vrVJgGX9FXUe8MoNeP42gDntwgJmF00IoNLP4aPeW+9ybibEvUNS65klu
fwkHnDdCn3ciXHtJ5x9tN0ufol6s89C/oJJ5+KKboE/Qh0oApYLHj3ZWAWtTFZLlGYiUsbR7U/Ck
fVPUvp9NHo6PXSiBfC+AOotCBECW0wWgsz2gV6oeNbwGyX1R5xVYOX8pEl3+zW4yjvufoWTuFInM
/hRzsnWPoduDvFIF86ocfPQknxvUToL0zxUvRujWOGIFnYaB/X4bua4dsII8tstqnKAs9Lhxr2E+
pGuzK4tVGZrulZoYP/TrqInHbizswyyvPMmOrd6eSETu1EsyHd8u1vJFiN2EuuxwY7Ml2C+1ANSS
3MoUR3Jzlqj+xy4oKA2RDw/KAI7SpWmoZJbfgM45Gl3wkysT1XR4C7Q72ZzMuM2ezCINr0gK2swG
vhaiLCVqm2WXSHPfmCW4zk3ZH3H1Hk64I/65tsAObfsgUKhy3jxYVR3iSJ2xz2HB0hU2+KJjxFjx
IfO0Fcn10Yi2Q1Bk20L5l1iAa37WfUjDTDskrQC8gpLbVhAgkRdgyMC9M1Dfr+eLPEJiriiB0wjW
+xIcYgOYCZsM3GnM9tfYhhFfTCDj86FM//r/s2AqhvgtRt0/gvK9nrD+Y7PEwU+CdIUAT3QwABj+
+NmxTXOjqxF46n7+R027Zf9+TABue8AY2jqq2YWwgApxd0xQpIZAJbAZPzcViCNxMLPkfdZ/sDTf
2ARJHmxMpvcf8qoAVx5AuHakbQ3AEpYJw8up0nqe/JSjDvpKynzkK2/wu+d87LwXC0Rmk7irsGyP
igdyGfE4PWVaD0qJwumeHKx7cGQLdpxYGthp7tkBD9PgmRppyHbpFWYM6G/IXCPkSOcfJwtysnGC
tNRwp9kNvtuvWlaAT+L3FVLDkKrXp9mwmRW04MFGeV6tZnVJLwy0XOpGP12PPpY1uhvLY+038tiq
hoaFWwDHtx3MB0OwYjubUG+2IzeSdY0V7rSBH2bbO7OSYpLaGcQDHiRvgWe7t2nVZRi23Dh2Y++A
OIIj73kiuuZYt8JNwcPximTM8RowPAsNK8g3lh420TrQ8h/AlItw64XJbDf2qAYzQI3HE89e1p3u
rcECUWIpqLH0NOCwYWw6EwSg7nCixgicJyx8FNKYby5DlVOOtbNz0FxT34o4Ow55oxkAIEbWN3ac
wLxHNh3lt5M0YzgIWtwbgLArFTuSkkOP3XXQulrPpajCc6RHXzPkT7wY0kheXOC29rpfPJEob/AT
E4aTHlpkQ7/4oFBdoEbqKDoneGCqKeygxtZxWS+7vg8eqPHBP/eghc5jPoYeapdY5oDmoQ0OtlF+
vjPDmaQGcLzm+u8/R3GPMOHo4MByHct1de4itfyeoWoMC26GyFl8HWXgrsACKvagrgQA4i8CDZaz
N7IMkoH+drKYGDJmO0rwIC0SgI4TcwbJyCRURButLcVeVdiPbd4hda0JcEBJ6htzsnSRDr1WFcKg
j/3F1THHIZnEO+laRNjMv1NMseYI9x/gPSCZIL3xLcKfZiKTeRKaqabCRR8ZL0POH9t68JDmLs5u
pPNHWzUCWXt7BtaTRdFUL6G0FDpojOJsEyW2SE7JgSh7pVHO3AZU2tEzuJJQYdsEJk7jzCRdzQ4J
pluYkfB25EGKfwhCBrLUnB3yMbotwCDabV/hgW+qfEuu8jKpkX7iHJEzs7V/l5OZUDiELUrnZ3uQ
WMbXDFDDizEyyt2sIAfAWWerwCjs1RyOFPP8ogASfGTkxYYUZGczLJTVRbRj3BqLinJHU6TAJWpy
spsnmicHLnmoIXMIVDQ052xDPcsY2y1qjBpg1uEzAzUkOozIct1yxwTjeeo3/NDluZ0upswPNUZp
Jj/QsGfm4B5RQcEPvTNmewB2guqRW4CbpZaMZnOGXdtlMIB/aRgk+IgzzdyWOnugUYpsV1RHKAX4
f7EHSV1qgJYpdmC72t8oImTRHmeTKAu8I8licu5Cj+8HcDaApvTWLvF8bFuS371L1HTGIWpCpJPA
ZQozGaqpkg43mTfH96nLjttH+2aOzM8GLLW436/CakCFARW/twM2nXqR+chW+1Uuj+OM3EW6+dDt
h2jcB1rdRs8gAGgWfh34mzZOwLVA5lT+jsJrlFMA2lj0liguPVjTHEcD+aoAFwQofVGoYtRatUC9
U3bSBKrkV9SdpExrL1VjFTurHDMcRrZYst10sTCoNyja+S1IqSKREQWi3iwD5ONFAKl7dyOawxrC
95El+35t5Jxa8sEZLX/vBiAyQRkyQGyyUMd2qXm8EYWEcIPF8hnnjOkm8QsQ7fY+uIrJg5qOW8li
kEmy9ZQhw3py7degd7HLRoDNIRanCIlGUw+MU08ettF3syj2AKuyKrKsPknns+OIta7FDopyTPux
G1AJkbIkXdBwHDsHOyNAghxGN1uRjBq3s/qlhx3u7SxzsuqLjIPyiP1ZMPgNWNvozlA9kIWVgOin
wLb2bN/UJjbPRpwizTKzqzkyiAtjNV9TaxTxsowDf0d2IGCOT55vnCQoUI7pqDW7yHJ2NMqVyOx7
ATLiLm5wFohXV9JQI0hD3cGKjAInm7AnIycXqBpGpdOaHGfFPLwPQWNqbqbFt6LeqVq/m7nsIgv+
K4HGuEM0dRg3LVe3HeE6rm3p9/kzOAzSmoJL/tyAfmSNDNSHth2878iL3IXSz/xFO6IWBBjBIRC5
9j7HC8miby44gwK7aSyzVe213k8r0vepU/Lv4FR9BG1e902U7Tdm8OIC8ocfeVdnoFRtQH/MvRh1
5K2/zT2AKDtqyYQaR2yYe8UIvnEp97qe5k+kaPptANzkx2mADZADxyHSYnayHCQ2hUWSb2IgFy3M
phC7uOHeY2nIr4kJfnfeAbNgifNUH+8cj5OOW9Up0oYnhnsAyOdCcIzBhbU6sKtycF4XoPiOljg7
0ZatV/NNrWihUR+gPco0/2rZiTx2ZZlt9K4oV6Hy/Xt8VAw9TXNjN+wtrsWfJR/tB3KZw9PsNIe6
6qxzQpylWkxGm8yLTLy7eKYqJLIEqJJ0owXush285o1Rraqw9rYBy8NX7g/ZphSo5KNhnPTNrnM8
LK8kC1+RTALGN8/iyI+Fsd8gdUwftU+arkZ90j7qoKQlHTXOpdbB1kt9Tz7XBsjQm744hkPXb8EZ
ZRxq1ZgyB0XYmCDJzSzxz2xS3PtJk5ejJ8Dna0Efd22p70iH/TVk7CBvyFmT2dSNx/YroJPc9RRv
svw12+x3M6Wj8zBD2reansR2I5P/+mVwcbdkZByZZcwymQCxK9LL7rF+y5KZ3Si7Z9t6tcPEjlYe
V88JALktwG0dnqjB1g7oLe+7FlLBTjg7yo+D+2DQoEd6CCp4/uAn/OJ5yIHzXmtNNEX9o900lRFJ
rCERe0lGFLyzUGOzmvRck7ggEA2AFNDqP2Ab3Nt14EE/EcaL1ujlqTaH6/8xdl3LcevK9otQxQzy
lZOTRrJkW/YLy2GbOYIJ/Pq70JTF8exw7gsL6MSRPUMCje61COyFYKu936IZ04Wmwh2utqjEE5mR
CHyV1wUm5s84ZOp69RzabkoL9B96LmL0L7OHNsVvGNgJ7hE1kt9p5kxCPiVxgUJQyQBp2iTgFhnt
VOy8uEU2ijzKsTw0ArD7ItUs0590G0VqLH92LDBQ7kqcuwFYYziNAog2aG3PwjXIVMHoLKPgIWEC
rNlOgle0G2rXyGy0a22iaq2IwnCWLYrSGPNVZWb9lmRxLEEHnUm1csM7IpP57WWRlW32LeyxwlhE
i+0iA6NIehahghfrDDxQwUjSbRdDsFXkp//eXyHn+rfvrmfYtoMvrWVb1t+e6ilOQLFSqKvninoM
sLg8RVJYZ+wdrDONwAF4OyUFcF+/dR1o2+aZso2TKQYG6btvyUCnhSzWjeguXALyOFBX6k6+0QYH
VV0qjBb2KMYOSwuL7yy4RHXx2gpmv3TM8D7Y8eBrtrRfsIS2XwBQuXViUT6RyLOQf4v1ejzTFJBm
fNUAX2tPUxQft1vAvQ8bwRrnRStG6xDWSCVSpN42420baCPLNxxE67sU7VzgcceFRnRBSsE6AirN
PgInGy0uNFw0NCIZGS5+FAYPxqzwlxCL310YUMTVG3QLxXP8JZZBEchPbzlIavJRXDx1Hp8VqBgf
sZaaZ9LV1k7UGVuatkOaP5h1daVZSNUBVpugxDwaT5mqB2jxSAc0I4g2SetVNQpbHSTmVa+43pvf
RF6G+1EylBa5YZ/JdfrZKEDFQgZ0qcLCuGAxjgokfSj3lmCvJJdtAyeNrtZQlOu4wDtr8aMR+dEI
DQj/69n8t3QenslIbBgWSEtt25qrgm9w2AE2De5CxxTP0p647yQouGurKrgUQzadit5Ef6CGOsl3
OY3ooo0GdsiuXewW2WLnVVG30xhOthctBV6mPNI2U541pzs53XFCZksdueOxo+69BKZRYHQTDmyN
Wbn4Lx+20u3cTx35H59uBGDVzV+8+NIt1KdzKqA0L/dfPkQfT9Wa2d3bpyPX5VMAj386TaO+JtFY
M6xtsOLLIu/bAd2Y/BvHuegGSD3gG3V4+tyX/fepl+43LcuRNnMYfzQDKz67FjiC+ST6tcObccN5
2I5bYLtaa+APoMDLKsv4hzeBQJChZGug96JnyPg8W9bqFdlV0aYOQ35wNEvPPpOMxWLwg8oVGz54
dfxDxqAz4cBu9NES3bAntJU1G01WDjY1dr0XYfN9ZKBNEeWUP3TqQlMZYQOIVdHTIiJ5O3r5A+o+
+VEIe08i9FaA6JKGXuYVZz3oVzS7CykE9k+h2JBuCbtYhcPnCH3mYDECEHTRNMM2FJa8eHUnLwF+
TKDkYiC07etsW5dTU+1IM4btX9poT7uADYBQFnGO7HRqyKvbApiOTLI2noAtWRXjOuvkhg3AjkV1
evXb2sKZLcBHLij3bkDaYBR8879eNXdgsa6OHyI6pbilYf+A180dhcgkSyAHASzlGUDJ3RnV7GhD
NMXBw74A26tyODtoNup8mvOkwLC0QKsWWQDLWoxohP+Z4TzbuMpzdjedPZ6m4kCzRb74zjegqG2A
vf/9XSnsYk6j989ZDWh+D22g8USu+4uXgfeSabrc5nY9HTXmuQ8mKpDXID8KvooMrB4CPOIJTC1t
RNdh7cotthBvphorsQgx0+CrnjebIcidn8hBxXauqcoFvl5wBNM+SB69zYwLqNDuaVTYiTVb0pSg
A7MeJQZvlj3hCy5WAfMe3sqYepAib1iRVODhRRMDXWwjupRoGHigmWNPPbqenXK2iFT7Q83Y+c6i
ZEG5SmSVl6t/0NIdUIKWloCL+1t08i0thdPluClgMT9aoAlLVyFIoY6eGWInz6LwA9fa8EOah3yT
NObkRx5wwfAgOWUTkJCDuEDKT01dhXhdjuHUzPObIY714njdAKsfLI/lkcxHoBvqTzScL/EoVl6K
nmWadv5/f/NNg/9tlWV7qII0PG5gF62D0wursJu30JC5pQA2d/Vs6aV7DOzSAmqO1Ndp1BbIzKbG
lS6dXk7nwnO2EV5n19lMr1iwK/Op9c2kL9PNyJNh3dvIZ5JLEHRvzuhNLIDMIrr9EpC06kbIjP3t
RmGKmo93d3Kim4GqqPVp2jjfk67pz5RXpvwzHrflKcWLiURzZhvZLxw2qIS8XlgFaZdc9UxtTfN3
7U1q3pwS8NiYRrKyFYCECdph7NfUEPlz51iqC41cR+FJkCbXAO6rRe6NdiL4CIBxOMeWMCnIcZaS
uyRkiiVmOpUfwwTdfuh2KS90kaOnCIisdhtoEUtmDRb8IfjmvD2ZdGQ8cmxEaF5p4V+DVYKamfW7
IbYznIahO7VVl7lPVTW2KmWbxOAGUXKjDFAV1AJ7biiAM8EDb9pR24+Z4UxpGIW40DR3kxVKv7yX
EdDlTyYKh8C1hl4hHLwc8wEIlWRFMdggtDlGItLbGNOUrtLW9F4qjvbQGajXHMGR2ijeFroQM0uV
Rc0msgvUjivFwtbi1K0EcZ+iellYXnQ7sFZBIIBJi7a8jazxwhg7B7sW8q7eY98Foym5JOpWd1GB
wY9bkc3NpbHA/I0Gl8oByjL9xZUMvsR9Zl5Dmxmf8Kikfxa08tsPYSNAzKE6qiYNZQGasOw1ivTz
K2sjgVom92s49cUXO8jQbFdV7YsGvisUNQ3pY5QwttV4Is7Ik9qHSHfTwwBwq0uGM9EtSBrCJ7Mv
63U2Fe1Hq+oMfOHT5muq85cW1MB/hS0osTJUtvujFwDGrot/eUiVIfFwjoEucqKOjzwJUZDaIGU0
93eA98Py8QNLDtQDYvPafepyoGuBN50c4r4XexQ3JKhE+s2lDpDpH6jEMVOwxvNy15dSromFMLLc
GIcwQq6JsrAy2ttpYTR8a3hxvuuDQbwEFeDkUYf1IyjcVxzxWy92WQc7fXTT/Z8GQ/UFEI3mqSHG
bI2DHRuLs/hiJt9vRJEi2h6B/+BbHZK3dvK9D0MkKqRWJBcpv5M+Adg3/m1AOk3PA1DeewL48PNT
RB17RcR0T/PfyvlZcXP+BgXAbd+8lucMOaF22QIW9wQEqZRN2xgVNqgvBz2kD9zE4mwD+uTsAHCl
RhHxMSVFqmxIW2hauAFFsoPFBhoxUKOTjyBqQr6I/Ka2d7ULDd0WlJSBZm25he7AiDnaxwL/tH5e
usWvjeeI/Fc/Vgka3YrpY9KbyCWYeX7J7MoFKW/CtnpuIamIf3BgKJtoP21EvSVEdaNBytPuz+Gk
uJ8XDPYGD6R1o9f2Sh9R1bnuq2Gj5wAzxsmVBkQWBa64XCYFhEhT1MlNfgwOinVtjtOb4T/63Ohv
hhTE6ZpfwuQDMKOzXzg8nMAuBZaMk5YJ8HyaLMpOLOjRdq6EdCGZiNqGr2hY0xA0QlfwCIC7vvMA
ilJ3v4iSTzIvNrZFyoD04YKS9dwWK1aKNsdSSslmo0hgKMYqRAK+9XGcozSkn/1dN2aHHLsI6eTi
fKvxygrVOQWAWxQrcEJkwxld/z4Wk4u6gVDRBXuNeWS6EYOLniONi15hwFNmWV35pM6SYieSuD+6
IDjHt7p0c1RY6OkamXDz4qrTFnRMcenTXOtA+6jFEWr1xNjsitLsT1nYrbOhcyXOArErmIdRxU2U
A2D3M88TMsCeHAe4FSv8wNELH0Uf0cqU0XDtkPW60kizAUA/2ShvpqmHV5ODfEPxK3SR1iM7YAmA
LaOw5WMvG/04m5A1DiW2ADEcwbbyOx7JmXwEQ5B8WMRtjldYXf2IHaO/ubvRYNOD9jUwh4yhr7dp
7VOJepJF1YMVl49UtU6l8V2UP+tJ41zmmvdBdzYgKpAbmpYcKLNNVD+SKTm925MoM7mzCSQfQYmK
OniyV/EdYvgzs/IZsNJvsdP32GSLwuMSK23Lqb8bLDFWUpf9KvLYiOIynHzTZQj744QqqMs8Aw3F
g9PgMFQZ0NE2KwtnB4DSGg1Mv53+LVBd5t6FvJD+nwNhOeusTRR6bLog3OvjaOM4TjQzkpwSBW1h
XwhEjiDolKiqPevCpPUTDzt8OgU8l2hs5ypLMqIIf8YzZb3pTOwZ541BlWJ9m6EIlDYLdKmFBlD3
oJ5FBDNOcgWGsBIA/t+yfuKur5dBfknBjU2RFv9MxayV3QytTvFQwrhtHZOVG7D9vN1y8SMTFYqi
zDsUCkMf7c5OhZqC8ONQWg9eUvUnnnabuiuATVlKcG5lhlv5dl96wJTCcePJTALA89JwlpITzZXn
OALVclbcOL1F0d2DhvaYk6042PHVRKNNkLm7weqHCBuP33PNGNC4IpA0v6Y61oro8OS7WRjZ3XnM
LRDOVenHzLC7o1RtxXmroT9ZgrV1cKe5+Rgky28ty5mLhTx+z2zuVl4Uid7sQ6H350Xk2sCcMjv+
rVHulkRxAlLERrvymFtv6TZGoWFLBKIyv9PwBmnRxXKmUeeIAR+uEFu311KfFLYxYHtN6nlolXiw
WQnSoCQU3QAgb0fbNyrMEotGdzJptWIbqNAxEMpQu5gMQCmxAHOyMXEWcnILL3/kXMcHA8jej3hI
N9mfFk4ZtPtJ1tFZA0agbxo5/1mFz0ESiB9mahZAXU5MPIkqHHKGuQVsNJd/aBJ7AEa86byb4mS0
QCnvtvVQPO/5UVvztbC3iRTt97HmYh20engBxHf84FWluzJDmf/4wwAsDCgscfTrW/dR0nMDT4t0
ekWJPWhkm+hniUqSbWWy0fxcRelPsDDxrWujlnNtclOsZYk8KhkHgQWUqnc/MqRZrqhkwYf8W9sv
QxUxz7jcDslmSrgE3kk+PdIoD38CsLK60oQuKNsF5gdvxC5UVrOp16f7IUrwKlDuUzdOj9LxxKP9
YQlF5nrcDegDnMR+sXRjnu4KZLaw8cgAda4BJxuFDMDuUDeou75B/TUSST6gEfpDH48jDr3RgMAV
CS1dkFp5G02em1X+orlT95P+qFbquzs5Te99l6hLPJIFHrLRRlrqK1bwC54vOErDmizwLUPXVtFQ
A00RyHmBr48TB8Jv4fjzHCch0QOa2bCbVuYjN81HEeGxr0LQjC5LmDmsloq3MJ3JHEA2ABhFU1DM
PVB8GgXnQ3Dr7R8zFyVVjgL+IZh2pGxnS5opP96L51H0/T5SmT58PmCNqBEw4uUlaQBnHfRo1iMF
yUhLF6YygilO89ZtW3erJcCdXRHmNoqm+bBefJcAvVuBR7H47KQChzBBYeyFXeYf7EHLP6DPfYWy
gOyRRGBsNE9JBwjZyParxNmATsW9NiiifFaNKbt8QlbLMUHG2phx9Iz17saxWvdKosWCHEj2HmOx
KIb2Lca7BcX4p7uQxX/epepQnmaUQ4VaN6184F30xUJH5p5mPcr7gQ6mFKgSmxWNzgE83hnutpw6
bQUmbH19sy2ZtyOizTTwmNj6et6Y2Ak479w4yeOHqUncXRi1u8hA8RG42q1kjVLlYMNyO/yC+v5t
CuLTj4BhxOu3sJj6kUVfgqg2V2MRjKdeOsXnMgE8uJIPYVKBDylMZnd9mnAu1AzeFaCpzhN3u48U
Nh+ydGsDXH5HXu934YYFysfCBQuBuntvduZq+uMuJKe7YPO8MTzvgKaEL1PepR+CPk6BM+uxTYct
7Jqms2KKUDaljaA1UiaAmHi0hsg7t+4P8K3YjyQdu9QAKVv+JULrJPJ673Hm+RhmnR/VlXZwhtbZ
MA8dIqmIHnPG9Zei7eKj4+bdBk/X4luij3iQBOEXOWo9CmiDadcFpvWKylmfDLR2qDfAJiyOWdl1
L7aXP9lJkH8DOOm0yruqurBQH/Ed7wRKFaGQDNyxk6tZj7EH7DyrTzdmiSxDPYni258fQ0dCbUNy
9TFUjvucD8OwtdzwmGTDdOX4b3u2vaFdFygh3M3TQYtOcWoLn6bgkwqwLn2OeGJ/IEmTWKg1yev2
QFOBvsg9UjzDiqZVGltP2DHOMxJJG4Q7mgbOEN327WFIH0x1oRHrfkovDM40wfr2TYwDw/SBjYCz
lIN1WORkRhfRawAfdQbQ/yjbO38GCJ9VLHpvvSgWO5ZjzS5xxrtaIqNBf0SXhA60fe4Yv5YbLSYM
v8ejFMBuoE8XOVKb/xyW1dFDvFssY4BGXUQwozYXshAHIOSC6xdMkdFqmVvWD/A+tagBLiuG1RrL
uL7tWddguaVQJe1+BEmU3lhrEtLFSoSrbz3sudMy2QAJCL3uWLZ+YmGwGcJSfg24hY2kkvM/5KEL
OdkLE+n6USKzo5wAQii/ckeOOKwQ48Et2jkYyRen95sU2LudMlvWu1h17FtmdRC2o5971flPojEQ
9QY7xnYdK5AAkg1RXT+MIZ7zyQSIQZLFldTRomF4cyQy5vmAVbKMUz91XR00hyqqukeUjvp5dlNB
RVzUG/ST4R7qU9DFa7T6AdiiKFuHyA6nCV8fdP5FOKEHz0j/F8oecQRh995T5zjPpRM7r1XEp61Z
8WrHJljlZQcgCktHl8MExpe4vXgpCFjo+S3yfNx3Y1GudKnj3AClkJe45ekDPcnvtZGs7rU9SkZW
OE9RRdG/I9fCO1tFmZ29oWs3+oTa217xqEhFsEKjuPjSBmF07eLxTVz3OBJcTMkqzGS4ySbOV53X
aiAZkzG4d4FNMvh41j9ZWFbtnVZkF6/Np3g36khGuBZygsruxpjH05e2K5xthvXCiYguypCDD69H
XuFgh/raJgoMIq24GfYs+QkmEH2LhFJ/BvdQf9bqUt9qThdipYs8PClG2QbtPHeDvC3WqWN9SvJa
7shljIF5Gh4q3oFdPbd+oD57AHSmbT6YIFF+0LkUpyHL8LQwwIgpPHePtdjw2KrLiG/YLtIc8H6q
KSlwlFVgcekvEhp5yPj6ehoZu0WBsMPe0/F2cPBw3aE2B5AiY7bWCw7KrSJOfPyaRAL+03Ubu1Hq
A+ZBn0QGCXqc0T6DutoG+Uu3HLLQT3O+a5zW+KtJq/PoeeXPrLKe6p6538uxeLUKkPaUDf/LGpri
q6OjYaLtTQ/fRoCMNqEUq4ClwXbw2uTFRa0tJUVpNqHTSaAr8+O7jvKny+xdpyz/f35NHPuOKMQJ
x02A6pwi9IUIpKRQbA9aA8WvF2GjtapzJ7xMhRmQPO29NzmKwaN/lbvAsF/i2Ba7j0Px9dADA+OY
7JgVX6ll0ZZdgp9qfKVeSK5mf+pCL7wSniFZqtnil+rplfogDWknj0qXjYN51lFHuZpQRb6STE8/
N+lQ+IA3a77jcX1KsxgQ/l20AZkp0KomAKn1Za7/yD3gHllT/Yq3XrVizB6ecUSP1FgGVuch/mDq
rfuaNqO3YnlWPZpWUwB2XspDm7ndw4CjtXXSJtOnMij+cvDe+QWApCDqf9lt/gs79e5TH3h8bTRZ
/hA+4euOxddom48aCjFXeWk4n4Ujv6mH9S9Q+KI7F6cEWdo9TXZnAqrYrlccKN0fpr7pt4nl5WfQ
CQVYf5i3cWwr4Z+9YniPo/cj4tTIxugcxTZT3E77qENzNGgn+ZdwGDJwRGKUKFkIvvkvi3YZ/bfd
nfZf45EdGmMBJNY7zca1XGBell6GfiQguYaBfjtdtI1CkG0a+01L00XLagmsp9QNVvEEMrUD8vbN
sW5Q6U67X7QXA9Y5xdcex/474jWnCxL+H9EjzE4L1bnTXcIxZXggKz51x+guvJ1O80zVgOfAMT6I
GKVCNz6hrm/ChuGUW3mRotR4tqLbOcqNFH2ffexQYH4TLuZnuh35NE7Yo0UftU4WyNlbwNIfdJRQ
+uaoW1ftS4jv2dXVga9PAtfJ+kMz2N+bpEeTP8m6At8/HObLdR4Jlm5it/wlgZt9GNsmSDdvMfiU
xNx/959NF9eBoRvUmdoD/qL0RBdLJc4dSqeH4K870XxRT6GDRHsAnGh9Ks09KRa7ohXuUZg+iWfT
O4slEo2W6BTkTtYPVoP0SNs/OpHiekUCBl/q2E+acHyJB25vvT6pj6HlFlecrfBVNo3tt4jVa8rA
5K2NEm8+DS9lGgPgCVz2VMuI47EyRWf879rIughxcmg1zqym0kbSgkY+PdOoo/LHZR7F+rHAEQcw
2PTXokb9EI1Cs3obxWo0lKP+SqNFC/ZV/fXObolSxNURlJM/OcA+V3luGFiOM7x7KTsTUELHCiO2
6gZmzAmdOcuDwxM0xoY4cOU6CIJlC/i8Mkfbka2mJLMqywHr4EeS1Ohum8Va3aAAdAJnKSkGnMrX
ti4u5ONlSGdGLnuLQ16jE3MVhyZxX7ygEmB8YU9EojZkPPPrAfyDcc2cTY8OhHOetOyk5XqENg5L
vlQFjix6T9f/Yk+VYgZefJox4xvgEopjMYCKVdWBVE0/+Tx2+IGmE17C58nFM1uqAg/A399q0byA
0lueXaku2Mz7F7zP9RM4g0Hu2LX4zqgplQTTpdCmGxE5CVjpmqWdluphZVW3/a3oz1hcpKh7inQd
NUwAjm4AxTtlYf1YI5tDMyy45xlBmrtFM89sBYX+p+X7jHTvljjxcdeJUYYPoqketamLX3hrN6co
AIalF+XTVyVvyzh+8Yr4U+RG2W5EJ8dDycTbRXY4lEY2FliwQ8g0f9E4tgMgRrDHrRbZ4sxEDLRD
O8lnLSmAZOFhRwV+1W0mUs9frPFMeLsfOi+HrfT+uFOZJuIASMPnHGVvD4Whi1U8JvZmnrYjmLOV
wooHex+E4sednKYV3scR8l7n0A4rIDR4415hnT4mVos1fMxan6Z4nslHGmXx1euBNEWSyIZYmvg6
CInM0GIqWTbu0SSH3KgyuVFghRqm2eaNR7Bqs4+JosyambCQ+Xso7cI7Rko2ETuWDVnjgu/uhkHr
XQZmDheIovpX20B9JWg7T9yxxQe6tJ4HtMKhR0/gu8y0yk9uVpRImuOo/U8nEhm6+eYk8D04icJB
ycK6xGH0qqhQJYD/HNQvz0OeMOCs5gWqABch2liBUOwBbwmrUxRMv1/YlD4ZWSH2ZKzz+E15N9X1
nh3CytuSnNznu92FW24eU4U1Wd58DroBjn+ePOwCt1llj+h1DTXXRQO5ba+Z6XhbC8nMlxJcfscq
E+AhU1NDt9MPKTgsx7IANHEtmteOed1FT4bixbQney35dOsqAwB7kSv4qqbHtBM/ewtdBZKL/sXl
0linY5bvaNppPeoBLSGR0obWBF7uQxsZTzSji1Z8C1gQP6PECXqsawHU+DtYUVtvwRIR9i//FEx3
UDc5Mobt3YSCHPQIoEoB3wyti1BZVqsqYJpnFk4wbTfQd55VIyP8rqBRyTy2lTUe+jfOEzpD8HQU
SJfw0DvNEUnf6Si2GXibbwPehEjxgOxLSgHCJzsGVjcrchTxucAWQ2MoMAjdEkNLDa3Y+hAbICkR
A2pwUCgMWasgE/Gitk52UAP9ArNw0M3+6LRoKOSRUfsVOuUvZFxFeRPvLM1ASjcJu818m/kOaFVR
7ICdtW3GsjlOeWr0xwa9AYcutA/LveZ7YymUb+JOD/ykANa+3thXo1Lt8EAz6nzd0xSXFpjr6UIa
Tal5/rPDEfepB4F5B6o55aEuZLZMUcoR+WGDbS5Io2G4hOo4aK5LXh6BUZHvkqFivhVy5BrVJQmH
7DHo3HOlOTZQIX6LGPDTdgMaX32yWBwC0LCi7t07LqIy7bV9ErmgaYny/CYud8OvVZLFxyBzTBdA
KoDNHQz5y1C3CXMla2QXgWLOLQ59MViun2HJe+wAJ0zhKR59ADcMG98dUU9JU1LkwBY4SVc+TWmK
UCRzW448Ds6pd0uAPBTs5CX2qW2deDXJrN/RUW81NHjSohV5zoUFQDK+AhB+hccNHrekVVOypeNi
9KrMDrMFTaVnzRZkRjGWkO8x7EG+pEagfRpM5E57YUWfeJ8CBs3qtEdRjGyLdHd4LgvRH2OtL/Y2
YFMf0PxUbAbh8mecxSOXoDHri6I/BjX68DXN09J3XDFu9TixHgd19BJVsb3TQ4lDTTqP6UocwdtF
t2nqyGzRHVJdOJf5edbqLrhLKQKahHF6w0p4VwzkGHqAXZcpR3OLg1dxvbkYWM3LLgu2oTfh+FaO
r45bD6Aki3pUCCG1gs/SnWlKI5I1jncp0TAH0LXQbVHeA7t5SIajcu7LONprdfFhcbsxyUU1nErU
hwic0yJRhPoyTWjlo5a2oKDoePRda+yXBF3hL13q5Yekabtt39b9Fz2MwJVXrus69p76Oipehi46
cxeHzxa6/l/i3HKQAtPLPSlzCQhx2QL4KBlLYEDIKHo0cwSkmXJ4dyd7s50AgF+n1T5C6h1JeBTh
1gk/ucB7+IATAvcxScxPxqSnr1Gb6LumS9iGprGBWrq0qIuH3hiB/tqbvqXMSlRxnEyOrDUt1wEi
ApgxI8IdTKC4nLnlnHo8aR/7pu5R95S6l5CBW4JkJRqTH9Fvi0ykQNafpqSQDM8ngJJ/zZXFyOro
0GTJV6YKPamYM6xiUP/ZVDZqTNI54vHfWCuqBCWrMBvAHMCQCyumSlgARYErqWcniVoQbzOHoYiL
AY3oUlPQf75LIU3kLULgbFxGKm5iNn7d6pKEY3wa3qdZz4FObhQ9Hk1QJCxOTnVS1qU/W8fO72GK
rPOuGavP3E3cfQkCnXWqkOCN0OnAF47seaymOMn51k6iu1alF34uPjFHlJ/DPgIKmp78RR4s1PhN
gKJi3VqoAKSVGp8DhFbbbAIgdq4mheuSoOvIXbHRyHaTx5+A4VifhLqQli53stmDNPgCYduxWM5C
FatBQfcin114ah2BmeDuIhNNRysXD8PS9+QYnWwTWc+pGvXNLKxLnJuhG67P3gxuPeYx+c0W7gjQ
VA1kADv0xZ7eZEtwUt9K5+io1IxOFGWec/VBlk8jWhM5CWVz409qmpNmdiQheQd00/lP6BxNOKsc
ibAoQfazV1D5XaSNj640nJMMxoeZSpBkgQ0MW+A5n2aZkIA/iYE1v26VG/n+m9tQCOtEFmQ7Mu4i
D+twALHhZnTxXOac0DHysIjIVt2V3IHzop1A+Tw/E+nRRyloevK1AII0NYZObvVIXOSkpCQ1jUhh
V/a0tXkczSnrRUG+y3TxTdBciERhupuKAoiRd/dYwqd4kh1Q3oyaqN9P8dmD7nvnljqdi1NQJCeX
AMsHv5NZANM7dc7+7tMFwsHnWbzoFg2vwW6AE8L5ZRJU41agnOrcqiOIKYzHq+vs5/MF1AsBQccL
ujWKgFOQgGLNDWRjc8Db/OB1JbR0ZrGYkF9lJWxlC5DU0ssrAhyVn4MedEdTutCbLgDLjZ96KVLy
6u1Xcpuf+qLmvu4MV8cLJ6CIOPl1ubgsQYlGpAW7RUYj6YgRBWOgcV0UA5jgr/qUFJsxTgOALWBK
WlJUHTZ5ngNemTuPDFUrKKcuPt7JJ82yz1Mh10sMNuD9joa1J2sKqwcKO8UnsxqyqxVWzWXgwToL
uuAKHtrgSqOga+UGB4VsJbVhysFSpj3jL56Oi10l6unU1N45Mj9bWTuN/FgLZAGdqAVRYAC0/cty
0TsbULV6xnBKj9XZjjQAwXH3IYokgtx+M45KO8ShNHi0Z2dg+b/5kYc7dT+qAbwiuo7OexCCmpsq
Qo8aAKiqc4/HuH2wnL4809zJW7ZC+aK+Qn1veV4Unc7gvMxJ7QmjPVqmtqrCCe15qIkq1rZToZG1
95BDDITEqQ6KsU7dBPSePQ3p4sWmdkgEjgOVYcsCGNJwMaERCsx+hzD7tOarRb+YWwODJgELGYqt
rAOZzNY37iSd8N4AxJ36ROQ+W4FtPD2RUE7ao4wcvGnIcLkFQzmpt6f5/FeFWNLoqJfb5RwLFabV
Azavo+Oc6MK0xD1mxmdSom+6QSsQfpQAj1Mmwgh/D2ddpgXlNjSNX6S2ezkBwltZTq61GQr8B5lJ
Wp9tdVEbk/nSYcnoxtVwvJPXqMm+MZsdlGxEGa0fOm5Hu5vzXUzHzS5dF6R7l+fWSQBsEQwAOvZ2
EchHTyBFw047HI6koMtiR9Mc9Wo1ChLhd6e2shLNTLKpV6SgeHPoO8PFmWyWaYPvc4akCRAM//hU
N1HIg/TklqNgYD3p2dkKUWzdZ4N8jQ2ADcRFOx7jLpavRv1ZsDL7nIDa4exlTYY+CIiRnnqz4vjZ
nidAwa6Ei/Wy3YjoC1gjB3CmADk1yHnzzEucySq51QHMFfCWYFVT0zwvzzav5HMaDvVDhqSUH4KA
6Usms3KdpmD741GnvabGLAYMVXzs7WBckxWAvxowVFnVagz6eqV7tjhLOXycggKdNX3SAsIdF5LT
JYva2ynJtAArcrUfX8z+1dap0X/ZtKBQU7eiC92B7vVPsr4Yk303JU//GvLuI5Wjpm+QNOz9RQGy
p2KdZ1j+Ts8VoJmOACVITnRp+gDP2m5ITjRCc7m5d8BdSsqg+21G0y6o2xJl8BDeuZHsn1wWu4RZ
4s15BHLQ3q7i+SZ38ZZpIlHYykDEqrWad+yHxjvSSKopjRo8FcERoObz8E5PPrz2br01pJH8RK/N
9Z2CjA0TK3V0rv++IdncTedb/bv5jZ6PANXV0Ca/QX0/wJNwDOyXiue2p74CMNlgzQx4nfpE0giF
AvNo1v/jvFCR2toE8A65p9TTEOqKM5ccKJ4HRrPj4OwzxpHB5uho7gQgzB1hAx8a3LjhpXUH7NTe
NbMhaYzSA+CCAbws8iEZXcAqDUVWBOkOEBiJn7TASAzxVvXReRm7O52Vhxqtx6fW6000s1rB39S8
zj60UYA6plSiN7MR/TZWW/NlTfN/lH3Zctw6z+0TqUoiqem259HtIbEd36gybU3UPOvp/0XIsTq9
s/Odc8MiARBs27KaBIG1kE0QLgdQRE5n9lmR6p2/RJmtPilkXSEtOxSOhzdtwTeZn1UoagcnAyg/
X1Hg7T0g3oV8FZngC73QjCUNSWEjiQVImpazMWPNnezwDfDmFWN5JDOSV/3Jq4vwgQZRPIgTK7xL
X2qozBrTSNvKfAS1i1qFTHSd1yvmudHkNmzzDBndQwqQOf3iAUUXYF6oXsAfoV13seWsC0UQALAS
wPRy90nLQCFAog/7TBmYlXZtjyA2ABcGcMspZx/2duiVdzQie8bxx5bdtERm94yWGOIciK62210i
c6gQaW08VJTUzkr0MUeWVTcaR2qA+MmOCMR2y1pLrOWsuDKsSh75K1JdSedJOurCj7x1Ub0UDqAD
KXNwPhkoujrXZcvPLei2FkK6OQqDTMCLfShoiFte6+TlTzQg+9mKel7QBxs8JyCU4t73sRy1DV0f
zsApE6TKfA1JiCu21x9yVxO7+RZyspvnZQriwR7sXcNqFCAUGu7oLCQfIRmmj9vjVbfnfbEKYldb
YHvWHvVwkOaJZun52C8R+I8RcQWmM7ZTCs4OjJzeEQEAMHxQ1wju7RhEa6QUEtyNq9mOeqhdQoLF
x1xMyCv82uo0TjaIsPbZtgCY1jnW87skLSvg/ieAZ0dMCfWZQ73uOAetGLPqnZY1172wDptJ5n/0
buyG3+d2RoMjRdp+LUYdIBEJ97AD1xF5dBugvOmd+9u4tFTgSKZI2iP7sOVLVNwRGkluI8Ra4haR
RlrR45YrCpL1NLRNRAdHUPgAsRdZI6GPbM9MNntCKUlBMHRoLL9eTKAlCgcFVEEgyMRpwVOkJaGG
fSe5I4tObyZ3hHmSjT2wCm38dooq0vZIKnotUdVtgzg8csHuU7rLRBb6elCY0rpqSNEX+gZ1KxYQ
78130cd8Mpjlsw9S1CN2Hu+wom5ftIe5nFam/ghcqCx5Djqz3FLx601tLA1JMU8jmZo16H61vZFf
leOSnW3r5xZJVjty4trFMysVeo8q7J1sqTt7YT62RknVI+h/VTAnJVO5Pf6eSuCouSqqo7FzWy03
Vc7NOuopR2la+Pupom6ysVV9nkSp6UTM/fcifPtfIF0O0xloEAFhpzPTZTcl+IUsjA5ZgsHjBHSE
fMFh7bvGP3nZizfVQehTvEVc/IOIrvkp1vthBaihdI+zA38MepEAHht8iHVZXvw+6J/H2io2Wldu
iyLPlzMTzYSXjAvBd2YaKyytVR1IMMr9jsB8w1sz23lAbl0beGsvW9cGDWPtOpuidtI7QZzG1LUF
0JaE0b5rkDaBujxlY6uS87AExGgoemQYgGyUqEBjvGZPVm9+DxQl6UQ9WryULmCVaMASlHMwv7AP
NEQFTbNBep1cZwagfbMWGEDSqNL7IrerTT2gdg6ZAYhf+DowKXIAKzEmalyXOeX57385y7yFqAKg
N8B7XCABOy4uV27g1YrQziJccoMsL2POqdNwMQPC5HyTgFvsJU80FAWhkIfHFRiNHAZ4Oj2zwIpk
O0gHruzHCawsBR7MEZmsjw3lKLDRd46tWT0EMfPv3QCp59Rj5YiKDCqlAh7mvaMaUpjIexLAhXZb
xGQXnsQ6nV2mS1Ja9RDjN1GELyZQTnAfp4agbdIOhdU8eMqJ3VQIHQFLdoFE9f4eeCH11m5bbeGY
gONdAH/ZvkTtnpSeulL31e24nplAyEKm624yo2lVhz8IMCNApRmElXWxtWnaPJepaWZa1Du7zeG9
rDP3f4BauLr7rz+LawlHB/u5Y7umefsP5SB8pYFf3X9K66jdheqEbzclmkqAPHLqqvGsMSN1zouz
PSlnOQ2FCxS3xTwNVLsYg3cL7dSfddMSmQF4g4jrSFD7WPx6Ftmb6iP82Qt3XBluyCBH3vk21Mrp
J0BZgtg7oAdPRuZdKtx/PsRh+zWWcfGl6bpkzUpkU9MwwE2yB1bIjvvpQe80gGMpK+BkxqiADbSL
Xwo5z44KBrAzNbu0kavjuTje40bfWIyB726Jqm1idKv9dK8NDrbWKg97VoC7EpHC1DjN8owLpIrX
brUiGTVaOYI4pMElvZEgA5xk0zoukvNnO4mr/H0yYiMxk9SRNtWrvWO6+mmWF2qdPAGa5MxS1zKv
oHWAc4N16HP2uA5fDEC7m9apiydgDRd3voFIpMJX+Roy+0lVgXxy4rjaJ4hVbHTDSd6q6DvpaxMV
aIY3PDQmnisFPuOrpioTtmSObm5JFvtMXpQFEe2SqFAWeGTfLTTdB2lQ3ez6MR4XsekA/4kAO3nz
E0sM9xNcJ+J0Z98d7gQBgDpy0Lao50G5uMLxJMhNkfhgCUq1bDNheCogz1pj/0SDxg9kQfJfbicJ
x/s/Cvu72Q3yCN9dzzihs+vZz++uSY6zeWQAKNIJ2xHZ1dRqAim9oG4FN3sd7uswNE6TaFI3tdBP
1GCfGJy6Yk+D3AS4C86CbG07oTx1qIwKQtBiYCsd43pRiVTP/OjdyDyED45uBfyTX1azAclE04IZ
nrrUDGVeHxJANQJyyt1VY6e/lYAwCb2hfMubdlziooLfyyJMdpUGqiAHZfIXHzREK5Q/yFfctnwy
hhyFtikQ/ECYK7cdCiGAuqBbn8cqszaoVdLXiRPYnweNNRuUznmTtjJBb1RrQ77RPBjjos9cl7nQ
NzTX03BtP5hdvzKBNsOkn5x5zuS5joRADarqknCshbOscHhc8aBIJhlpizKGIdk0jrcF53R80JWb
2dfUU9M6O693PDGfZiW5q8eOvztBKj7IBstl830AEuq6RnDkokeVB+rm1HjJxlTDNW3LL9TEA2su
uEifDMi2QUL8frTFV14x11qQ2SiFXAMtJl1dCesGV6JaUMU7soF39yw5iibixFllqd8fpJ2mn3mr
HagaJhl8Z4XUzR5AOHr6OUEYheNId0T5UrZyq2pcDTxxj1ngWfcVUkkWVdeH3/x+fNXHHDkAja7v
UXQXbca2Sd7cFtn3yoBmjvipp5nagO8s5JGGyL3tX4HX6EwzA5wHNyHD+0HNJAOamTdRsxFgdXEq
JCkvkkpDwVGe75shCe6p4TmykG3QHJSVrNI1RykHGI/AdTmbUA9nExVgNO7wYoWnqgrS7QC4cIAM
j6Bjmmwy/Vs5SrZvFT0CiWQhu2NteWcSTZ9CRqa5BHqIjYTMX3aeb8fYNojSZzsrAylSOVqatrRq
Rz+WhjTAWoEw1AKUD6jGypWApKS38mgds67Zz6LJ+nY8zSYpuZCpfGwU2R2JRgCEr5HLgg2SDaQQ
rprCyp3lAPLt5SxDynt1pOZPMl3BiiCF5lj6trdF3dCQT/5oxux0tBFCnWV/90fa2ZjWvRnG0fga
41vplOcR3n6jJQ1AFDn6CTvZ6JAk7ppGJOfdoE9KkunKjHqNEcUHQHCtPbNfhMHGkaCCzXGWOfZx
HEw9kllKQT3memG2uFH/acqNzEZFXbbITadYhoNhLElNHsnXaOsRTv1A6MYlZ32kxlWw4WAAM1QR
PoQ0JpjweThbI74eIwEmildkh8oxfsixiX7D6ec7D4LuqeIe/hNQLgoKvCJ5BZY5MjAFQlquAHS3
lEhKCwfr0UIa+DYaYwkobY/fCweJ21HWtd977d4wGusHmdZIFrgyte1cTKaxDG5NWQwEoAiQzgnj
coHYQIi3uhEAowQpSNTLwVW51vpMW94ogFsq9lZhfyJbcOUkoF1Qc5n7ghJn7zyJhrC7A7zpeOhB
mHa1ApnOKyQNbtVmGfVoBTm4n2b5/LmwCgOp0Jl0tilTsbj5GZIq8JdeCjztTZGDyBeAUmdVb3sg
cCNCRhoUPBL1PGlPylk0m4EDY1KS6Swn29/dkjKXgEWh3odywl6ap364nEXzVDVrHDz/0OrIoMU9
YnLClx4q9TWk3GSKJ6wT9gW1bfGnyg4LVLUBLYHkwDW65H3dn3FH5y6RXVgc/UgleFD3dkyEO6Wr
aIBIRWPHs/W1AMkUChF/UQXNzDwkmyh8HKuJ98KM1n7cMv0zzStRVb8A9W0U7gUPviG7pY/DZR0i
OkHbmR6JaCff0JYS2dOHaf9DW6FZa1eh3iwc151spi1U9bE7Ig+xU2tb3ubOQrRBtemjnL+kgBgA
4G1YnMOR8ZcRoVdcf7+EToW/BdIWF2TlhLm//dMk0uIK5k+TPDWJqZVGgX1743QdUrN/EThWyKw8
WF627omKlhSeofgcSWOi8CZSkYQYwJ7+1kbEHzBQ4P2rLGy0wqg5UI+aKtbwbziPqRcpw1LU0PjR
uM3cyN7SvEl21SXzG5cJ6+vDrd9pPLWTl3lqVTlMApn7D5+EXMeBgzh/kLqrJK68u5Kzey1noCqq
PJMvSAaGIpTg5DyZTEg2KQBUceyz/jCL+uqgJSC2RX5B7S1Hm7XHLGceYrZAuUM1eATYXd/vjgUJ
Sd8rI5l7lbcklRGk5ooNQXvHk26bBlngL5iR45CleSgdy8cl/lMA9SZQRc48ZofIjr93ggwl2iaY
2GMOVODct7y9F3rJYTTN6+ZPsgqluKjEMN7taDhPI8WNzMXuBzkYCBHdKGjazRqzybRGxk6eZmob
8BKWh4hF5YEjBAmKEzWeulVgF4cMGwi5IIPZlIazzNbqWF+SWg/06L07OSGrWydXVqx1t12mmchV
sP174DZme8TJ/EVDeyclI0XMI3wTFCBdKGlvpxSOlqNOOTQWFu3ZaqVIuAmktRrQbeQAxeiI1HTj
ePADgA37UkPGBq6VL4hbXXCyN76YJRuQEKglD3Xdt9sykf1BH2J5BjrpuDaArPcpsi28O9LU/A5C
UXypoaBP6N0Ta/1/KiTv7lCSh3TSxsYNFIqgvo+yjfbTkDTA1/4apUNxLYvAnlWaab+P3G7ExZWq
Z3Cd6sUpM4GaMvgjUYiT3aWW1efRLLX3+SRz2+apCofkQLbUgOS5AsE3fygTu57kWZEe/h6HE+xf
AL6IvhnMNl0BznPXYvrvKKaRlXQmOBjLR7sVKtNIi+967ILvKlsD1yyQrlatGpp9XrOVWaRyY/e+
jQwWMQIcWalIX5hRvtNa4xt5EEXWsJWbGOIwWsjnQuGQPvnuUoH78cQFRsO668yfQtUv60zc21UZ
HJgaaWEsEBVFr86SfiudoUBanefzBWnIJmfWPUMg7zApSOa1db+1Rvz/ZnaD3NAP1032jAJeN0rO
RjmuOsuIvwxubq2zshwPJSA+HrIYkAWjzv3vfhgd7DBkqIJNgNMsPGOPLNfi0fftbLLIBv8e75bs
ubR4CmwDGeEwxmpcF4r9YOO8SDgtc0N4LloeD2eNhcjk7a0jKUkOZDrAJ4Kcsj27ayFKoBOSnCza
yMWFnb2xRq06GyHv3RVivUCiHKpmg3sn4PhkOV6nduRq29b1gWyuhPNrk3pu+Fa10jrToPwwIE9p
MjabG/tiBJ8JeZuWJLWlf5mdgAn2s254n5wiF3fS9vidHVyKrnfOlpLMYoAXI0kxA/bLlUzZk91Q
TZPIAzUo5xB3A5AYV5GaRDLB49d6SOWelCTCRBCwOGca5H7tHOIwO9KIVvRLINaQecM9jS1IU/Lb
1egz0Wq4NnhfjUxJ8esjBoHXoZwqiWOk9PiIgX7QqsWp8y1p2gwbcKDGuX6TPyTGNCAJ0LgAJ9ID
g4uG1OQ1ipoNY0Sk5j/8hKiOuJQhDuEKesFGRnUo2zvTsJo7RFbau6LU6z2r7acGJC3GgrTUGGWe
rmOBNHqywxfwL7Whu3jfBWawnX0FdYUIpePINbiGnGM8lUPWblSuDB8ocIRqNQFaUfUkjY0cpeCV
KYE5p6CzJpCrTEFfTV2SUmPJ9NryypGhtwDTENV2NqYFyHfboIQAGVwSSHj8jXZxOFIBCaecol4k
udkK0qaQZCXe1x+mJJ53hBmAkbNV4i64/BmMkYENZ5/V+smWgImR+XuOAmUrgI/QPKFSBLiCrDcX
bl42G4cnMao1oACywbotcoDIDVWBStNRP1JCZ6Gn6SGz7FcaTYmf3GVfMuRH4RgiihJlnsgh/CSX
1GdKEGbBiyEH52xYXvfJq4DoZFZy2KVFvMtx4ryIAjmSepTcM6AiAjsGZLogio7Fxkw647GKHOMR
dxMcXEMPJBlAcLAFJMi4pGGhDKQwvrBWhicSMSOtTiwJXuxg5OA9EY1YtmxstqRF8YGx5iPofBJH
C7YcsD9TOqWr0iLn3Mgp0bLW8erUUnN3mzpJCZOzh3keKaiZPAhdPhihb+5SN/zKHdz/xkDefLS7
ZFgZOeACaRgqWWkOyy6J8/s+6YfHpgXtFzBI+IKUJEsKcKbXUdbvgXylAYmgDxaykSAsUE0XNu89
s+ozicPyr/FsE31Yz1MaAxRTk58b9Wwze3BMJz+MfcTWgw2YfifzkCM/6PXSR/w5WAYFauOuxlVZ
JdtGdjUqqJV+HmfdUD4IRcIz+wAkQvlQ8SLe6EhmXmsSiO6NNX4GkiiCBa0zApVKpG/hmDyCL7R+
SqRRnkSiAKKUHB/rHw0c9w9+6kZ3pYsyG5LXFmKeEmGjC1DQtYtdNEhARNXk24C/A9L33e6sSwv8
V8z/KoIuPf19D2Ig8H9z7cRw4QQyBdcBUy+3xS2UumGpomdLNo99WSGea9vaIVdNz4QHUhYaN6jZ
QdbuJnEH7UAigZq9dHE7nuZMuqk/mDEQZj+mUU+2DuZOelqqMUQ/+7+ZMnmjRWn27Zg0NOffq5P3
rgC3jtXXGw3g6BvfK/2F5jQGoCUBRvjeTdLcP5OUmsbNtI0rxHNYMoQSBeCkjgYg5/wzdWsrw8wg
idztmER3NEXmjV8+TLNz3IcMVruZMgHaYu8kvD/WSYJr1V8jShzASf7NbMLk0tqJsUYVbbbjfjm8
9k15yMtMfwK+S3ZpA/wTkJzMyg+zQasODInVT9gOXZtxFi9BTYQYBb1FY4HEabfIT0K9bCOVFRao
RuuAnKzkWmFUO4bUTFRY48nP4iA5cLCxLmq626UxwG79xfSPMo/JnP4zDDCKTXNoSAqS4e7fX9D/
0uybfNGQFEUCGvKh+8nY0IIxVAZPYdlkD2AnW7TcQrF80NX6ygR01ob4mWOlNZIOuUEhtJHS0lzf
Rtg3LkAgyAr/ifM43A193YEvAUOPMR/XZNUxqy18qStRPwTNzu5YviQlyew2vEtMrp1JhGRsc4dv
L8Dpk8tOLHskSxuJkS5zO+1fkBPA1n6Dii4/N/oXW7aIocmouRNWVT7i4Vlno7/nuAB/RSWO3LCo
Tw9uGZYPwDwa8VfFI/H/ZiF9K9gNlaafUtz+xaDnfI0AGrZmeYtc/MipTsjwL9eoi2tfwkx/EAp0
wpHZZBoaVbBOe3ltinf2ZJor1E9l2gDtcuDNCxLxjI1llV2wDNNBgPfp93HQZ6hZC/KDhs3ZEvC6
7IENvrX1mT2iotqJUT+ZJCtgOsdfECE755YtfrbAuCxYU7yxQYhlbmbhfaRxd9dUZrMzQgUw4zvt
skJ16lfpOJuyrJOdhaTplV8iGTlgZgAahdTI95ZMdiQzVdI/9bjq0VCnEgESUmO1/jcOTOsNmZAI
JJKAlTEBEQluZ1QEAChqTwRrBKTQe/ovGT3+85jUZEgyAMnF+9p3nHNoNzj1rltTB0pT56lHoJYX
Jy74E/CV90z9T/uRXewyLR9xZ+b2r7jdQjp6F16ZCWXmga/qygyQ68iTGcK1jy/O3aADBSHktv3Z
Fpm5sxjO5qOeOZ9DYEviV9L3K5SYO59rTRpb7A29VTEYzme9Bv1Ck2fVmubqcaxvzKq11jQ39Uvk
A4MBY0PaJMM2pCoSMHCruaaFra2LjLEtaVFKYq2GDrCdNCxBGreydCRGSLfN1zwHc2Md1Yj/i1Dd
pqmrAGbov7o56JtQbaZuBDLNWFXS03ZkTobTnNvpNI5UiUeE9G7E4AEfTEy5knhtVRNynm4Q+Asm
gltS8ArZ7VdjEiJBvFoQGwthcvC027TMNC40Ar14sy2Apb6M+x54aEpbf2h7pTXA+37F4ZKF7abo
QTYyz+fKAgERvJc+vEvu+E9V3F3P/319YoQJRWhuchSxOJm+RQJN8xK0KW6TUfiOIPpYvxTybPpe
9ZwU43BJeu0rSWsBzAkWWWJFQ5SRRUAUiqz9NCccH/u28e7HtLI+CcCjkufYtZdB7VdZvE9Ac1Qo
iok0L9+brIoQDrZBIjIrcA4EIQWNtbYGCg2Z9yx7t0zsID7N5jQkk1nmFyY4eiS2REMpvlCpQsIA
oh0lXrqloeM0j1mj0LnMzrxXVlT24AIc88oqsKrJaggc8x78DZMvsnIiBAZC1x1eP6w+fPWqhIJW
JCsa/tuKJqdOcOmHbmupvNL5QSM+5T/J2gRpYbyMQTHy8VTSQzo9rySs6NGd9Y5rNyuvwXcLuZ0s
Q8klkm9ja9EhU/YJqYyPSLDk5yzQxyeUseL4FyTWipT1aJv3bTquggZFWShganSAGOJ7mLRdgJQT
HLf8ZReoW0keF0hukGCfV65MYB+vRiS1bsm4iE3zlFjdl8mVWrbKY3E2rfS/l52UyqJBNPFqaTt1
QBo1aNr0Q9AKavk2A9axmcfNgab+6TO0+fiF7G3l9+PHd7o8vMt8tm9UonBf2c2RepUa/l3WBai0
xwYTdXZq2v/X3D+tkVf4P8jjJF3fLG5RPjNNKZweGUBajUIpO8K2ya7De8TJgkcEAZ4S4Vivo57q
iBeP+bbPHOBGFGmMo63LwZmNV6iOw+kjNUiMi5dMhNGuDiPcUlZFcOBAoD7nYgweywAsWUILN6Ua
kQhRIJwJY08ACBdOZNhqqDvJw5Xr79LIAoyc2RZbcDva3/O2/pkFVv06JFWGuK0zPGkuPkcq0+LC
axMcwMj+PnYG6o36EanONS5w7xwLXxyNrJPHysSZuUlK+znqdcDGG370bezdUwmwd3/xv9bLvGx8
CpMwXtdhATZfswFEqLoP86oRrz3qAtL9O4Di5Ma17PxIDcmpx9Pgl92spp79YT35qnjYr3MUxzNQ
di6NLJD3FgvMHai1jR2STvL7JuVs2RRZ9QYKsj2+7dyfWTGeilL0X8Clpy0DUHhf8BPGe33sQO6r
B/627NINbpTcCzWGympuTY2tQZFoY9/0m2KMwzcgVNnggP8lLzvPO/3uw1NByMCt81Wn6J8kSlnP
g+o5EqxGeSN+4ApHdCuSkUngGuNWl/YP2XkROIA+plWgBz+YlcoIxlRlQbqmLWA2e3eR7EOOaa1Z
HvYDKr5m7+qTkElqG8iD//g8NCOltWcPH9NirwSwC469A5LssJD6GO7Q5ebhw8HkL9addFliS7H0
HVDJ6JZ4yWsg3OmR6d3bbZdffCTu0ojkeGq9e2Z2G9cAOwUAiWxtgRNLiGQTxvZkR42F99qS68Dq
r6sUNqD2LDY4MNjL2SbshnHfj1oEYBesRgrWo67D9dzNNCL/zE4XRtTXF1qcPkYhgxczGv3jZOZU
w07oYDKIO/BeLVrbk3epeDRQm4NnxL9utD7dNw5IKW/kToyaiDzi2F+pCanZ6CjhtUFrmbUuCtY/
vJBTpBtYm9IPrcWsAJJUt60TT5xHA+l7YyqiO6mL7hxksbaM6ph/08UPV5TeW2kZ2douveSIinZ2
78QRWwydwb4hl+wUVa35LHuebD2A9+yaLM0+6bz9EigPmVYCWrSXOFb1UbdH8ScQnOtWvgLCeZsP
xT84lDxyQHjchwXqBKIWZPNjxcaNr4Yk63tj2MoRgZC2N8U9GWtG0Z6LKN7SiJvIKDM6DlxE2XoH
5Oa/N4PLzVRl+HsH0ogPNQ1ZOfjbcBD3N9OQifYfXsYQpZ8omcEqV93JWaoLIKH+PpU0PU2ibtL7
DxHyuzZkp/PspzPKfu17Q3tA/nx7sFUDKjYcDagLnHd0SR9Rl6xoTHrqzdMnm1k9W19pJp9XK80r
08zbhWZ31LP4+BMEjZYHcMhQWOu5Om0qaOtqKRZmxoZJk6pSt6uqtli4/nm2mUrdSBgYOYrb/ls/
L0Q98sE/1pm1xgg4QQGk72VRIxs4H/D0MVEGe5kZ0ZZHevIMAk4gGUXJ979aDNooJ4shLz8LfAXt
ithFVetQtW+G7T4yp22fIr/2ji6AWle4s2zf+Fg9V0J3Hv0CR23bLM0lyfNYvg1VVDyCzsw5VZbW
L8nPaFU/MtPmD7EHTOYUrJST3MhMQLomqXwYjPELcu+TBaDmygM19kfvTzI7FQ2eH2UTx/n3/xEJ
NKx/BQKF5TCB2jHAlOKT3dCJRkiLd72hcR+wG6hP4FaPziDDiM7UA8LKey9B8pIEdeKO5P9pxrLv
ciiBt6RcSJ1X4BpPWATgUjjKZFkd6gL3DWo0y2+8GagC3GaV8c9kBta4bkEm8zTDivRVmgIY7kYx
D6lnqKc3CUZ9ffVZwL6SLpGtka+cnuVbjtrP1YSFnfnmOurVFzqr+0cJgrnCMI/UGL7W7RMtXxug
IZhE0ixTlDsrkzgxE1TKf6iy0K+PobHioJpHZDf3h6Os0w5PiupSE2RNsE0N7dPY5u8ikhee2Aam
ER5K7EuAUMHN4lxr4BMXyIajETW9hnKBVY5dHYrVyp/4lm+2EoRQZ9JWjQ7ENBpzMGGA7RNMN5PD
PovLbRShQtwb8u9DneSXVibZy47bfv4S4+vuEnnse9eN2YuoU38PbvABrCxQFpyhmqkFiTwNS/70
94dR2P96Fm0dwWhLmLaFigj9prgoK6zRH5A+++BEthyf29rRDhZDIQ6xQJYathU4hmXbWeYnLrgn
QB75rpnoIkeQUcaNw85VxgwE1oEbjWBntzCFN156PZGXPylASF/uorLMcWhC5Nd3ES2mhoYdRX9N
pblRMx8neCDnvc5ycL/5qInLg32HW5y7RjU5rlJQQtDrWxoCj7nc/P33Z94WZzHd5iYzULFqu8LU
3Zv/ZTPvrLATo3iwfPchxjNxLgG2ebTKBpdcqlJZqtc1NY2B3xsQSOSyjHm4Btmq8dzZDcgefO2n
h92IY/gCrNHApQpEHjxpledsWKtbh9YM+7OdAHnLEaj7vMpjm/LPKBVNcID0LSg/bU5Xo2Q22w7q
XZjy3a3dKJiP/GpuLgOe9UhfQw6A50fp0QlyvDtyDVzATEbPaRP+DGvh/dTyz0Ekqh81QNsBqhcP
oEvJx40T4XDx918sDgS3T6bBbcNVj6YLIkzHuimekkGY9iWSYB6s4rmNovgO24PiEAZA6w9zhHzj
cvAWdpk731BhDyBs/BKl7z1XRd68OD1ifrYeI2MZWQeLuPeckwh1xLm9FHDzsSnfSEbNlc3ULfQv
jTk+eSi8wP0auMFRY4zjhGY8o0wj2GWWVW1xkeS8NG2C1HBFD46K6iW2Jd4pBVjzxQF9ySJN+D8g
Csq2cTxkbBmZ9nBw/HE48KwYsPvJWbuz1JiE1ODg6oBBt8YtBU/fpwAirkiQzQfDJvFKvC2VI7tC
LfzS7Xy5xuPHF07TVMe0rO8KbmkXA3WISP+ueYjzQ9qukWHrJesyMXBF5llnG3FYIG1JZCm5XbZD
UmS1mEy6oQBZoo9CEvJDNkbh7dJaG7F8zYFNgfrVs+617TqPhnBpONw4U0OKySYDXN5CFF61mdWz
DfXKwscnd7LjjZyGbl8nh7Kz9uSTRNTIMkBmo275+joveg1Fc1j8xoZk2NSMC5TeAIJamZRtZ+zr
Lv7h2LoA801tolii9I98BG07LvGzT4HvZYuoj5qfAIWxw6T5AbBYvjC1oDxmQOjX5HLUkb6I60S9
XwAeEjXbWeeA+d3jLbiJkLviFXl9VuCLa9T+Zks3H+uzH3M92br4TeyAzvnZ6+qaHbSh5afAOEyj
Mc5+hGHwpXDDGJU8rMO1ZzRcqhzQpl7bhw+hDjYwl2s6SjmrGHEsM/8EnsV2KcEs8yysBoRhpTue
NbO1NoPm1dsmZfxUcmPY9bjWPYIE2NoLu3f3ucySY2RF6pAhf/qsbRYgeMkOc4P7faBLB0mvI3fj
lwaPf5Tt5jH1UMCCC3jq0qQb9SwTgAjHZkp5S4UXycWsunV0ZXrVvZo1dW+nzQ6vPvnUnVVXn3f+
qFerXHUj+nlp6tWCVwZXXfI1rxKXY/j+q5qFV0tfzbz6sf74gWbPALt19n9/vRr2bW0qw20Aw1e+
gQbv19uUOHwpJk2IzOQHCajoRVM1tYVU1zQ6mLr4nMeRfplkeDUH277IgEIZAlp+XQexvrIjy1il
RtjtnRjF2ShzEXJYmgCCvgf9r3UJceRKPQP/Ly3+STStR8qHUlKTaTy8514HJNEWgAIfcu7hTSMj
nDhINgZhgTonHUHAZAiL3WxY5gk/eZxvvUStYaHEd5HFDBA2COHhUU2ffT9EL3OyZ4CyR8sECObP
QeAiHcbuq2dEXH64vFwRwPd0E9Um+crEew/pMG75QIpeyUATqa01ylpAMlC+EqwEqxTdVnVl8D6H
zAkMfJbd+EExpbYmO/wLmsvWSoq1lSb9uciQnd7YXrFCsld3vmqyrp+GZIJLuWIl1Awyobljh5S+
RV0b7x5cO7a6Kz80sVO+rya2OsJSpXLuVZq/1FwjqcJtgeAiAE2ATILbHW/R8QwYacgBvmiIEaLp
3Z1AJhDJqSF5kGfYZZf6XjLNEQvHS8OTYbg/A0Og4EnLo52ImQ64zVK/yxANv3OykB+9aNzcyGno
CfyIAJJvVzSBmvr/KLuS7khxLvtfet2cAwiEWPSGmAfb4Sk9bDhOu5JJQswI/fq+KLIyXK76sro3
HOnpSREOR4D03n33zlNNK3EdbO/s+GCPKC6FfE+Gkts0BgFyOlnQIpV4cgLMG5VBie58EZDe0rPG
h3V1tprmpyFk8SCunQF8aIxj7k6RHFHCaQFjf9fWEGYBw6PaA0vt3A1sAAp0Ai1wW2ixaDpoK7Qh
mBrOfcrrReclw8nMHRWShjW0FqK6LgBO4m7zL5jW4G+HSNcFQbBNsENi1GX+l40n8gAgmCmFf/Kn
SYHAeYBa09FI0YZx1y5dQMGRKQcdi2xcHyrAZY4wEqhYjG3wknUJ/DNKUciEybkadg5gKTujZWo0
VTtCCDgK1bvRPDV200KlPtgt7TiFfKGmBJlAqNiAbh28Pw7IRNd1Pn4HsP9PKp8zw4/hBmIzS4Jp
mcuZ9efSv/iUiHmDwRi7h8zKT3qWKcws69rN6uLkzL0EPTPm+h15tGh642Z2fh6be63n+RsW5Hph
FTTEPcoaoaneAJIpmnzVUE89lGXgRrgDdm/Sr4+6R6YUxNjQjcqGHyBYeSIlFHliG5glhED6O8uJ
i7VWlXV0sibf/v5m7H0tSHddlzJGaTifwOwg+PK/BMEOChK7eLgtaQ8YR5SqGLUrg7OKWd5DA4QH
O5GEDTRNy+aGV0QvHV/wb6Fv8SgM2+rDYf1igJxQEhGwOUuVTW+plDRyG0XvEwd5ZmeyvwcB5LFs
lqMeJAwJmGzzHredaaRH/HzaelmUKb4Vidx7VFbYNQeCHs9O0HgYwB+KvKM1hm8y81a84PIl6QmO
+XkX70PXak/AUGEvYiE3XhVqWJ6LQJqZTgL5F3Ws0/WnuhASfPv9p0jcvz/SvMAjOM6CH9JGIeeX
s2yYqEQ3jZfdtjmo09oajMN9oO5iKVAR4CfdTTj26tBy/T7R7t2nHvkBynEJ3gyRv3csyZ+qGCH3
2GuLm7G2wy0VdrxVrM1vbFapJYVU8dOIqfi4wyigNdnGNnu3fLd/cdIQXBldGu7qJnCfh3DdU9m/
8FGmu3Co+5XxKrh67EaXI9DhQh3YxQFZKKquEy9FDl/aGgU5WbUsw6p8ENCWva6q/rYdQ/FAciUe
amavOmUlt6ZHuc2R4CX9rp89QtySNwEyOkszwdISCkSyvTWLmQmBP9cGgDwMwj64b88YZduXzbVA
VR9oJcgZQ2wwxU5alctRMvuMTza+ZsAChdo8gWWbacLtjvp+cYudQXFbcHup8PSH0B9TyaIuilPO
Ub5gBnnfF7cigTCL7SI3g/AsXKwwjyMX1ZybfB42PjQYUOsah8WatHpKkKXQAFPEbBbOgI95OZeB
KYmFpF+c12GItWzjVIIwbvYxLzjZTbwHAc/z+d2kuquuWtGgCrZXp59s+kXBtl5VA+bQSOxEehdE
944fX1dzz5gul3+ynef+moY6xfhAGY8PJLPttaRWEOXcDR8zOSy8qgKNoGJkZ4MAbNlNgXrOJoB5
JWgcroxblYKqaranwiY7aKjgKyHU/gL9NcDgM8bXC3CwdK3xzYyC37mj6yDOClAvVE8ycz8Q7SG3
ZS9QDuDJfmHKoWc7AfL+n+yiS/7RHgeQFXGGBqop4k/SX5tkEHBJipszwS9owFB8OVRzWQ52ZNFU
NOFWp0yiLGfuGz5fSwBj60Ga62wL0lQiXd5kS9Rdf0AVzXouR3KE4Kf8w7L0NZjHx2eRc/BH+x1A
8C1LEdzzu3WZ1fZDotwiAqc2AsWu+9pnY/AY8l5GTTyE7yPLlqpNZ4mrNoVoXRa+JSHOclpMxQNH
EnLVxNK96uwWLMBDrLZhyLKbHEUoS4aI004EzbMoUcAAZXh6yGdqTdMyNpZIVJSPNsFh8c8BKtwK
mah5yrlpPE3/0zpTDQWoiVa4y/5ybGoUYgDDushNMDOd45pNGyPEaZrm0pVQpiwkRRm03ZTpsrW9
JxAYd+tMa3+veubvs5rTvekWEsqBiI/+2c8tB/1hdjp7/pqTmhFjvAybbud3SL+1L61ThltnDkLG
2n8vGlHemBjkR8Zj8ZQhVXYThmCvmT3ckaTQwWrV0gQxScGmJc7P1jnCyTAfFFXi5/yJeiWSeaq6
iWWB3PiVRyH2NSDsmEGuJwHpgrl4tu/gsFgnP/vFXL5XVhJGM1598bzM/DJ8GTBLmO5lWS3jafH7
JxECf19jV4QBRTzvzsDbY7tfo4IhWOyBesuH2zRLakQ6agrKI87r72DfWdazopEi5UMngvBJ18W0
zLVvQbHT3eABloBDAheP1a8S5Fu7gLs/Tcbutyjxa92xXH4Z4H2V7JEsuvtiZ1CDuoHe11KF0G4x
a3SZvSKpuwXwFcc8icK1GCxDzxCm79cjsM8b0y0C9RQ6bXjySN7flYF9nYZN/TykQAtqLvTKdOu0
6SKGU++12yfDI26dC2NvIXm1n/oCtJ2TXz/XCgQRRVXRgxn180WFre1T16c9+I3TzZDjC1wuM6Zu
8yzPN8qdoBoEbg37kIvhOgcl5EmE+c9LD6W9iDr9uK2p5GEknDHcgdf5u3E529LAe2VNlYHJaHYp
oJ26RWVdF/F5rcuC3O+vgloWW4fZD9lAAc9OrbuMes1VV1QcqFcevFgZMrZVALIV5Lin2yL334ib
spcEVYTLAKWL+1HjdsRAsVNrHbyAzc1fs7hbA3Y6Li7B8y4B25WJmCccYT3q6GFjupcB42xGByBA
NmbgywIIjYpI5BnSzwgi7zJXX3dzWTA+Y+fYz3wqpntuDRVFVZotVxebGWhnP9MyF8WV2rqQEmpX
BViv78Zc13fY7cldPMf7WT+B9Vb147BobOFuzn1fDAtWQp7ReKPYZdhKcQI1JcT2UI8DTuiAAEva
peXBSRp/e+4OnSePDSIHIJienUzftMKYI6DJasjDBfXMPz0Pnz1Tp9fbukp1FBLHWsUpH5+VH2wM
sLfQjouD4JDe1nU+7HVuN9EQgq0Hmwv8B3MruIYWg4NMDcIE0GrKvjPFNylHCRzwTs2mBYh2G6qS
f5ONPhoHPSQCLAgQLr7MzOwkv0exJc6fCQ5BA0l/OG37XA48fo750ID00yd3TQBeTIAVhyvSsWZn
s4TvkE/0rjyhyaoDOcz9EIBS0x/r+iVDPKIecOgg4cOo3Wkj05ztUJyw9HtdPjcJgK66aqYNynjb
5wKQJZ/Z/duAGObSlo442GnjAP6MPGsj+jclNYlsFIog5pEMCzx/sU+b0dpdXqXuknkqvw4b8ECj
jmqfDTwsD4indw3CAWYsa+vEXXaeOgUMJUx+Cg4UaOlZIdALmQB+xbrRUPx+G6CMuRiJ21+3Ltj/
W4EqG0S+3bfAmk5l7FoPHJXLu0HLcu1bof0a5EfLb923nAH6GXeLEuUBoMfC7+qsJxEMebJqXN5G
KThq+pMZ4QPUr19p3OSHIm3hP5Ql3RLtIPaMx+9ixMljhBLdBmdXPSdsg3Y/dZnVftgpKF0t0CQv
eqfoQAvTc3pvxnEQg2tPxanVIokEEFFUZQCM5b7/YJf6o+KMQ9qO0wcA/tWiSlixOw8C4bUCujRc
Qe2IPjiEiV3ZNuMinJ39zJJXWjl40qEXeE1xR8FzYWYaE3Chv38lFuJub9ay/9MrmdUyUO7+p1c6
O3BAhX/9TVAc+/BRj8oJtdduBRFdb75YKFE4t2LwwoLDd+6by7l/cdKo0f3kLqdFP7XZJ4uZ9ckL
7LWLM5Vd3vgPFLUUKznrTONog+rCIvnW1UGy/6udZ8R6VNix/ZO9BSnunlRpuXKa5B1fUStKaQ1J
FBZj1dh6lh3OeWGbqWM+20FZCinsNnsBSdj0T/Z0GtRdC6T32b/H8cUBWAqwejv1koXAnjzKbBSW
9FBDBuuUm/C14zmIB5m+M/b9sR9LPNxMMzESPJ3iKOqW1drYSFnwn8NcUyziNxmo0rPP884Dxt1c
GhI3qxoqW6A3gKiPsZ19jEbP+RWFTt8gJV9szu/FeDaIweLFUCW6Kdv47gwRxpOpTVBv3BhAsbGZ
C5/hx5fuJxvPNslotTsBVSCQkL62Mm9wVgvbZwadLo1DIspha+8adz4ZGbvXCbJibp1vhd10z2ET
4ESNaFnXtcMJCLw3ZMq7Z+kCbxk7Xrw2k+pBP3M1UYgzu9WdM9Gbqm8z1P115VrmXB/MheXjtB3x
kzC9tAaEq+gFqrYUVMFRTlTBYKyg3EKfjeTnRGMs6xBEaINVLM+TjJGRFoILZj08xauNj0TYNEYl
46+Odqobvx0dpA0h2gXOCpKsBtAfL7hdCiiZYvhywREuxFmtraDz1HrJKpGDs8y7agC3R+snqxEJ
yoUEUfEynvFIBao3NjUrjwz4VG8VQnx4TyAJ5K3MMIrQUdZsfbUOvEoejIOZwFSAcI/Q3SruQn9j
B+1wawfeD8hUqFfOk2ZhT1Z3ZchP+rKRyxGI2CVNWXMzqeC19nvrG5D72Z610HIx3Q60ECvADFED
CQXPbz0Bn0UsPVBMzM6+5jdDWIrbSWfhI7SZ/dnJLFgm/qvpmQV9u6QL03WB6zsvaLpWBVZBiKZH
ZlFjmheVqJS9VWoIH0vv2rzyX9/lGGLXZhb98i5NF7q4+ad3aRMUkKLc4byghwxoXSVPf32XWarj
RZGJAfJdOJ7nZfc+FlyvzYndnPGN3bT+xabqr1Mv83HPhYCT7yNjEMoJZCaoaOudGhUOvUJB7pR4
B14rJPZ/jVp8nNUoRW4tF145VC9jQL1d3cbBsi6a+iXvqx+AweJpnE3TKa+QgQfb9EvV83CJjSHZ
me4Wt8afU4c4x/l0norjwA+/5+oEXrRxBw7iaosPwNlfLhq1RvuqHny6Mkb8JCHcYJppZ8sGSl1/
+jsOoMFxh7CoPWQEzB3tIrRA6AjpYyBMy0gi9Htgs+ZQ0eJncMTdHyIB4PFP1glHGWo9heVGlUFz
46FUaQsWWnwnUihYR0DntTdVLertyEG2ks6cEkpzjEjld1tUyRU/jWa28c5RrI6bcR6dHc0Sagw0
OC1SqPmOCG5VhXvLy6p+GvsR1S9Ao2TUoavc9vgO4kOf7LkGyhqwTb6js13jDItD7/TKZ7vx72lW
7wGBZZGhwe1QF5W5FtkZotwLM+6E2x3QdzO/zS8XQ5RLCiguEN5h5xChWhcSBEswqjubnLV0yXKH
LbEX6k5dSroT6A/aq5mvMQ4zNwRuEQOsgwIIkvf2lpMWXJWZw5tl0EJdNVPVsRNS4Ak1N4eqA1ES
RY7O2LypxHCNj3X5yTONpyNy03prhqWmqEqcJ3/1HhjvFwgEl8ukBPQkMuOfmmaSme5IoB0m97tn
dT5w5tO08PTUb01XB1OF9LJvR6ZbSooMBHulgd/dffHHbtq/t4fgpz9y0NkCRX41slOa9smOh5O+
SQrPAlV2eiNJqG+MyVyYh+IahrrP6GIzLtqlAPOCHW5pBi7TcHeMI3xtw/XFJuZFVek89uDK3V9W
6pS0b1zwqUA6Prm+LNRklB0zhMYvJtNKAsIhAU8+Lksbu08R19RO0y1MV2dA+ENpDrfjSfnTeRUz
Yl6QDDNksfP6rbGZtcw7rKZsF4D993hZntnCuk5x+vr1sRhPTsGalXnTp0/KLG1B7GmDTKQGQwy4
GuwmCfe54AAlo7DwjWpnN4wZ1ERBZbbo20R/ZJWVRcQCBMYJoJ0dAPh7ShkKEcfWAusicg/H1u3q
deoiWSLZWC9knekXuyd3dTuNCfK4ESp/M5AQUcBo8oo+g5lgAkrC8W+HXLprOgaQgK4GyJapqttY
gKOeVFNkyxJHLafy1EYMEFfy3DF3ItNsldjQkMvDJ1sx+0xgR7er0jsYt2amIDN2hL2rtQ2hEJwq
9SJkoMJGAmmKRNVaLw73X2PVOe86b/cymHQSIRCB+FPtQU08+dEBywEypSHdxyCof4+H8jXEwe21
A80jqt9S97oB54A9k3sEVlkBTZn1UWeoOYyxMOF2x762Cl3vgxocIv586aXt/1tu0PkafvJQYe55
Dn5Grkv+lgihfppoLyi6W1Zbj4bx3zD6tzPDv2nxLMnBfz35SCfMZT6gejlc/P7JdpkbekVziAXK
1uRHA4Dro2JNfPWrN8w9qxAfNYJ657G5J5p2gkBsh5edk5Iu0PZL5P/J+pyyLO3+CHT6uzbqDuCg
2MreITceFFQWnSPsFYXIHDsmUx2s2vnNf4J5XgCeZ2PmJDYYyytrlce0hy6OVVylY+Dfak9+QILD
uYUKcBFht1MdJ8RYVh0Z08fBxeOna/GITV/7wrL/qERfRXkNKiXba7J1m7vxIRGC/UuwkP4t+efN
+SqozfqOHzqUfclagZcoy612qG5b0AeE2MWVtn3fDs5rmmvxnjP7Rfej8+Dj79iM5ZBvHZGOD79z
wNkhv55sUh/LEZVMgIH1+GHiwWpUqc3jkngdyokL1q0vthroqF1V9ydBURVXCgnSlywnjyVYySMB
NmsU1rvuuXsZBZ8cjYA1msNx3cmyjsqz8rsM+dg7xtx4J1K/An0FumYg9jRdIgdKVhebNcrvpKvr
gzHFXZOgQmKBFAEC4WHpI3utMgpmSbRiW8PY/+pfhpu2u0vLFJWEEDg6/D6g65G/gRF9oBApBfW6
F4QQd//yT0o7L88dXQ+nwkaU1p15m6oe+LZY1mBb7e2CAXWVbdOO4IdU91AsvAzHXKcEOIPWOSJ0
sYTQLKjv22pcqtwe7tOR8rvJeUHMarjv43K47/BJLvymGLam6zjKP7htCHaxeZRCDeQeRNMgHk7D
KzOrkBVb5639DYmmPDImWQpx5/rPpmNeZ2rV51VTPFqX3AELUcrxRZFdV3dRi4PVESjU5mha+TwS
iuIu94t4Y3pnPzPF9I1fMFavMh0a3GWtaV1xUHNWiNy8uMQDApq3T8gm9vtW2BPyXsx5Sazp3Xca
fkvqtL6ZNIIT3tg7L7kayaKB9ssBvBz8sSDl1qxjlrVRj7WJh8eg3I9uYel1rqHGMeVeebQs5MIa
Puxa8N05V8ZmLiUOeHgSzMQfs/N5nhkxk0tJrDaaZ5dF2EMoeV62ystgqwMIOk9cQcwWscJJdn2E
8Jp1spreP8gE/0UzwMT3RKOUzc3adE1Kn+xCLyf3/zCxdYh/8KcO0f+KjK/h+B5mYeTXOrs2dWr1
LMsB8F64HQMUV11q18wAmKvBS8vxa/0y8NdFzCAN+/jrIg3xi4NkxSvBQU2hZP2p16hWxGYaAa15
czzbh9k+znb2F/vFHzjbT/7u6NlPlUaSxwq4teJDeF7n4m/Wp8JL8bYF8uq+X4ll4pUb3BMmEObh
rrg2xErs10jqjdPOkCYV3QCq554glJ4cvZRVT61Kp7XixN2VaZXeiYS0UaZ88f7LIwxQtms8YgRy
7koH8iTGAzyCR0QVf7OGJPkyUfyYx2GwM7dI1K61N6YlVPkN1VrBbnSsIV3NXT67qXEEddIvl082
c1P9NU1aHCx7DCfxVYx9FPR0fD8tlmcVTUhCV8scRWarxKhscqsWN7V3ZxiWjKhmnylxime3dHbj
nfKvQLuXYMU8nADd7abrSYaddV+XNNmC8yLE6UpX1p799eKx4Aqo33ZzsXslUK0gSkzARQNeiT2t
OShu233agFEjMhTMBo8fzzwu1NA9G6PpmxaTV+M00CuIvMXEKa4b7ZPrHHs9MNmFibcM3KZYGqO5
AMOMESht+UNTXCc5WPCMHblrkOLNEzgZtkOf4dV/peHNmdyZiI/EKHAWTXRuG7PwLQHgwhisfn+G
nyoQ9zYDyExSh88Vl1PTLzWxKVLXWe2DChf92hog5evGVoTSIpCWQxIEZCCDijSz2MotJET4TN8M
DdPUXJkW7oX9gYVqkZlRMwBW/p+jpot60LuGxoDWF4BLZvMPf76UZJgruuPRXqAeMF4aI6Eyux6q
EJc8GrFNxP3f51GWY+u1AFAYPLOInhmlLEd7JVgIZLcxXRuotYOLn2CUQl3qLiZXccy7BmSBIFO5
XBCcr5dl7BeLxPo13PEOhCu1xmnTeJr+uaW9eY1SPFhD0mxCEInuJ4BXHIkYewBxp4Qc7alzsd/I
AJI0TQTz5FLWjl64UIFHSellvJHEPdaoOYqqeLBXn8YB6v5zvuTZXZBO5fbTsJn4qY8sZDSCpf/A
fVO1Or8EKFbc85sxrwiVx36fhB6yrr+WPr/LAZTcm2CkL19mmG5l/hAkNJOVWzbJYmqB9COEuhEk
FJwbcyF2H1/ljRd1qnLPJmMvAjfZ1QJnnctAM7vQrpUrLUEbwWztUeDxYAzKEFUh0wDY9rwyqkXr
6Pe7l+BvNT6U2SEhnu9S6tnO13ozxWnhtkASnUBohMpliPfeEAC+tqPPRhwkKUTXSh0uC6/Nv4kQ
4A6Oqok/EkiVoojtxzT0TzhqJM+uk/Dl2OMOmJC0WPACqSFv6vhVPrMMKwKJhDb8ZivWXfcqwI9y
Nvujl6NEdJJr0zWTsj9+siG3u3o+QExBfegyHpya+cjwq2fG0gHM7fOYZE66xqYKFV7IVNyYS9i6
L9gWDLuMSLqPO6EOCDdDZwHUPMjZ9FA/oWBSLZwu/5DyD9Q6Vt8d5YXQyamm60yHE6qCybQC/tZ6
wvf5OIQs/7CSBqBHiz70ZHqYaFqqWxTtjjvfmUBknAFqFzPhoJZL28ewDO3jly74N/W/IATdr4cE
jwYMZwNGKPA2nmsITt/f7lBs3P7Pfzn/HTsKX3HsKx4UyC0gCOAc03GEWgsZ1boPNQq+VVa/2B1Z
JaXtPNJ+4kfo1o0La4BbMEORODBnV1NoE/A1OUe/0rtACbf+bicN9rIKddCBIsvBG9xH4R3Bpt2+
AOOwRxqlegxVNu55SaGypx32L99Px/16XsUJCGU+kEUDO5oTEvsLPSuU5mki4z55CKpmRfrsoWck
A/FU2d0nNtkiSBo89SCo27u9B8QQBHafEtBrLzsI+OzNaMayXdZM9b1qUfBpg/DAeDW609spBpvh
Qw+Gw1NLtDgmftkv7cxOv5NAR1J43ksgk3qNUsl2pxJUg1hZ/c04SBshEgLJyBOUSMSy41DtqFSB
A4yQd4TR8q7labINpC0XFxsCC/mC2kO1NS5mYBryReg5/OTytNmkQetAaBbFJZAEeTcOkpcTmISk
E4XQRjqGrM7cNQAPag0++jTCDWnsIlDIPYHwHKCqktEXsJGusO1FCsyGkEjgQmLObyb2jdqgPprt
5eDpFQu7fqeEz/d1qkBFovbF/MOctMzxdUAwxXQDpynX4VTxjaH/rpMWRKsU/F2QHKTfULvh4wH9
NKG66ODij41V8R0FcUm1Sgmw3vHMgJzR+H0MixLHsPaUOeC29MG8F1VVYT+02mLLQU7NTYPK542V
BuG+15k+JAgTbAKRiZNTWIfEBQ4oaer8OE7L3vaHY0/b8WhaqCH92TI2sBcgdO65kCkIRQfWDSg7
/P6+6Rnc7UyDCumgj//5Lw9nPYaf3Fysa+PG+Tdcbqt4N0kp0gfAPMSh5L57FZB+WxnRQNOdcvCm
pjE0AuMyJ1ei7bZCifa2QMXUTZLIBSoRhpMUTK2k9IZTUuB/ZlrG9mm0pZD9bAa26FwR3nPZrbwZ
WQVpkumoJ+DX3Lnbgptr0wKCvDajfTtVizoAPasZnez+IIQn7lDOCwDBBBR0LJx9m7nOdePR9J4X
Y7GtZD8sKOnT+7QppyOt2fe4LiM+2OIx7ht6y53kiASK9a2wq/RYWH4QmS73237jgn9yZboN0kUo
fcr0znTTbPyjLi0PGgeYOq8IlSG2P9eVjhXiubcV0KPdTsYzL2rVr8wTAfjXYsF8zQ7UfMPGdgGw
ungcpyy46Rr6ZryoanG6nif5ThdpKFp2uzYYveIK4JX70gPzchKDDhuSrPUe5ygIKDqufHbw8ydT
A+Y32wXICdFMiLQF1bPUAGXZ8diubTagjNjH2eSAclX/4AwZAgytlhUIvkBSHjuhSJeXcVk6725e
AUzvhENz6BJ/A+03lKLP//UwC5rboGBvjgigwfXLFCv/DcXv2F4bprfScs9dM8m4/TJNykMhA2Iq
BfhIGJjCq2HaVVCGRREjXsE466QEzcckQPA1v6AE2n3dg8wNcpoSCjVs+Agtv46mtkgebaCdIITH
m6s+Sfs9MmhqA02g8raJ0wmqrhl7KXp+zUTl/AA1AwBYafleCBROBMKKIWSDMJqHcw6wRYofStym
1xrAiTs/qAGPwff3jdf+rsi94Cml5R7/Ze8q7bh/1VcBWnNX2WUQ4RwdroyNJoCaJ2p0sGFmK6qJ
80xVXiMunpOZWXy8Uz+qGLl06Fb5H2DnXGgy0rem9l1w2XnqhqQi2+PNQeoeOfYH41umeR3VgQse
wtFrjvZ8qRrWd9Fg9Qhn4GbU5Ha+Mb2ziwaqYSyTQt3GDFK/oDZ210qQfml+Keb34XZiYTc1O4Hn
pr7tzPcNKl3651EN9BurWPPh6nJWs0jYrEF0MC7Mqa2ervPRJ6seqIKntIZQ0/xl9AqcrdzQkhC6
qdTOaiuGeg1XlhuW1M36/Dq+n9m7YCigWZaA0KUDfe0yqbm+E8jteVb9YJ7U3HupmLh0wFhWP5iN
E9zMCMSW2yMVYv7BZGHwGlp3YJWDBkCbQmBJ6fqH5+GArUFTFAblN1/0/ZvfAKgdFzl/4fG33j2S
TtNFWBfVlsYgLFOiiddODZ+xz/U36WT9UvqOezPqCeHJkhR7CAFnV8gFsFU2xN19L1FUBAW57K1F
aHz+dlUDL26rObyYcgFa1z97k13spQhtqEBpPB3mqKULNs8Vi5N0mc1dMucALwOa8XSJ5wkyhsN8
Yr94G0czhYNIIMtrtRqRBdxDShMk5nMrqYdmqWe+ZxOGEDPJ84Wx+RyV6O0DLaAkbOyMu+UCf6AX
WSNu6UM/JrsxCeyXHyEb9Yuyx2zn1mJcWWnlvBS8vtVEZvcty+wrMGmDpmt25k2SLvxJqisExvg9
bgzQcYQ/RMzVivGqiIIi8QF4RwokddNqoTVIHlr1zfJL+pG2EKpy6iS5BwTb3QzDJHcUZ61S2t3B
yj0OCagkuEpyINxMy9jG2ZbNNtMytoxBJBT1Hrf/B9/fr2mN9edXNOtZufVNiBTFIDNzOM2m8SaD
KO65N/OCe2ntbosSmrzGZi6gMUyXzkzPdbEhbnwis3Q1ailQ+VJmFajBkX1RKOOJcUzcAmicbN2C
6AfRhS/tCK3Tf3XgAKyC+yaipZt/IGK7S2vkpMAVCYyRExRHV4r4yk7qcjnlefdmQep7sET+ETTI
ZWrssm5LOYLwa0TRhRIyewgF6EZakno3XWz7kdN0Pg4eyFZmopSPZZoQ3C69Yme6Nld0ycFquEGy
onoUPM5x8+bJ2ox6guqNDyXYpRmlMcTBBgRxF2UGRiwpaIxsKh6FFfbU+M2pCQl5Jb9DDiAaYkE/
oImN0oG4oPcSWN2NAh/xzviGBWQjAmB1v/hWgKTf17PvMPuGYR38C08C/XoGRfic+FBS9B3GaOjb
X6r5+87J7DDt3fvzsw3Z7E0Fuda17ffpQw24QQQ5kuKPKX9HAVnzDnUZfOClJ29VAYg+wCKo4KpV
fZvXXb4I+qB7Z83reQpKXqBFWlj3vuhAmKD8dk/w6Lj2mC6WWdfkr2xot8bXmsqbCT/a7yqDJBtr
WHPvKMffgupgWzgOlHpAmW6DX/8N2lIPg+OUD3GFmp4Qx8SVsbvQbeZO+Tb2U4onYTns+jA4gr0+
PYyx8lagjM1Pltf8bCFr5a3GxMpOZeF5q2luJfGLdAngGJ2brwwbI767fdSAywCpQ997cEULvcZs
es5GRFeNm07t/l+2t+Ffz5S+E6JaCgpbNo6WxMYR7EvVmYs0MpSKJMphAN5Hyp7uUUdD96bl/Gpd
bB3eQoIygO0/+V7cLvP/XzaAq5E2gI5JMpcSnrWbw7li0PSNwnKf84ep7OL1F7vxMLbzNNM/6zOb
5mXcLHPWbJ4XGwo7htLHny/CjWD0Wcy5T777Yd51YA8v7WRZIjm+r/56KbBj2I8tA4hmHuha7ePM
9MvHjIDphu5U93gxf5llBozNtIBqhlzzpf8f511cGKhYorxT09oEUgtWtKsclMcLqRLEWWmNesIA
vCRlI/6F03yuUvxLptnHuQjK7zQgiE24DrW/knR4SrtMek1wKh2CcK5aloMvPvIyTrCnT2qwqXN/
C2XrYqtiX965FDht0GTgHoWbm6jFx6QHkEh7VwYgmnQ5Tg1Nb58Exq6zOE2BIwByFBQpABnx/OcA
tyCIZAbSCgOpG48npAp0i4StKOwdOARb0BuK1ka6RQb/S9qXbcmJA9t+EWsxD69JzlONdtn9wrLd
bgRiHgTi689WkC6qs9339rn3RUsRCgmqKotEith7Pzrj5D3abeHvWQOui8VXN512SeS0QfV7r60o
DsqaW9vMrAtZ1HiQi1uZsjYAN4i8R5qfgRBrM7HeX1OIpS5h9Zo3X4J8FCc88RQrcv0pM7ZcM/yX
OGbaY9AwlEiP1pvghrcfNHA8kJlqbIIk9xgdyfznJKDbulWR+T8WWm/I0EqPO49AYmbn0hNfIBiE
8mZQPuJ4Fsc/Nd7N1rWNGlqAFLwvvA4HoPi+SnDAgdZkTDZ0eAT4/Q/UHAWPZZTnSOSWwOqpQyWa
rcjqQKhh2esmqOWldDQUqhZV+snCC+cqd1FyPUDhEJxh9l9+Ezy5HU+/ToYGRuvcsB8hGWzvRJ3n
x96Pb9Nx7nmbPnnNc8rzCyuQoQGr35OhB/HTmHjZp5QbULaHO+mEvCD/1Kzmja+VOLt6ArcJjTZe
bENBAyhrGu2i7slSa4hfa6AKaBUlQwC8suOCE8jq9bUwBOojFdcR3sUAcchrr7wOdYUPjV3HawfV
FbtZ0B1YKVC6QudECZBDuzF/HVFwuRql1Z1bqwc6E+BLwCayYkshGY7KTzkeVRAnRjA4yLoXE5sb
ZVB8HZc4HQa2/RClsdBeWtsftn068vkczxPg6Q5a1E7XmXc2taII6U/hOXEWQg1TOw/TML3iJznQ
HxhUKfFOMSfs6FRQTbd1YV9ZOR4JP0IQkyZVmSaUUKwXxAmLkgKCfm/0a6AAq/br+bcyA1GI7ckv
7NvUoQHviju14qA5fATpCBrTZsWxnvJD7/Y3F/kHZXKW4PftdqAmsnG2D7jTtKNfhFHkAklAoEro
V9I0GnuyQU1KFkXY0fik+2N3JYum50kg5+m56MWhwXZiFfhiM/nBMe9L8RJArfyB1xA0q5klv1Qa
Kg1QDZ7tHQXAhMTkqaj8/qUELOWB1REk+mw+fckhRPmvYXHNQEmhpjdqNWw3MhlF+CQxK863JSCB
J6evaz9Mowp8NvoQV9D9Rvfebu2EVSuaMHfxavGJ99KaF5l9NJNXAhqn1P0wiWy3AHeiC9pT6biX
yYVsFBiO/K3XIQfnqIZ6ZgUxJLcr/eNo8N3ihwAEVG87GXdh3kbphuKQs0YuhuYBJTJeLJWQwOqj
l8BPIWTbYLRa98jpoDYDW8J1wlkJza5x3EVR/uei9VMnOCICRzpI0dWrPw0MvV6s6tbkR/JR0447
K8/E02xEUXr6t3X6+M9uipo3z5zwf67pxon7VfO5BQsBig/qr6rEbM+DMd86ysQ584PdackLuG6K
61CAkWyQXvV1me7jLfEFYm27uC9+5tyTqPSHLHQVDyiNlzmHILWJ1OpiU49i1AxIgU5biiM/N1x3
BV53uR5MZBe4FkUv1OuqRpt7zXuvYpwdpsgFIW7MC7CftfUObyjWGz44O9IXdgPTDIF60S9jNfnX
fpoyEBXjvNqp7bPVtxx13H4+z4TwhPXG+Os4gqhR3f3dz7GYNGpKN9mPYAvKpso8olTdPAYJOHnD
sinw4pFxZA4nESU4m8P47HQiG0MUa6iS4dm+TXhfxrdSsCOP3Z/EI0mklQ2y9iszHdvtwi1J7JR3
Zs/SR9uDHrYGhMrYg0mOmhbseXOPzN5sy4MnxeXOfxdrK1wRA7BxC6TVx/l+09p7pxbd49DKMuTO
YEEsiEevVhvt6DHa9VG+85s+2tLTNihM1AS7/SvEqNJLDh3Q+Sm8TE+8IXoF2GnHom+Fb4zPVPPm
4b1Aq7JPrcpm/TKoUg4GR5nZp19hqML6Mlb+BqUjgPLb/ufMk/mTgaqUZxwDSOjggmyKTGoqTTah
32WRyvV2z+TDpNHF8QbKqpGXG+woFFWCk/+UfS71gb0AlcTPCfk9E0flmdWtY7zFQ1UC1TLnBiL2
LZ6BI855o7hax2ZchZoydZmoejP/oaIQ8lGc3WaYsti5+RZhA3wiDy06L6eWv/PNVwMTJ1DQoJde
TcDI75EnkSdqGj6BunGxTaJyXGzNkLdIiVLObeJOP2lw8c8rBFEZ4lj6G3KzkPMt+u5ZdEn3LIHs
WAWpUx7J7HWvfLQBOSaLGgjk1bu7WZbb/sEZavD11YAvcpRq8ITvXCTLNnLEjrsuEu5cDWvYJto4
HLWu6eQRGfgN+DKrp9Qt/BcFWkF6xfr0bpnCNWcLajP4iT9ay9j/bl7Z1zqyThrIgHQz+eJBq5hZ
4q1LjfySMbCdkLtFbf0G+AFo1qsoZwqeoV7bP2HnJJ5d3l0oCi+t/l53Og1JGESBkzJBpQBrkImZ
l7b1SrzZWnRbGnDG7MXU5HiSbt5dB9VA8T4CpwWU7LO41g28matvcuG31xKyerURlwclVGvugg7p
rcZLLxQxB0dx1p9kEGyLCdXl63luPXk4bDcSyBsz3UT98ghRFkMzw6yfDFxArU3XL0B6NF96vsL7
BSkkHxrUM9aWtsNr3y6OYxcHdHnyVLPhxQENAEDPfrAPjMhZS6O13wZL6GEFlb8jFGSttwqE5DQJ
6tjJUyFM0NN/cbEv2Budt/d8wPTxF5X+SWDjPTf4jwmQaZ4moFKVM6auW5tnFLyUtzlL+P0as11E
LAjtZBzBHoU1aE3qWVmOMull+jLyflfzBZcQ6s3LUnceb4TXnXQANoPsGkS2tlvYVRNFTUA8rHc+
Grjzvc+vFYMCRVCD8u/n2E/Bce9Z1qM/VlUIIpV4R6aJ6pbHMnZLJEdRm0o+aoxUFpcgSPbI8oHD
mnyxbx5MM/fPo4cP4Soos9tStEptAAEiwWfhBKW17Rl46kTM0idR1wnQ5URV4KOK1DBAFaOaIHft
EyoF5gjyKxmvq53hl60mUUP+JPlRT7HzsLhFop3tIRjPi6vSof2MQkJgRNTyNCD7AqSAKat2y3X1
qnbWEIUtN6CgqOPQUvfrTKiZWdai+8V/XbtafHxInVOauE/LjyVKD1C9DvDJtHuLqiH7avaA5pnM
QoJSmW5fhTobps9GVdqnDvVdoa/8Vdf5K2SFxouDfcZrhSXIz6eO72pQF25pOqsG6AVU3guARB42
Yq69Ij9wum5ox/ZwqES00qxxeNBwnPgALHYTgpAr30aDD9/7QAcm6ZUham1HA74apV41WJ+cAqLk
Syz5Exd5EQgJnu/8UE0FBWFwXdzxlPSX3lbKuLiN+brqXvBIiU9B3V3N0ewvpgXuHlBLQHOg/diQ
z/OTm8+31n0x2KffhZa/melLVFT0fr1dll3CgNQ22vurDsiH7Bo2fb27xJ0paS6tmiMltoaosItq
VNz7OLX+kQF8M9pgtkFFb7rqmT4+UkN0LRP4C9qslNfFrzeA8ANoO+EfA7FEzsKR9r2fn9vI9IB5
sIDoieGeGerMAJWRPN4ORtavYilBEWWajXsGJ96tGeO8FqiZNw4juBkONECz5+jZFjUAYN3wnYR5
tCmwnnFOQQYDY+dL2zjNxgRiaEO+dqxs8KfNAeQp+gniW6ambyjexjP5uQaUXGn/VDpYDLOYd6uy
GyES60d8n4zgi7P1JsPzDCCW2mjx9osSCoi6oslVXD01SOAPWrUlX+uihhH7NEyO1WSoD8LGaWoC
nQYTu/xVi+pLO8r5aWnMv5s0EESCn+rW/dL3cbtdXMssIwoAR1Fhi496/7oczViCaS7roGXp9agb
bfUCbzwCIotgsRK73gM1D3YNqE8QGqgmIJZQhIXTNk9tYTdPYHW9+cikAfJ1zRYUWvsm8S6TPkVH
QzVlZEEUi7rUWCOHUENi1dFx7i5Dc2jhxS42fdK/LfAhSk59s1PL0xw8xc19r7fb3LEBVsN3Kj61
jnVGoRcO3qhbJQm4c+pEe8J7eAVemgQ1Sj4I91ZzV4XHEgQnLhKlxxRiWY7IMJpiD7I1Bxw/EBaP
mo75EODt/X1juoDskY9we4To+3sI+cnlQTVwZyTuc6AxbILkZCCbXhvgk4dJvVKZ1Pud+R+mWWNu
5OBiGd76qHwRhWXsO2zWrr4/aOvG0KtPqPLDcwSqiT9Mq8G3BkjzViLNQREhx++aj7pW6QjjdXC8
cmP0EKQI+ryCQGfr76VWgIBRrQQwZvUJyrkg1sxKyNMLfLlA4cw+V914a0BVYW6S1pMr8tGoh2K3
ak12oQI7sNysGpk5W10z8HdyU89GvU7tV+uxV2pOoF8jiwZoibGtEgT+ffHZqeles0c1UG3pqK0w
9XVXxfqZ5bE4ae1fRQGEwIpc1OhdmUKQg20NDQ/sJKr0M/nnOK5scIhhCkMGPQAv3JF8DrRykyNF
chyjRBg98NC1m/6YdAx7XwDbhyM24+AQcYqu27dxPBxRnRJZkGaTKkCN/cNLjn7qPeNEAcsyS/wA
6XEjpEjonfBQ+sho93bRgrslaOZGDOa1m4DivPOTmeEYqoAc+GWJJ7/jpN3Zt/vwzk8mVM+Rokqs
59lqIdRcChvaWCFe8YsL06ZuBM8yKrkOWinFCci8B9Q+DrsorcTJVw31rAY4+C2KLvqPNo1DPeyh
7QEodPSkikDAijkUSAvGSH9G4bIQjbiiDKA89GtikIF6aEUxc5dmUqRveCD98rJu/gaIOuxZAeO/
0lfB1LNmP7kDiFesEuVM6vvDsbVTa8k8HCKn3URxL0B5mfOdJusaRWJMvGSsmp4lPp+5i/NC8mR4
RUzsFhwwyoySKD2jGv5PslA2g7CqRrodL0mzhRreeUEycfY/ngCE/CIiiFKijImBPwBkrk4BulZL
NWRSM8RgH/FVyAgY4bCeRxQdK42MHO/DknhdlyWWicvay+hygWWFcVSPgnltdScUI9WllxW4bnwZ
O8vYEWuQPyagOsRb1sIIdEcQRPRBFMtGEPWq2MVFs8ikHoWR+R5LflqS49/ueDtCdXuI2pRJ+4pT
H9QxTj5DIU4UnEY7ql48r3otiDjk3V8asnpR8Z7pgBlmZMCHukjIu1MZdpW9a1psYbBUBx419OyB
9/hIa2a1WmzqzU4aX+aQOUmrBsu5Dm6H98VowB1H67ZOpUZoeHYuNjkpnFujsfc1c76nxX9/O3S3
8zLOiP8KPbBswABTozbQh0wXsfYTrz+Z1KCOLoz0Wj8sLup9kAYgu02t+jQrAyz2MmdRC1ALtv3g
hpr+RcOD/XMgg02uF85XT0TWttZyY0dmAh3PvLStt1bL46PTgYmA/NLMPk94D31u9TS+4vfjr8hf
FCUIVSBCefE9w3xmZfxqOqn71fNRINGq74rBMK4+WIyu1RQb16TT/6ycQuxjPAc91FsXxtGCrrer
ImZf79odkMOFxO7f1U2Ie/5aIQ2NiE23MLsw9c3kajgzU3NxdIgcFnU74ASa1BiP+YDzuBVdF9V2
EiKo/Y9JUQ73egfGT+TJvLPQnOSUQAjlJLlZgYPo3SZnkZZ4+6QuNTQ8R5KNHUUdpolU5R//dY1l
ISvGyZqlo3i+yEDtMWlyxXEqtkHhWxmiOiSCsMgAlIfrml+HAq9sUatbF84DS4JagOmnBIJ0FFFP
pX2hHoVQT8j8thSZ1BTVU2J+JiRmJ9prxWR2IeRm1ZrsAdijDY1RU+Pba19IUHkuvlb2btgxxnaL
7+8LQUlmuBiFu0PFGxjGOFJXKGA+DSLgJ1cgdxNSt9ciWa6oS+N+3/DTFKB0zpF5sJa5o+Mgb/jY
/K98SEjc5tK07ihlhO/+9xX/w2IVZBNzlJ3hJmg1UKUf3aYQl87r+m3JEkDGeOQ+dVHfrxIF561b
Dr4rZ3jLy6LfupFugqPLwPmXCS138EyzY9LG4pVHUbGNIZm+SRoHZhknwB7X44pGddAPPQVBuhnB
AfNKDdQ5Dsg6pI8UrxsNSs1M7KVp0MFrwrxay4PuEOcRmOeKDqRPHogRTpMGrWbqLSYKCHpoJifJ
hnymZ7YnXTVFDw7NOrm00smu1LiQcEUO/bnyO+TmyNWk2Qq7Vvc8+wRvDoC6WMfAqvB25xcAYnlG
ciK5lA/6KKO2U5w3R/KXSvZqGWSFD+WGNjDCBPSgce+x7y2X0JqP2+LBz8b6UgBEF+J5mXwH09Wm
aEX2pS8KfE+7HEIbPo5fGZdXCvASbIhoZoRK3iTQ60ulWAJKAaXidsi+4V20vDLJyqtUPc8q5eGW
Ckb1j6Otuh6k+eC/Bq+T+muc8eoPAiZoo/TnIJPBbrL5C1laAldHrFEfAgfpV2FsTWL9YSjqxnqf
lulzqRLR1KQxCjXH1nF3lJxeBqgnjOan7zd8P1uKWnCepWfV1Wq9b53G+3kwVS4HXOSQeEbqvnWl
xJdmGhwLx2tfhWN5SsrC3chatK8ouQejc8LkikYziLM84VETSpZNXYgazKtfmelDVJTdq+3WY2iN
nr+nWN3JxK5GzfEaSUmcudTsEKMst15NLTNPpOl+b7PGyw44+AcnPIR+lrgJ3N43RXgasYMKLBEu
Z+eo1Dm+VztRvpq8VoiRgoUK0nZZmhwENrPZ47D1BG7ROWLx38cKsNoJbu9yGx+H34X9h2vZHTKS
YBuCvvvkjCt7qpPNIlH0W3mjRe7obrhWK5hqBRrQKvo1glIK9YUjNLATvXnjSGeAWdT1gnPbCqjP
FA4y/m2+gXKODVH3KYvOcxdUOdGZbG5A9lRLgmPg4815TZNv4f70E8r1fDebtOI8rCZTz/CZFdZx
Xa5pQS8yqrMO7p7AHMoVkDv81GHbVYIHDQ9rs3fSEzkNNSIpiJw0nDnTT6PknkL84PH/2yU+rDZ3
KTYB1/0aeOZsC5nzzwR1qZkZACJd52fWFdpz1bafuUIki3z8rf838bRO+b5OZk3NoQZDJzi2x7XK
OHwC1MhBLmlYEyf9u0Wc9Lmc5jHipCfr7/NQOXG3yjJPjWU7rYmn5RrLFdXoEquuv1jvY3Q3HgpF
hFmAoZ9V9driWr9K29qLAM2r81OvGsMp0nTbSYhUjfqUn6jn95kD6MB7kFeMEkQK08WlAa8FdcZq
CddBaQSY7Fiu/W5oL6Ul+i1HTQGquvP2Qj7qja3bXqjXyrg5aQ02gmqCqxrqeXUmx3maXk8nCxp0
h9m3rEK9JgZlbF4AQHk3sFyDbsPLA6Tt1W0sAzSDrvl+G00AyjhR9YAuTbp9NFqn1vfUtagb9IEN
CYKuunlpyBVagmozp7GPXjaiVI26zqQ34PsEdUI4lv4Y0lS/0RxI8qlV5gV13+ArIGod0K6w4lH4
PN/njQRluax8yEwpJ1C/oO7TwIADIq5HcuFxfIsjkxoaZQ1oGXyTnRY/rRn4PdY02mKeT6MqNkeW
7RRNuAq5sD/8dX0VG4nJ8yEjdItb5rtVkO0NxxAruuoy8B67+Jc1OR7YG1NJwmork5vNZiCkPPi7
8QEovGojZiB9pE4GPthSpU3GLFqjbGSDH0ee7KSXJ+rN5jhBWnUZ0Qywchl1i8eR4rjmtSK+Vg2Z
v/NRyGDLTzOH9nvs3VQyaT4tx2O334FDLejTA6/ibKWBagx7L/fiFw1DyQ372HzwDUF8YJY/R9jp
BCFC6OTi2Yz/TsdyXsq81B/BfLwh9DY1vlnyVZMU5mn2DQKCiXhFAYIZ8h0aiY0Dl1n7Wq7w680F
iUUTErQoDTcVuoS/oNg3+r6MVxUkl2/kMjLS7PXAivKhgG7xzh2b/uybaXNIeBMdfKFZJyPt7J00
QLoswHC8KYNyeDKFidqAIvdeWeKD3NMfxJfS5glYYtL+uxT82snB/KuDELnpjSPqDofPrqbEqfU4
PxqDPv6otfG77nvD1yTGYXoBXgtQCnpByHAPz6yS3Wa5LVT9KTogr55vCwz2YM60s9ttgSDdR/Gh
CQwTuJoOOW/cZ9tQWPrBPENq0X3uEst9rpXIpFEB0ZjleGw7aWw+5ekrjVFUivORDQdp3YYCaMCu
xzVYY9NHioiBlNprdtmGdBHyMWf4ZLYAxVA83mX94+ShloHWoIgeCLmVO0Iemcyuh6J6gtPV5SpO
4cfrqEygualuVxqN+RSYL0iGS8ANJLgxQBrM3kwZYR+e6k9MsVzoDLzDIkKiHd/5oPjQ2nz3HmH3
IguBPAu2g58J1KhDrQjH58CzUK+EyjLKOmotJBP5+XYeWOJ6wPL+L9RGBurJ7+uDPRT9o0rYsjEI
gZO7GnN86kBXjA3CY+Oke6kDYG762bASLMu+QTHxcZIoGHVrECpPqc9QJzitzSBPfkae/kXUmf4V
2UZ/VQe99eo1Ylr3k9085mAqQoE8QGmcSeSaxqg8mH7I65TtqQASdaqrtMqSNy9J81PG3HhN/qbR
kS/grn2VkCWBZHv2QpU+ehl5G6M1oZKIw6TczV3gnHP5NQCAs8Nx4fcesl5rDQXV+H+X5cOYOknY
qIHcnE4oF5s+F2AExF5JPxoZyH5QSOIildoVD55mPaRa4b76Y929ijzMlEEeYbMzjnOjh7L1nNcg
aZ/7YVoNNSteXT3OrllZvZDVK5cpzTVyu80TngX568ATVGS4zDw0Vle8TlnW7XTg3Nc0weON3Kay
SU7Z5JTXzLYG1BQ7+cbFy7+1DjReXiFkMISZclr59K30i79abrO8X+Ug8FoJKbSV3jX63qTaJOdQ
Awr7XKm6Izuy3H1aV/5KV5VK1FC8U0z6vtMZapnqU2Xk5XM+4VBFIgXo5F4I1GGKUmOOYzlFQEwN
mTFXBMSonsBetDHRLYT8qy97IA9V4KQGaPRu3r+a81I0jdYDFvqvQP/ZG4pNDpLkplN6RyPQ3A/N
4kPO3AXf4/8phOb+h7j/EOKDuWWHDez5P8Qul20nfG2vZvvvd3q3TD2cjW60jp4BVixQJXcn6lHD
XROSuaqhHvkqaQfbrM0/La67qcvA3VSKw9c9DluXlZ0YdC+e8adIUqbIcAHtUPxxTDXU+//xNVWw
tiAscai97h/LQSHJBV13OmwMTx/CpmfBH0Lgracco5+9y6Ax0pRffWDP12Lsxwd7NPIDHq/VPtMT
97GQ/TUf2jN3xBaKPqDfSipUPteaomdi+2DSXHDZMXzee+XB2BwFYbttVYMZ3srcE/jICqibOM9Z
zMT32pHfJB54fwQFg4hFH/FnvLWM2wgpeqix/Wo8SNdefB4nl/HrnXcxqddrmRYOeIytfdaxcUUz
GaSOxtVtPsjQ4LfBeBvyrjVcJCYG5m5AXAmYHVjujoQzEsWziw3DG3gc67OOV9GQ3BTl2/5feMN1
Zyya4cV+GFlAUnAFXANYOVoL/MV3TttVn7QRJALczoMNspblJ8PzjF0Ptol5blu6NxwbzQV9dnqC
1iW0ztVcI8CpUmR7OO9Qc0GEkeDB6P5RTEXwwzacB2iJJ2/cYdl2AojyiNMuH09XuwI3i+3/MORW
xgX/0YvRDqtOONeq1SHyDPLWNc66QnxxjvhaBZtsoON7BwenwSPyg/mV+WyzuKD+F4DYkm2agudX
iqLBSO+5+vIdD4tP61EOGGR4icggFvZIcXmNb2XXdIuQ4mg5xZV/Ckr3dZnqp271yNKdw30IT+HE
08RxC7Yt43QRgW3jhW8a2g3ejyCToZzU9FoxjOuudkDAC9GStaxzPKN8MeCF38v67X0k+FVfmRsY
+zkQ8Ih1A0zOieJs8OVezEq398JxXHW03g3l2mFrBqT2Fwge4sNrdj3EEhr5JTchEZwlPT+R6ebr
wC3ZF91i3kmWVY9qywr6H40LlpFE8GM7ACCM7/MS+MyIgzIJsFUbtx130vpWgPc6dJ2gf1hi66q/
xYL0z3hrmXGYSRagmZKu22wAN4WCupuohj+OKEDmF11W59EfviXQz4ZKOxqv6G6NiLWPJo1SHIX8
zqQBCnE17hwSYHDHHqQDIIGL+Fm42Cj7xedcMadnOPRF5lx1GwuSaBSRFSOY11EmPHoBmJ5Wmh+k
Tyzy0nUw+PGFGpeDK25tWHq1tX2B+rNWdvGuqnl0YKL1UVEFaUiUTXJQCJqdOAEQWEegg0DXrzUk
SJeh2a5K39zoHu6VRmYnxX+wAc7ukVqdkCQzzEYAFsG9c8+AD7NyID0+OAO78yDShmFNmBDdwRGJ
u/O9yDwYZvBC1cbYgnTPtQfkUxP1xqan73pU4l96oG8vFBIHgzyrCRa9OCzBNCo1vKEWjXFc6sAH
XuOgl4NkKzXKaLPUhlOP4swSFCwoqCvHVS1QT9r4boh8fnmqFPhiachnEgDjd8PA992iI6+HglM5
AZysVliCke04DXi93t357xfN1dU/TEv0fJsNA38sOnDoC2jKVehoAyTmbNAO4C8/dxgEF/96j1FD
g+cabzl4tbx66wvbX80VlaL5K+U2WJMWxXsauCupvKu8fJ8b61G5JYuKNj+sguQ+yu+w5TCu9qTV
RxwMjCdqKouPpyy1bqYsURTGK7a585NJEyj2zlxWaqAJUq9oGCLw4Sg06G2piyEHcbsEmb/zLSFu
JcPYdMtjq/7X0h6UY6mHknkyC/VPKEUChjmy5+5YG3+ZdSe25NNHc++3ybBnArjSD3KUZKN+pj6B
5OImTPk7nzkgL+V9+l3kMrGxgn4zuk6HxwbwCwtEgUNkYtMJz7sfoLglGEQ8mzaNLZxc/G2+xlN8
gSdqlRrwo3mVZS5SRg0UCvMOatH+kBkhStnas8eN9iyryNxaUfSTXEsDmrH2vJjUc9SEttLYBnAB
1LSrRZaBxbybO6FaA4SdMcByagG67BJMPjKXgRg7qRXo6fpNUdTaOu0n79gAV3owBi62JqsFXkKa
kyO87EeTYzcCdkX/qS+gYB35Qb/FRlC8mV51ahXKnyJQWD/sb/9ARgFdnfeCYSoVnquG/7VgWFAB
8V3dMVURUxlyy1mzAd2pf4pEHJwCnIedyPQgigQ2wveRCOd/hwFsTUsIzaAGBc3Frgyg047jWjc0
DWhodGmA924JaU5gcpw3/CgXyzaTP9tg/N5BJuOVAZyys61iOEADOXvK7Ax1uirC1n72KEL8jqOH
KHQ7HNQkQxsdzViIdVmw/JOsPG1vBoYdkpmClvHUpo4JOm89+2TyZLzIKv6TBiH/mT22PjJYamYQ
d8lLb7mgbuzyT+QqweacWWAR0MChzt3o1cF55SVRUEa7GvEWMmT5rlMgSD8PtAMzOBjq1eiQg0rI
nUSIr0EoN6nKRGiax1uBNPV6rlEcRH+zqfQQDDAtks/+HzeWzMBH8Rehx5BMHPcS2UAcBfxClGkt
oA6aF3lb8lHjjvYDSkeiM1kJy+uH0tc+wNDuFqIwiOZFHxYa8PbnzMIgYKEpUFxeTKvE5MUjRAIC
bHrd6GEQaXOaTZwiRaizrG8xjSlwnKtinCAHjX9FfJ+NEG8yG+SXAbh/1Jlmr2WjO9eJj6iCUv62
1NuNJtsJMggw5a8w5lXOlfXjHzjNFqeq1/GaxevymtgR9vV5ah2z0TmQ32Y8gXAMD95a6J+eereA
XKtRQpFV4WdTxzO3uRDdTBylKxENDvrwmTiqSfmhAknbczDy+qUw8h3haAUggiCfaoMZdEtrsMTs
tuMwlW9WwNMwDWx2NAA+w1tuma8XChXXaIdd0fSfo8jGgRTRp8yUr9Q1KvDZSNTXswzSL1AYHB+p
GYsSFPwgkra5fGQOGnJDGhoiBx1OEz6EAk25A4AnwcnWrzgTOegH254nkdtxwH3bBMPVq6b+3EKY
TEtkdwT/XX8mF/4k+PT7+BdI/QAPcLJxIjHt9K74TNZd3OKjAVqKayIJi87B6apaz45HpIZpeO4u
c4Kez7fwj5jlMnR5Lc0+09rzfdEtLssw77VIg5pFqHWuCh1aycVjotf8AgnW7rlLJbtIx34Uegb4
k2qieKg3ZdK0GzJd12mfc1Y9OnZ8m2Si3u3CXHOe1KRgiHYDEawGdRJPjaOO46lX4ZwXgs/e1RqQ
iiV/rFkp5MkoZLTKep7HwF7yt+77pGXFyG+VjnSEtz+17IcpFLMEDrQuXYJzF1VGubX74Ju7FA6A
Lm5mmdkjkY6Mf4SkPe8O2M4DjWVxKzSw+ZxNqPlYUI7CqKVyfWQuoxT8/zgXlEQesG7l3kSpzmak
XEiqqIwAbQA9qnLOFMFEJZy1LfAfgK5tFgbiZYCimZpMvn8dqBSSop1AipYgVdcAgTagEHNDMNL8
YgLsAuIut900GtePTl+IZwtHhwCxJsn32NfSFaqdcTzR4vvZadj7xDEzvG9JGXfzxBJg8Uer9V91
bZeWLbSqS0AwhtSLhzXZQrKd7HJ5nPQY6WxAcXtUlKuu2bI/EzfWgTFUvizQxJqpJSB0DCxkIorN
HDg73xc3JrDkitZrQrrWctUlrkA1K5D7+HHKScel1BnPzh2Cnz0U3U7UWEGEav+Ui2rDU2QMG5fr
SCxBYuTk0BB1TQbunW0HgvCkAzX3bNJ8AI4mLVzWcwcduz69rKqNi3LcFY3MziVIoIb29GGRIEkw
CWdSuxKHQXsK/HBdCienXqdiO4zTHyNDdtBUNWHU6xMkABefiRKUyTP5gVyLfzGFmr+Yvwsh33+I
o7tQV4SA8T+umFdxiYSxupoD8YSwd1i6AY5Uv7j51wZoipn02VI8+mQaYEuB0kgADUA1ugzQpMD+
snjcQtdMqAe1IRTagOVkHZgcUvtA9H3UEFuf907pt/juQsgExGVtVp41z+9RVj4TAS6xvHL6dWaL
YA/ENxRCjem5QcLgouv4YswszfwKJTkWgi1SKqFz7bntk2fyT7lTb/jQNAeZxxrI+Hfk9utB7L0O
dE85aly+goTtlGDH8MpjT5zxScS5PK3a9MMKJ2rxg48zoqcptVDZhKvhcBXIHNcbgMRukjeAnuZ4
f4y6XQuttW2pltXBU4fsV/qZT1EGvHybracS/86aU4H+kTf5VlaJtvb/h7Qra5IT57K/iAgQQsAr
5J6Vtdou2y9Et6ebfd/59XN0SZfS2e5vZmIerJDuvRJkOguku5wz28VbwBtkiPN1MBlF+ca7aNw0
Ws13ZBBhi/iEErVDy5fyjUQpA7dE0WvOgYZGko4Ptim+0YiaQtJ9OCjXOdOSy2I6x9IC4ihpy2ms
n6sSO8jM/VY4gJReCIQlagFGDzaWareO7RiFaDlrgLDKCkQlugq7FrieXghjpQP+cjrZ0ROBrYQS
hBggqwqmRS4u9Hk5kZ7kaQrCHZlIvCPZivAiL8KQ9eMrGV0Ij8dNBmepVaGiIQ2W4Ay4oOBMw85Y
JHc4taRa9cJNt1qjL8CM+DnnbiINmdnNe90KPw3djGiibMA/Z8FZgzQWwGm0WwHA4qss5AkwtFe9
KZO2e617p4l65HKUY5Ee/Cez52q9u2nzkZ8cvFnWZkF1/ynHWaQAdhm6pCEbtwRs5iq80d90Y/DT
mL5aygFZF+oAxHukc2cjIqSlNvkTb6YMOZ12dllkQz01BHE1B+AdcpfIrhqEOXrUjYB05uhBfloV
WnAYapCGqOXUItRDoh/4Bvr0SU8yUJvLa8XOGwvd4uHO8u6aZK+WpV4ChN2pAE88c0S3eK0728ga
GfkBcd/PNLJ4aV9GS+eIPObT34HAXsfOhv5qTGoH+Js0YzVu0vmCXSBgGrpXpJJUHgVvM9269HXm
fCkii+/0qO+PZFGFIJmhs+yHBS9mvrNLdmtB52FsBy5Jwu37NXQN8VNr2pPPPrOZ2NiN3h5pCB60
jcGX9nMdJtZFSMhukoP/SaAG3wHgsTxv6CBavzMbpNzlcPz/mxmXq9F0Wu3Xi45T2K0XBTbg9aLq
3mhxeVEyazQEFUwHvAhpm01eYJTzSzIbEYBcK/yRWrX9blvusYvTHN5yOAGnzAVN9IeFyIDdVOeh
s6FE5YYVQKIQcO6pDOSJwUsOOm3gQEoqGmoCIJ3rhbk806x5As3KqCdflUGOr+p/WGhiGWrDO0D/
WcxZjrmuS2w+8KAJ2fSpHw12+0aSYcoLX9OAEEksaMqeiM/IxChX+6EzzlGYLYd06TtJb2JuWnyC
P4byD/qtCGSS+DEIfR//xUDLtdmPeHM1EDhwl8CBcesRiQMICbyaFoBzOsCz/iid5STaRnt3wkXb
plZpnPSibJ6XHESoZAHqAX/u0+AVzMXPmZkkD5UJ9CO6Y/ooWlLuB2yQn0mEDFwQmiPDZxcFoFQK
Ef/f2ikqaQM75+eoB7y6p8YkpMa0xgAIyL3hKRn1tE5Ooe7v5oEWxMJuEsSSABQAdycyUNjf7tQ2
B6LcWnm3JC2Xm2vJMRfjVxIh31cG6u3AfLQN62+cFJoDEXWtnF1hVaRkzDJQwWCLE+7oqQ36Cjzz
1ZP9Zlw2oLlO4kd6QayP+Da3//mCGBnosqzRPVWG6QN5PHpUaV1iTiMUodomQBy0n3lh0g4YWSGq
EqSsKcFkiJBbjbe/3+NNqT+2AXgtEjHGO6OJKkBo2316KdxpF45De1plSYfK+xaMjGMKrIVVhnzs
bKfhKIyUMfP5P8NnIwb6D3Q413QMXTdt12a67t7juvOoA4DV1IVPw4DExMLWBi8tkROWM5FvO+n3
z81Q03YCaKZ4cbjMt7W52pig+4O7f2Law9olvcU50iAja/BXocuwbZ80pyipLHlPaQKUEqByBf41
daAfrXiDWG7qqxl3C6ypCHdruQ3ocbkTXULU7uNNveTf7nrcHIpvUQvXdwHqgHttWxdvU1xkO6ZF
2llbeID0kaoZdrUkOyFhpVVIP0hDj7RKTkNquDE9tXXOntkMhsp0+T7WbrTnnTD3luY632y+hffH
8uaoxTGMV6hllqljlD8WFa8AdTFeSWIKbAUBCgz3nDTIHbAeplFuepSbNkriEd73f1lzGAM2M6sA
ezvptq8hALwlYZ038RMwP+MnhA+NfYSUWTyIIVutsyaLL3rb+ySbXBfOqCwFHBCyaB6pQU019xfA
+G+RHlMxD+7+qwaFl3CZ2v15IQVZ6247H9OyeVtl+K+bH2kGfGiBj0Iwe3O/jANYhCxNkQkT1WAS
1ar2ADjl8HFwq2vT4GAX9C0Cr5DEIY6kiECjK8+lnnTsbaoqOkYpcuWxMf6cdPV4AhqGs0EsfP7O
J/ukt3r5Gbhm4ykegQdITEhSPrjYIbcI/++J5M7hKDaGB1U/IRYKpky9BCriCEAr0lZhE7yUbPR0
K9BeGQo29GJkx6Cz540d6rEvKlQh7JIYgCECGyCKjkVGhcCYWTQmADM6FOfKoonOGXGhKg7AgB5q
7SFb+tzXstw6RpLjfOrjEbgQbbej4WyEy4HZ+G8tx9b6xPR5fEAtMDKy5BBwisXLpOmrrRZjfjb3
Xou47isZjCz5OlR6cKHF6FJ51YH3S7cvxB5HzeyGS7LpEfAV1iZF/a3fAsHgCZkK3ZPDEHECxsqJ
RDobwZWkASXwDAK+VWZFDLDPsinBx3dGqOFEoqLHE27q4vwQuLpPdHl5ihQrfc6Mpyo0ZlQCLsUW
CLICZLCgbhA21z1jzFA7hbS692AwlwchgfDtAiDmSwEUeQOZj6XvmNON1pJamqtP4JsEdv70jq97
eSCkcDXXGdmIty5nnmYUWbpHlS2AxwbX3loBQxSnk4BW1MDdW17Kci6ReQzvGWnDisf7WFiAzUii
ZW8XMWCptET/EuTWyZZ1LTqK+fyI1eOjHkyosYubyadKmLk1DmKai/e+y3NkwQ/Lbj2bxPLAQq8i
animIY+tBe3L1uzk45OOLqY5P9qgsT5YCKQdkWZ4UYU5s2CIWVMZjg6ypiMSEVetKs+pxjQFwRp3
w0stI7RLhB9P3wOIoUVZ+JMpHx7Uq+oYofRw2NlWVvBVS4oeFciBg0wvZUvywGgABCNQd0xD1URl
wQHYhktIr/MxKoHjFyxDx0pfYwAva4kqQjZjqe+AWySOA4paHgZilJDyymjGAgAf6OZ2PmytXFs8
ZeMSuYQaI+8NhLlM6/wCDrDNBEq+N9OK4WpmOrAuMKKGW92fbessD8gUxhYwsJZdETf/FfX5Zzse
8JYVbazjgEct1cJCppmIx+ltCoy3vggeHA2/gMQsps8GyrjgVdCnz4grXXuLlHVIWj11KXN2qjBO
1cll4bQADkOW1Cn1YPbApJ40/F9KxU1tnRUADe1qrmai2B0/Bc62ixGDKScBxdgSR8M2KUB/ky1t
zVDPJoVSXS/pd2BhigOJUm7iQY5q6uwhCvhGmVEvQJWAkeCC8vdCTZs3b9VYNodEinp6eJFC/Qo/
TNbfmvrtkd2IepemH4DiXNjsBMoOdsplr+81kYO1Ct1WdUnfRamJuGP3G/0SE3eRXOWmu651s6xa
psyLpzAW2u7+SjfTyRrY3qcBCx2CX+mDiEMINFD6Q2/Pn5H6L/ZKRD1qiG+Ipq7aeby3jWbAgFhR
DhJDDVDEGmDrHtupQPAn/d4CIOgzG8f+Gd/ZJ5IioOqC7zMPAa8lyvd64dk2dursQFrdBhn4iAJ1
eHORWu66rwxsdF6E7QLOtzgW0wF5PQwDufx5shMwDMgjNGmVHbMWnDxQlAIW3SLdRkmDR1BOvtng
qSCskvrXIejopOc2eGIJKiJ9adzZIvPAnmqllypBlrQI4tI5gsiFI7Iksu2VQRA0F9EiEdr8cQbV
MuF2EKgHwXgQh3fEo3bLkhKPNVJfMUCAqIiVoCIhNQr6Q8l0a3S80Sja7Ur3rRZfxyg5vl1nFdJC
2OeixM1C5Hu20hAZF7N2amxbQwIGeiRrkvhdq3iHfEPIEY+7WkyMBwWAPf45jc+1ViDxEJY3XbW2
WmPomgh/5USnjfcSKqfkhhNJdNvEmMdjUXQ6MpzlflQ1q5Cl4lUP02ZvRn3rmdFcbRUk3x3+nlIo
TL7fmYwtUqtS+BbjHoCFrWZ90oyheJjSOQcHL4Z5ErnPVWzvK7BADX42/IUM+upNt2ZkSvPwS9wA
v58s25nHiHNrYD6XE0G8U28BVrzgndGIT2aStgeLJ+EmS5b5KRXRMZ5mYCMgZW+8xHqKpMk4rnZz
AdzTUTbI3kpmBCrQbVK8zkhN1tSIdkhQNm58DkFze7Z1uFEBrmd8DmzzD7tlwIywxr02Wcl3lrTV
Bon21aNbwhFQO917DcZsWQQrUL2BnmpuZObs+mNqhb4Vcuve+MbuYwHgyd4u9btrzCLAn5+63O9s
1NLgxPtxLRdpStTr4vsAF7Y8ZyDCX/nJ2I+X3Onyl/i0cutUISAAluh70LNqOwHh5TyUnfXEDZA3
m2aDikgtrfyuB8BqJrFVUarCDnObg0lVwq3KhnrULE4yt54a0zRmWEhj/Dnjd9PuZFUSPqfAm3oK
87E41yAg9Jmo+TtwjsJtYBf6QQPJxHsz51/MMTXg1tDKT2BYw+230VMP+oB9KgEsncwGMqbsUdMC
WWkzmWxYMTJXKEyCu1RIl2requ61PZts5PB9LHWDqKlnIoZPBHUy0Tg/O/G5R8roSzXOzctPCQ2s
tmpfOsRhpQ1JRmk4X2fRgMRubiubX9ZxE+ezO/AmZPLUgTd72rtPRBk7Dkt1nu350ZAiJQcBL9sE
RcU3PU7ZqB4I3UvJwg60OYsA0j03jy52y0ghB6AiBU1p6KLCASfIzvzczXqxaingSlqRgVyatAnq
vCoXsDWSVTqZquwojMjx1wMDMlyOdTsDpC6xs+WLBgDvDQAhrCc2GXxtOIteUGkM2oIPuQv2wQuv
Ip+slHzqCnefzikQy+R0pUj6yPLnuDW3rVOIAyu1r11gsmhnB01ydvLSyj9PgjU+oBRxLzSusqzw
Zzso0vQAcoAaxa56f5ocbmeeEQPUcMyCcjuFAmljVhB6gN8CaPGkRcegsZBwbAFSLEin6H3sQLZr
huawceSQ4VGzLQuGkiM7id6TCvBFThnlFxpqEx7VSPd6M8Ed/TaCCrcBhUVsfIoM1PwDBm5gmzJB
WmeTo/x4GOzId6X/v5kMdzl0Mh4gXeLYgTSJs6UubkyYqxXpV1NSJeT1py4P7dxzOI+3s5zfwxfm
bGlpUkdAq0FGV5VsAzFiY1cXc3iOwCoj/PuuQwZuZofntVsjsetoI/b/e0vGtXd3ju3SfNXCqQDu
Q4TUpSKE83PRB83HVrxMN53NTB+lmua50l/nNgIi1mKKJwEmr+8jttTwXdYLnB56vQMfS/fAwFRy
Qu3wsg9wHn3Wc1AK5uEyvmvp8ENHgtdfWEfkNVJc7U0Xg7oqBp2gITMG5GhE8qQazSxF+RsgSnRZ
ChMjanPAPQIoWA6pWgZMI9xDLVp8JBlH9tSLA7LNtjKeFvifMuwIER2P8B4vW1M7UbOOSXUz7jky
0L1Vx5lg/pDi10ZWHTxoZ2WvZDRdKUrQLx+dNAJcwa4IgHqZ6caulVyBzEn6rRmBXXnRrOHLb+Rj
MARPdpjW+5SSUiOJCTovgXUGOpx1puGNhsZLsetyQNCQWRwUbzMPUan0YU/y3878Ob2HY+TmApYx
vrYgMRY2WKAj3QPyt3gIzZL+gEEr5epWBVwKCC1r2YM1xz2yKeFgJktFeDK0YkdV0FU19Pu5Nh+F
4VwLowF0l5+pKZdKlB7ZkZqENKQeyaIJFKr4v8AcqoumHjXOYEW+PdVFtGmmAsjBntvMySaZkvhM
TT22196dLJhEdAZ1HELndVmhvTMnfcZ0ZJ9bAcDV5To3hutMt0m+lqiIleQDs+OCwyHHjh7lcXfU
4UY6ZbvImcZVoR79Y5X8HScT+ByRX/SEOk33Kc8X4yLXyLX+1CUNdkASbQHe9ubStkEzwaOLMYDw
NrzFC+1GRjakNUen9JcYjLpdCTJ6rxtrTCT9oDnZwTazdzKcGTiGEQj4Q6XXTiKsKm/piwngIM+h
0ZeIq8l8XmVC+bkOfO9n6qmGZOsU/L3sui6Pj8AmvstPIsGaeNRUgXOa3PuMJ8olYoH9J8B1fqDk
1TlTk4nu2ruXxZoF6AZUjCu74lfjf59Ly+vDCU9wFNDJ0Z2tNbvZNgzKfn1q0F/4+mRYnxL0d5/L
B4pBzxYyaHajNrgn9TggAzK9fbas/btHih2Cj6rJECcFAix831SEvXYFZ6hFLPiRZG6aJ6hwoMJt
+ladAek4hWA/wA06750c7JOK3CvR9do34PTYiwWcYKSIMnEwwYf3SKJoEe6lCJoTvA5D6tMiIEv1
KxNcbKYkxUQBNNjTUyfYjzIvEYjzMupqiAtpgX0G6phu+OxoPX/OTe01lAmRBgcXwZw6qEt06mRb
JmYY9k+aBWIQckQO0fijruHyIsejC0oWC+g73Y2MzMgRKeVdC+eZElHvQ05WJKJGrq3s1aSCwUEW
NydTDNaO4tl3QW0KW5ezvTy49v4u0k46FeauRRftcLYDgPyvYXllRwoXNc4eXTA04vjIW/sL/hmf
krTkW2wl4p2QwxCl24CIHSuftG3E20djBl6w3RufBtAWfppBzSItSTIJ8QwyV/eRJuf9HPszaDmP
kdPpz60BDqk6whuo18ctFbAmSA9+cJIQlII4s7Z+1wJvMdDfqJy17RNE0eoafI2yEhbOsWRn5c0p
EZW+XXNKV/4+AVx4L4+sGYCGKG7H/VkXlZEa8XFVUAKqW1vVMdNNGc8PQNIW1dq2y0aU5ThdsCFh
pNvAL6Vun/AAoA+wrEEMt/YWhAy1rdLcLERCoMNPx7FxVl4GRc6geCPuZKVwm03lAJKeFIU8GFGP
Gp0ORmpMzA5IwridQlq7z8TGAaDDxk6awjnyoEeqW8iAty9pMQuZ3F/FLLcuiNJWO2wGUq8mrkzS
C0vAtTLgEbuqdACcAWlATh3L2TV2NKvU5tRbx0LyFfMQ4YY5RVIvzjnh2aatHiDasNVTY+bCbeOt
OhKTwQTSv7P+HWl34hTSxlHNE3LyOo0mgNLtLyRhxLswAB3ljh44Az1l4uTFyC1+cinx80bB9aDy
m8rOd4lrDueoCwEHPPXNGzVuGn/OrCG/0KidHWffNoHp05BJswHeKMNc7BcSgQA52rY1qhC1LkYg
CgzPTyBg2JFyMQR8mcgt9PqIVUeS0UV1uInZMO9CeBzh8Y349DAHruA7axCoN+XwynWpw+GqhqaI
Cq3YhF0CmgcdsF5SdqOo+x7FwkY0PxRV0IO4I2o2JGuyENGyxPFspK1/BUfts4u6qdduaoaXnA9v
qH0pv+J9IvadBrynNF8K7BRM/GkFQ/2oTZ3+uYxGbF0wu6zdGdS9ANugIU54OChES3Reh1HjxbFT
fUmz2boEE2q3aLWQz4j1h2FxoKG8BWTKgyvXnpddyAWqDGVTVCOKjwaU2oPzTawKDc4DxE0yFEK3
ArE8aZIIbjJvtTaTalOWwYSjaAKhWmdpDc/Sp+hi5xlblyZlHhbDDjRUttd3dmJvULRuPPZa/jYv
o4HngxzRUlbbFseljN/pQqSgpRh4N2fWP5W839ZBnFzMCv/XhmwClJyepkx7IdEIanFwWDpIcezw
LtkoO+rxvvxzaIz5GANp9amHD/kJMN7DI0MOBRkouda5y36MWuTLSFu1UALiTt8JImOnjEn7cXNR
MD1OqAQ+mAFrzoBfvDbw4csMo48x9ZSNMcH554BYQImULckQnLpd786OtHcyWiCsHfzXoQQQ3Mk/
F/idHbes4Vg2YFeUxR9aa1nbdJApmeT6VePVUQwARAuM4ylIeiV+Nc0BT9Y/ZGTXYbe10ZKhfSFj
WkvNnT+up2T/eb0EOZE+Ipgo8wI3tGA3NFpEqCUsszqHU7Aj4iwCbFuJxUiRcG23mknGMcXANYDz
V81SU6n3q5KWNJzwMDVudVLRxLIYQRxW6HCT/xphxI6p7oFHBj62ymAHpV0jjjRGQfjtZFYNKDsi
jZyH/CN2QFiv6TckE6H9Nxht2xpghYl7GWO7BkHZEADHRwIMJBJMgHpxpYN7EA8pgH7fyklJTe4k
QAq4m6bUtBRNJlmAAiYvCDqkFn1cQxkLeXE1NAmEgMb/enmUKWkjQmHK6maWWuruNn538c6ZXFRO
MySa/3obytheJgPchL/e+d1Q3anhps9LWvZ7tR7Zqm+DFCQr6Vv8V3Uq/xs4/htoxgIEDBzdWo8P
gF/s5PnRjCfAl9JYYx0HdKeUUnMzNshqtdWaXvfz2Wx9xhH0Q4F6cJ2wjoVcO0g0QKWu00hgT6KK
dtRVF8e2rp4k5aicsq6+Tpl5jXPpPNnbIMeP1y6WxzpZhk+m4cw+gAZt/CYxnFMUpjFWg91QDtOM
tQ/gaIkBVqUNn3jsJm9wxJOOGrlYM3QgswJ0EzB2x1nCNvSl+ULNIoJ3HUnHZyVKJOu2FSZP2qyZ
L6Oo6+eE/a30NvZB2Ldmz0rUdFpzXDoXyJChfl2ZAXt2h2MXCtbkOmQMLLBhk4+Oi+Al7oAU3HGE
B+iB4UAykB/UoHYkT6MLRtIZJTI1fH4xuOYcvKrXcV/E/GwGHA4wIKzVnhqTMGaDeXajSYMm21Rl
1Z5vRGRCjSFXoN5qTEbLHPL91V9kuK7pheUXq1lcbPBK7DuQTwEOlsmakFxZjoYnwM22xfHdeeCp
KKuTA1yMHSA1QlRVMSN/y4x1tr4A/1ID0cUGcHUAlZ9B8vMQ4a364HTM2ea9xDTQtKtMaYsxTwaP
DMNwAZaDbSIlBmlTg0dGCXIbqg13h/IBmeu0wqptUBbvmXwS2572sIODz6KHA4jF5e6VdrcAQKhl
jqwwPRQq5lujQ7ncumcmfdDF0RE7jccqK4Nno0PUsanydcT7JXieWzyCa52hIE9aUGMayKwxXOyz
lSx1GepEa274NM2xHffZ1qb0xMbkLxKRLR/ws7eY5q8jeQXqhV26FUPOfv6KwbvkeOo9l0/A4+07
bGTptUfvOXsyQt/Q8CxQ703rQxbPIFwYUtdCWNWyQFzZChByxUXj0diMDXQnS3twC7nBoCFpBlkt
oTXM9FzkEO5ENhfPA5hbUUbV2TuEcJGtyKsBMP67ImHGN8sca1/ERvsqRqPdLXPZPrhWb56qqtL3
etPqR2Tgzr6Y9D3l5azJOXVu+Utu6qiGRa4OGCfbJ6NcbixieMD9SVrQhA+LsBWp3y1AslapHIKN
IfK6ZOYHpYO4ehAj6ycdd2RzzfyQiSI3lokZABiWz49qHZxiJlBrU+U1gCOYb4Ca6uyMy7WxphTw
pWo826w/I1GbzMwP25tZJqLtWkwcpROydbd9x8FqEMfGQ2eBXFPPpxOJqAGRAfIFZKNxGxlZZFeB
UPBYGcPpRrZ2geWZ78cKCb8vOLT9QSfgvATZWR7ORxu/Y+tCsl8VYRbG3esk0cKkMVA9wHHZ4/+s
1VGcZo3RFiQCIGi1m+5IM9fDuIHszcEFY8hNvSeSc3CKjDtkgNrgA1mrRXsXfJ9F7k6oN140FIna
+vDgosbxPBrRL7KwHB9IG3TBgIcEGuotoKhEdREfNzQE3SP+c5VhHX2ey6Z8qCa76jcudkdeEoOH
V5NgOxkOk6A4GkFEZoT6JSgsuVmq9B1Q1QSoqI34kdmmjXedk/2omj3+Npo/UQbdgQNztvYl62Is
BLjtCtvNGXRINZC3jWqfIJcKmYBA5SZtWALI2ptREnwAz9RrTEN8g1c12aAu2wBCV8g3pHBBgHG4
JjLgyIJ0YwmDZSPF4kjd0Zng4oJjavIiBizsdUyqFEmbOQ7uHQjg2n4XDkUCBm00AX7ygJ7mbenR
uO/rQCA2kuvHXhceqYMgQ+irkS/0tatmzk+BBXgQSjAsant8yILtNdFQ5hyK1iqQUCEVc4oHr523
t8mIPxU0fYX0mIKsBX5hbe4jZKgIJwvOBgBUdizMEy+KXGRZk7CReQr342BBogJp0hDOIJpDQ6VQ
k+9k61qjyedNZLGmWt5QciVZZJryzY3YzrLT/BTHs/tgGV3doIgAXWOF2JVUAxVj2xsNSFrY4PWG
WLa63jFwKZpxvc4PTWy3+hbVg3IJanI4oj3b7sstOfNX7/3quCdn/9r9h04zgmCPb+f0DyO5WzOy
aUa0TXaXxjzJfOKDyuJw5XelhjiKcgCsw2VLCmzy8U1T4rFV1eiSJY3XDBE5u4wFB+vcwvw7hTLO
bSAjWNcEN+J6ABjknzzF4UJjBpLebhPgSJ/q8Y8pBdrwrZ40BWh94UtC2JGe0LaNkJE5G1/XB/L6
1L5L0KPneW217zhBj3v1lFbP+TuZmxr+aA8IhmWIILdsBDZDbVSbsQmbwiMhNf/XsS5R5dT0/2kN
Q2LNkRHdQjpWB/j/cDQJtP6sWFDuOFVI+7+Q9Xk7+1WaGCspCxGsqGnU+z/J8P6+rrdys0imlzzL
4fftrCO5P5WzdA4AV1k5VrdVCiBb/XSo/tZ5Sr7Vew2fatBONf28c4ohO7pp5Zxt2dRCs2+a38ni
GLmBqMIDbtC/Gf/n9QYn3g2N3QII+ufFJhCTTDmr/xyL9LWWREilbKhnM+B8Uq9yGcjFObN9JUNJ
OdiP7gz1DNmfQxAeSU4NrWcQpxKNQXNSH8FieFJLUS8DFv2u6bMeBeaAam/ZJpYh2cJqsF+7QQZy
8P4ZmzTZZqQho7VL4EBpDmf6rb1cJP6YpBa6WXidgxR5VF9GyOUS8ZLhtQgc9hZwJr+wgsWSIKzK
3OXKHUZjIgUbyvdiygEfIdnF1nk33d/OIz1NtpZitnxFLgaMqP4EhiUUsM+b2EUWP4GOE9z4Ch3e
uBKZnATUjIQ4jpTFATQT1CcxTQNkm7YdJ/GDRAQ6TvLVWtmtK6N8MIp3SvqPNUWWPDolQs7qnmhN
NWWSL91nTUaAcURD7Je6YW0W1y6NqUF+AQhJSBMAvfZM43DStW0xxT/u7IqSAXFGCXNgje6vqCSG
yZ9tIIQ89V3sPLZgP5WDmrsA1qOekwe7ccDRgRSGK3TbSzIE/+wMxEskzANwARndYrX4OxG8Aup7
CVyfsBo2dHNJZYfRbv1IboMsfI9uV92Q+kjUu/nE60ck8zSfGNJHsSgZ5UhbvG697RwOZG1IzwM4
FkAFH7eoWuYp3omowl41+tRO3QNJyZJrUXaeY6Cu+iQEYQ0SycEutzQoeAY98njOeTCDNRlbODdq
8NdDmzQRBv2+zED8vgrVFo+2fnU+CcDfJe72fiKNa+ePri2XB63Man9BieMmRp3XeZKx3dSxBnjU
P8bUo8bsG3DvuABClkrV0LRFzr2TqWEhpmILglCUS37YgYsbES67Q2qv0IdhmyW6yJHmWyPp1M6c
dwBGFMMzbQBRSNQhD6GSJD04l1NZflJzDkI4cGtjzwZcTxI6cZCe04QBQKa34GePU8DrInCxGiZk
SEK4DYHEMptXwx602ttgBkGhA4DYAxiUn2/KV0ZZHaZA4n41UXKaoRM8HGqA232Sbpa6y78txXAq
S1P8F3Izv7DCGL8MRmptBy7YGSDm+iUaZh1EeAC4Ri1psZ61SsSQSxRMzfCRNflRnb8m3usPBlwr
elY0D1HI2Iajau5LFmV/MySQ/F3VwKYHshu+x++tNg7veV80m7TvhqduKgxs/IEt2ix5BKKjchNO
A1j3fkMOBkDq8VIjfu0PkSGJ+XAYRnXPTwIxmlIzMa7qe8UH0VeVa6NPF6EFf3sleRF1H+uFPxag
Ia1C90HDlZRsvQVpWMiLKPW6guQxU2up+6BbVXPJhGTKRGnvPhddKJZfmVLcX+3jO1Erq/VW448P
TEOlpUUD1FUcF4GD4senUhdb/xtq+mwfF7r5v1FrqVu9+bbUQurDAhkaNEaNBDv9QOQIkVuCSjRk
0EpRqhA0VjANwttYu6tu7Q/Ao74ibdC8O3AQILUgoieQIQfYlMsygNIU2d8oOpQgBvXA6mFHY4sq
g361+YeaLEPXuRhynXUKyVD/iRJGWvNXG2TTBWcbhEagMHHX8pC1HmREzVE2v04MB29VIbJIcRtU
bJ+LPvfu60yyJgcAXmrDc0TzTfBE6/oMDAuzdieABlQZtjjA0F7v5+aDUZcaMqpzpLHQvYVJgooo
6pK6z9NXHfw1u8BAAZ8loZWZ3NFT706mJVaHpERpA2DZft9ZHZLOMFJ2NESi2HUpGv5/ZByUnJsG
niccM6drTjKgabVTNP9JkjXlWJNKZdEARKW9mRFmyJxJW1AKhGGTIxH/I78ZMfbo4WYNMwFDxVjh
ezUl+VMTN/XenaIXZwgkrYpkj1q7pL6RjgMKefGeDLStC6hiLx62HGnfT1EFqI4wzHPu2WX1rUK9
+ZFkpKUmCFi5ESg23dwpkqWbDjl8Up4ypp5myhql6xUMwBsnjqir6GXK42VLeKhaCDo3LyvdHzq8
WTuSTa3dn3uJtkq9OxmAnjFjnedUoEKeZo6QhDvD/96MyDSakQq+pbFtmcF+aYc+2i4ZqI7u9ffj
oe2L3dKy8HOwtMHWNvr6wMeq/gYEYVCIzACJKPXqXKAwzC8Gs/4GhpARdUym/tiAZPoVMKmvCCw6
j7ZTT+O808YSGdLwAtr7IuP5ObHcjQ5H+ZFGBbCDkGkjFXOOAvXRYnbprSopHKWQNCRDsCPAvkjo
06EP+/06JI1W1MVZY+nP2TTxZnUNULE26uOw5sIr8JrXNgCf7lbPNLh46GrryqSP6ZqrKd3dUuLx
uLRhvl0vIte8WX6dqu6ZjNY7Wz+ivKj6hPL7SLC9Pq5LRGaM+HqLDYo2dMgfXkFECew3k3iiburG
SOmOyh1pqCEFiO1w0sntCLh6EoxUqdtcxF4FPqzdakOaJgm+1o1p75QPmHrk8UWSOR5TQYtn14fH
WLmCb3zHZTzjJ6VUZK5m3ynUBX63bAC+Mq/Sw2mju+CVVOSPwPb/qzZNbUvyew5JZUfqu7lqSD0i
q6SeXHSRD4A7uWKyVLYkQ1AbSZ5KreaRzNWTt2YswwcntfgbGA5qpBY01X6k8svcMs5mXgAKuUmz
RuaqbPFn6p6GwHgxkC1+0aN6iwp5rdy2PRCW3DDCiYXwFMRSr+pIkvBQk0tSHGWnDcim8pCrPIBS
rPGNOVqM5o8U+JMuQLpO67MgcZa3myGIpN7AUYFglhY/E1LwwAFY6CnQ4BVTGITEkN7jC69j8Asd
ncItDgrimHo8L78PqHBDXR7qUXtUGPw8sgEmLdjETjJu7s5yFtefM7ZoJyUHGoh5DiLsA+T0Oq6b
HRuQTRPmCBEa5G02peOZ5eN0apI3kutEqIDSdZEA7hTZ1XkITosxkDVTLNU2Gdh4fKqUispmulBv
LamKGgn4KtVUbHVTZ7UWX/06mwqwaDZpIzvL/euxVWuGaqeZ4Betl+kRAAXds5AN08pqM1RzvzU4
ih68kIF6D0BXyJRIumdqyDiIgQXYGkN7VIrUHjjS0jMug4SYS4Zh7ADiQQfyjIBDhLwispk4Bxp6
ApS+/6bsyrbbxrXsF3EtcCZfNUuWZTlOYqdeuFKpFAnOMwl8fW8cOoZKnbp9+wULZwJpSSYxnLM3
6YxZdFgB23+G3GxOARCkD0mDXGkkJQkkqPXgJ60LucL+ByAuvb66ctCzKGDLwDXKCCAsKVuNgMUC
pQA88mgE5OUwW3ueAoeVdHNsxlubIYncRuLWI/d7/zEAD8HWV9gKArioErwfLlCJWnx9XZrW5zrJ
IbLeq9YTcEIejTRbCaCA8xUK8d97SjeBK+yK7zrFIhEwxz1xbsZTkWNhClk34ey1PkCcoSSzRJHL
yoqDYqN1v/UOOB6ngJRtTyK3wD0ujGlvAbP3C4mYvU17c/SAt6isKFudb0Sy2kK2X+ofevBMVTDT
TRR+VKxlVwbLjSX4KDEXVvdIPnd3VlB5MwX+9u+cehCrgvpiXpZcelpPK4YpwBsVAM/X360fSFdG
YIcC+/n19+zLv+KXlYMPHCA5hceh6P3LaNv+xSGMPFArrHslko6sYZC2j8i3WJFeB5AYAmlM7bob
OzLEbjfagKspzIPr8r/unGnMKcahRDYBIVZdWlTY+gmB9b0fBW/wHALxm1MgRRLbVckFZ7s5W0Wq
y0JUZ9fV14TnycW1Q2dCAjKyI2uZHUkXou7hPQDzYmftNMLdkNIPZW9u9NAFpmdrzG7KNX3GtEBa
PpUproFuMYavdx/+spwiawArfdx6XaWdzS6pAIdtLB7kVivQ4KS2zmAJ8h/AkQOqNgbI5AQpeLFq
qDeaPduVFsc/q7KafT1dtB8DYs467+sQOQEwUIS2hkl1sjHlPJFeDzxkndyZaTGiPMpGcTHIEHt1
YEvk2MsRiRIXTACSP/xudDfdJfrXWDRMKitUY1Bw17xfpMomnFAJMXfWui/97NDWBvB506C49qqh
HuC5vkVxmp9IQmV3eXWQcX2wGg6S+w83Mkxz880QeNENfC6upKpDDohp5SvN+nMkvPi4PMV1Ce3c
Iveyq3x7q98E9ECnhp7v5GL2iaMYNKblZUGGcnmhTDGqr2T5bn5XqiuQu74AiXQVvNWfZB08ZYaB
CZYVAIQ/msJqtcgJ6DAes9q25KoywAlVV95Dylp4oiwVECbKHFhNApg6u9+QSIYlxB6m7MEt+93t
YHQdbuO4WiSt3N+MJvwRdQvh37z+g2YyN9OqmmY6NP1xbBu1LDfzH/IlOfYj/LDGHzcubopNqAZ5
oKhPynuGndy59lZZgL3fip74qXo3JKqZZnBgpH21B6kecOM+9NQjHbPjJ4bjcobk0OAcpr215gpY
NlbNMAJnJnPaAtDXEG2c1t4YWh/Lc9JRM4Jq6an1p+qgDTQKxWpDaSBfeIm7G5+8Acn4NkUZCGQB
Cx9v+ql1kImGBtz0DnBZ7fKhY//LOACe76FTDfli9YjsZJLJwnAWsALaTbYjs3bUol/5CNEy9agx
/HbYSifulgG1QTsvwXEo/gIXjrud/EieqMFnP2FrVckA/B4LQOKAcHryLXRtbkn15fxyeDfB1WFN
txpbFHPemJegYRlaxdOoOoiG0+LN5cmyhN9f/s5/oBujUGr8aAe08/oUKQ5Lf2G+RCLOKVR8mTey
a+XzHvR9D4suuHOncIqhHpmppw1OBpI0nEZjXExqgDFB3UWrg5DnjkpFx/qsk9rSKozXZYVsYEGJ
cf+exrbYKTFukm57KpsJv2vkxVGITpj7bQLdRINXrj8AXDR/APDEq6jxwkSOynhmiv2ZmJ6pIbpn
6pEhAqzMqW3E+k7/O18abkysYAMKHGP1r2PexX7cDkghyjOqSHtjAEJfFvAzdraneUddZ87Tc1fY
Z7Am9QePlxNXta58zTopNhLJkGBNVTHCnDoc5yl3H2cJ6WYy4xyAXWEKYCpbGs96ODfE7xk8Iite
mI15dCbbXCHNNQK2y4T9NSTx2Ru/RuHAIt89ghLzc27Z/vnmuUVPJQpDmZq91g8u6oFgz39cesmX
m1DtRqEdK2ykKcB3uSw9DJdrv19R38jigZNHbFTgxWHgYbpuEmE8ln5520xT6pw82R603h2SSK5I
bt3pGauE+vi70LY3zE3LpYf0nn+MSc5ANLH1wPmHh+DIY1jZPns2UKJz1KHLZXs1KG+G20HPLeof
sBFpAdMm9yzrhIo76zSbKBRE7SC6i6mIB2DkuHbnbwWWGge/KbZW4HY24NPgRGbq3cQE88DCB21a
/FFBu4qbLgkbMFCbNuosYhCQx1gwPTTuuAV8TIXsRTRNH5QXEj+M5Kr11CMjEL22d3oag4x4kSzG
u3ADbGarORhaZJn6q8wO+TXpg/hTCUb6s+eKJ8ar5NOiklW/F0YH3gHlQY3BZ4kFBBAVcSj47sc9
8yoS0wabNNy6LKuvoTmtdFBmiug4pRkW9HabZWvgtNVbqxMFgGF+DWINeFujzMc9UhwZzMRf+VaV
XsdxZHiWZOU0grZbJT0ihfI8KvIAA3tZh5KVzySJLq/tHVltYhVonK5bT0naYd/6V4hrjGPwaAfz
zkah4nFxXGL6gJcb0brNrotisFQUrn81UcN/rXqU04BCq9uSbjE0U3EwXMyDta5yrBSgCulRq+aw
94Gv4aKQc5YX0pPKAkQrqOfs9hiry/hAvDIn4OypXwab5hwPhX7exwXIU1a61MFSFhyWzXtyvDG7
gv0jhhkyRrnPh7ZXA99VVZBVj0aXWYYki1lgiXlTfqFGIB896i/vCndJd+2abAar2z/rNlTg7Yh1
vwqMuEOm0gfgGbZoQOqNZzJBl2kDkK/tx9LCLsQ/EdJIRFH1CwqPoiNJlZywVw4IO+QhAsF/S8rM
KOWhW3LYrXxwAQMbY97rVJew94KTo6DykEE/gWxaNouudEEUskI+2+LnNGl4oihqfqMn1ce45E8q
PS7pFpGuCLhEoCg9YHesegDvInuiJkQ2+dOwo74Z9e9aGxxYD0E4X7QjGa0xGfbA28Y2xscIUkV5
0yDxNjGtzZ2hQ6UankOp2OvRKcLApl8N4NEHnHA3j20fbIRdJS/SqJHvVg3TicSOAfa3GKe/Eocl
L6QCGiXS4Azr1iMv5F9kBOFP/NJZSJihMSgqaSv34cOD3NoqufaoFq0BAjICA+7o5ngWUdNE1ntP
6/jYJsDsQIoO6boPlzvnqonKXc0rINB+jKcHlb2jiLo5EK195HZSrB5K++lYHJXf3J6c59f3XP+c
x8MRQPN4V9ALQzWpasAIAWgxUoIHG++aqEaSI3jlF4kMLtLY8Nb/CNTjVOodRQbS3QzW6XFxjtjY
6ztXCrpxWi5U+E+8BaUcqHntE0MZxSmpf/W0zgTEyKY1B/DyKBdtaL0hLBYlWe7M/y+dHpXCsjGO
/quhTTAJTEaCJOIaIBwc+dAJj746hdcfq5GxbeF2l75u6jN4U86EjeMH03z9kADmuEgEo5PEeE7n
BfLkLD5V1XGpgwVu0IM3WvwYgmSOVDfls3Vnf89AEdlkDxwrYySZ4TkXM4BP1UZ1JEm/kellbDqj
i1T0Bilrv97s+kX/YSTVXfi/DssiecT/qdEfozjs9o4UqApSjTmiPkiqhsQ0nn/OSW5uSWLYYlj0
JJIbBZD4X+hiJ2+AqKKGf7+QDZkC9Tj66paL6YkEMhAInmbk7oAyJMzzCLg+jplshNL1zAY/Es4p
/AdqhDdU+7ArvmgV8hmtZLOMQF1tykoUJMl4EButu3GfWmH2O7oO0tY3jR1gb5oB4j3jSMxZYEsI
g0Rjl9zglNxBnWgfHUK9MYwOpe1XB/Ig1V0o6Qj2pLmDStEhv/X5GJqsd3fQDh4qdm3nO8G3+PaI
iSV1qSmBPeULfiahqoN6RPWs552X7mC37WYuUR2mI6h3PwwHTWWFdY52u/cwZ/AU/G4oulzjypdK
ke51YZ09imHEoauMv9Uo1uF725EZ4A/RWIlINtbI4k2FDZ3HMDdnIPsGlZhAM4DAwp+/tRZS8chb
x5FR6954ibkXKW/GITmSgwCDF2YS68p3mtPUcsN7zUGnW2WhPPMEzw7h9sMXaeNwEgfF0U+g/mEl
kv/MedCt3CTMP9cyqHYdAJyRYc/6fTxzCexEI0cJD8ChtuDpyYF0XViAPerBNQ4M3O9e5QAKDOny
YHSIW3+7yMo7clPk6TpVuimyLrogTz66UI8bKYqtkMC2I11X1S7YN2vMw8oKkILacbEMALoq2uHS
qgEWFY1g4Dxmt8g0rJgwY6QRFqUeh4stmPXA36zugy7EBcDSN3Ub7j3W8TOo0jpQmKNYzQTiyHnm
r/fLUFpBZigtxKnT7AABd8KSVi9BB0uUWDMmYuW3Mcoo1MyC5gJD1e0zTGKeSIXNLLnPmO+u9fQi
AbpNXnagv1VTCfLQY1CUGiNVHiS1QQk0YHUV01b8ghInaHcJcOnAzZMFFBPSU+ocJcZRo33/6aY9
sGLOAIaEAo4hHIGtBVbnHVI3BlQ7c1eisncOdsywG4BVufN0yIEbsi9r9+AJaZ6o6WYZzovM7BrZ
hX0XmABg5RxICh9e2p/MN55Ll+xk0p7UC+2pDh600m7wXgFGUuzvY8s7UIgtHW/lNUD11Wc/gShF
f9ayPtgCoBHSP8mynBp1os62uYn0juWYaCzAcz220QYggtjR8IvoopsaRwmPqXgjjShL1P+KGXnw
Vt8Ye1J2HmiMVkMKykqgx0WrKC4uQ1SePAXqSA0Ocr0b8U7X53jF/mcXihBpD2RHPerdMCQ6H9cc
o7w9GrW/BPzr8HmMwqJ2rsAypHb8wCfjnFp1QyRamJmVK22hHpnJkURquArWIlmR1IJg7XgXx0bs
ZI8u+0N73A3VCoYdQn03bvfdtbEFRxm6uqrKM61VLpDNsVRfLUVX3dx4e8tv/qJ83UW32LsWSc6t
HMCYRLVcPWATQBGE8+SagFFGY2ix1VclgBmqsMUwofBzQ0onxS99h/MpsIgr6tTUyH1z56ui0sWL
ooBT569u/JfxhkbsMgvT6akG7gMQqQuUieH0Ka+a8ZKosykSTYuBOhtzxC3pyKr9bNZ/4p0lwRL6
K5R6ogCoyWDGy5DaSGPoCw6tFyMTsSr2YAL1zmOWl+GuTf0AjKxiL7N0aDaoxPHOS9erM7lqBLe3
5uzZ9WVSAGsM5NdRImbkZ+BZtTJ70FJTDA3Z8h4l6GL8dPPVDak0g63+km9+UzcmN+TfPCmRvdTg
vbamL30Z5O5HcROz/MAqFxDUZizCTavQUpy8BOyKJ9qfbuD5u0Uki+dl85l6kYJZITGPC7zMqhxE
JB86cmkLLL+WEWMOKJmG/0EeJvB0B9SR40o6oulRZ9VHbDYKvM5YeWQKQSfBU6dPjf60/E7odwA4
bJRGprB0SEI73fxMhAohOcPtbBMQbUfgbUQhI+vjNXJh+F6IqFvjDBiygeOEIzCPwD5OssVbU53g
f5rMsIvXozkNlzJyN7Ftp89226XPU5ykz22KP6k2rxNvhxhokGwPMHT2SDZyZcH0Fs0sOi0ew8gE
3tlMHGgMapDUjgPfsJt3y7VarCG2LZIllosZ+CYuURKurNoCQxRqHbBz6rdIl4vBRah0ft/BoETq
ka5usPEhbPFw50ZGpqL63Jn3U8b+/NcxyJBNMlpxxi5uWgz4HAxk7tkzrzZGNoNL8E4WefZXwAd5
nr1muHayfrQUlqlU0ty2mNqBHbKLzMXmtQk7Z/hEQV1pDvssx7/zEOIHu/cD2YZPeWcilS0GWYAh
pCrndc5IGA8OmOcC+z1SqN/UIM2HnWWU5rtoAk8wKCHald3U9iGkLBFAQ+d7G3A2a4NkwHb3T4X9
6vMZmNWeh73PMXE+F1XQbjUd7tzMqEGaxydSuRb3zjk2NkkiXt3Smp2dPfRYSyheXWo81/XxRPCQ
QWCZmHSIvN4NyKu79iplik+sxxwbIumQGBVfi9F/KZIJL3ylJ9XggPMx9szP5LqolLFCvsLaNka8
FrswC1YycKOnbE0O4zwnV8Pg+WPK221vW9XJH+pHVuN3a4f5bROlcbsbAQq7ujOYys8MAdDLgeW1
1VYykAj6m1fbtqIDDRzMfn8zeu88ti5jj/dqdTOgfnm0PVA45ig+Fxn3wcnc+89ASdqNqP29kMQK
KZ8i8NoClaZP1zyKcQo7GH+Rv9e6/vNgjvEeCz11LoJwMvQ9SGHrbBp2Jbb+U/xrgzlJ5Cw9UQj4
ErBu8Hx3G6Uj3p+O3bgnauYgAfarlC7wZ9EjXVsHfyPLa95a2g11SsBuV346jHp3sXciuehhdOy/
DhWwPMAavsgAjhs2gFqkEhvdTNO4BmnCcORZhfppMoSl64QHKsvxsLNZrUjrULfqkIxtDeXXeEK+
ctlxFDOp4u2lWpu61LTYYkwjnG9RFTepsESsHrHAbzYDqlBWDYqPQrG3YxQu4+3Fm2/+MAMJigGH
uJOs/hYW9U8gwphXiSfldSqiv0ltMtfbxMPkHd3Kzr+N2zBgxRHZLMidAKnMpmpLRdPi2K8Apn90
R5l9ChthfrL76qGPGvs1y1oOilXAzLp+1XwJQYoovdw8izxgZ1RUsqVHOj+zpgcW/tA2K2qbbRia
JiiauvJq1a9IiwbfjspVjCQay3a77SzxOCMdNVjf/LTl5O5rgHEdEzGC5cKJsepEgwIS0MNoeS6n
xQW8RDBkH46/cdEq6qUmTx7bZHwfmUaaUGYua4CYAGChV82gsBRcQl0geel6U/t32yp6SarkHRQ9
B3nqGNKVOKtUnM/XJTYG8DRSSqqtbbXAfZUOZitdiPIGC/8xwHgXXn3JQuAVAIGZXEzl5+H8ZYuV
orU1VM4iwDIK86VsejZui+pEE3bAwszYVJXFvujn27l+AqLBvZzYvFom+jfTe+qS+1iXKxbOzwYQ
KsBNCexfww/BT2xNewIBJhVH1fiuTmW3IZEMXZ79GLDxtRWdSLajXXW7ISvNV2DcnSzRFj/yacTx
mvTt5yJJo+P/7QGQmWrtMFPuncwxH6iRXWItvf+sGyR/waF/cxNqRsYPxwgY4HD5e9XUPwussIz/
ao3j/FWMkbMFl7T9EAfmz6VENoxcfpoaVYVsAagQaynvrBuUfeE7FAJbOTOqCs6yA9U5VHceQM6+
1dkTR75O3JX7IWEz8EaM+SoAh7LvYtdb9UokA+g2yivQKUiIjaaKkIGBU9UyCdMD0MY/41TwxfpA
Ex/dykOqh4Ea9w8d9ZLJwcGfZbiAcf8FPU69oezXFaicHsGdBWBovwmBI5nz60iijJKV3SJxncuk
Os+AID6Xbl/hRCDZZEpFeqQhlfnmpotllr9iIKXchH0IE7mmdWYAtMkzW7A1jEgETAB0OChI76Wn
Hv03ojI0eZRs/M4JFueqlQA1JG+3qVJkCfxziFaJpAuYBcjaQQ05ek4IIjrVvdE2NJQOYAVQNd5B
irwI2J20t7fsO/4rfLLeJ7zbWtR7gkaFCXRmRM36d85Ta62DIW/euhQnE2Fnvoa5402bivNkV8TR
BGShWjzc0VC0mUT1agnKYtQMueFqkclTNqgE3+HsR4Jbl4mT5eV/hYWIXpCA3x+YcMx9FyTFlzGq
vqZxWvxAXf1ffI7+3QElBkAbzt19GY370R1Qg+OYaXLuRgtFNqoXx0GG1KIPmZSsBZ9r5tvD9s4w
8z4BPCwa8ptpRJLHDOsLZA7vx64bDmMSnIKJYW+uAVPycqS/yHSwv5ze02m+0bDeXlMXhwXAW6Du
kh2wdNUJUM9UTsESNvbI75hMFmGK8hGwdAezNw9DEWH6Ew/jC/AQgcsBUnqQygN7spMjSM4zZ0tG
b27sp9B292SME/iXmQPuWvzmT6QrQ9M/Vl1gY+sEVg9TLqtOtjdr6ijFSlx6yDg544FrgvgmSL4k
4464BUgYqh3xDvyyMIXh/ksgiyeBtVBycC76ZY+CJWT3oa190wZMOE5h4hBgKlTmRAVOObaO0+M4
dtm2kna0MlEDBCI4kPgCnNp/GSXOwVyUzaxchc9NolAI4YNIcM6mrNT0Hz1tIL9wyAEq/p9DaHzu
JMe2rEZkeMbiLQ0ybMi21YXj6PXSBUhcAExJ6TwoA0BCcWTegO5yMU9YVD7kMGRgdtjXYZytfCDN
Ptj5Typz1VWvC3KQRhv65XYDLkRGCiP8IRKxOTCq0Wx/XWPq9HifrDFI8WiI4++Ohwxla/ybQycd
HON87NFPT3TmBHLAH7JPAZiqcDI0pEWZ9luX2cVRqzTKRZhbqqSrEiN4b/4RRro2dNmahbYDYLhm
mhOFqNA+SwUTaQ/192lAhq+Pfe5k7cXdrZjK4bsppAfWKfwe1h/OTQmIShCOtDq+tjL+HOWo8uLW
cQwBriz6ofrDsn8mg5/8KSTYpi3e+A8DEl6uA0PucGV3yZ9TFH9LgLnw4mCv/hg+N+04IDMLvGNF
n6ZXCxvGOZ40L6QypPm3W3UgW1GqHmVZuwmHBUgohGgATFn7kwcfnBv/zmDRzo2QFRaAR+lhakS3
9ef4dRr99txlJvsk/a488yJ7q9xQFOvBrt11hKSUvRkn5qcE+AufcCZBtsnhgI1SlfYUSQ0g0V9t
L5zXVdAcfFX9BCJp84F6WmQiRtWgY7rbO4MWtfPE8+qUgMGJMsGxDyJwUvo5tXwQY/yS2rKeK6Se
qH+LuF4TlialdOi8jjR2Vp4NcG2dUaLd4tZejV3OFNmAAMkDELylDJ9G1VgAUgD0sXHyFGwC6Wfs
/z5ElvFAKq1vYhaBg22YNqQLhcf2EkSh83PGQuuEejF/y82cnQLgsV1nK3JWvfSKH5GX7FtWdY/B
gEf2QrMAnuN+E3lggSWyBOJS+B21Alm1iyhNue4zZI9pVKCYYIBI7h1809hcV7BLluFvhs4Cv+4H
XalGBdK6BTlIy0HqvcdpgCDqASNX5RGO7Oi2bnqNw34nUza+YGt8fJGAY1LIzNFxVjovQMa5m3ly
tViVjs/93gGR7BOpCguJ7pgPzVsS87518Rhu60OfYIO6i9gnasaw7XfgjJs2fVKxYl2azaVGhePj
WDXmp8GxgTDttPwmogmtYm0C0epAA2AhlTyrMYUrzXUXsG9xMFkbP7GNBx5N2dWdC281oUziTyNK
cFzndF+NIsWEQdb8AEh680ta9VdyAA2gXCWsca6lEw4PXS7jbcmC5M8OhbZqBBpazDzczN0g8Tn9
aeScX5dnSxx+/1eJh9+bvOdXMSR4RiHOtPs/A6A17LoabJqAcK2wE6UmRSRT44loDs4AVbnIwrX3
pGuGnlI4220XOeVrPn0mju/YTuQp8WwOcJVQvPm+n6+H0u/OMxjlX53gxou7AbwGLt6sBNVh2quv
v5AaWbfiVDtJunjJMnv3KkKwF/ms2M2mHEGBzFGu3szJS2TZ1qUexIn5cZ5sGoVsj6UnLUKXZevI
CrFnQ/5dL1HvF7rkIuPqxoXWriDTxvzOiM+JIrzA+Qz2MPInEmrFfmHWIGrFESvw6ZSDNrC6Q5UZ
9jr2mZ+b/ipKm1WKskdRIXXGHLc6N/gu/Veijhcl7vO3uxRiCshQpYlLpSheI9kvihCAlHMMdGkg
Gq/uxrpxN2Syxiabd6I4PTYOYsoNiuEwHc3raeXGA78CTCzA8fXQrIXnpN9Bd/TayaJ+iQqwbJWm
ZyKdAfpMVPt0DNyvAVItDhYweXY5mLG/y2EdyJH9AeQ9d9czvz6Ahsh+xS7JhuxgBORbA5vEp7Fs
s89T0H+i8Zy4AHjsWBSPZet4V2MyMN9RF7JYhxrn2OVXFM+eymIEyJPEwbVb1+Kt6DtvC8RRfgid
TL75DXuwZFS/NL0zP6EuGufbif3uJtqJH0j8pxvL3WenLTaYA+ywKel+HuakvmDDYFg47HmE89N4
KuMj/UQduIFW1EQS7lhtHG4bL17Zfk1K6X6vfZArh05uP03dVDyKEI9SMrhJfujbPn0NGhnuC2Ca
7wWAZl/j2dmSQ1rzDDWQtTwDWKW7OhUOkIXI3O/I8v3OUWD9Ytlpd+o8HKeT3kMpIpJzvseF4W1r
t/aPvdMYL+7cf41w0J6UeJvPYKL71DtyXtcB0tL5B8G9yLIHNoEDgVR9mQyXGg+kNLXAo1G2OAwf
8f2uM9AfZzi4xwAFCIxvBsAu2X8zAA0f9X134U6+6xQGNe8xry4C8YCs9OpxUCrSk0hN2qActPfn
aq111NN+QubteWbg7m03QRRNJz3JBNW6X21ovknNh4tP3Koesa3q2emHD/bx5lPlJH/HmYdt24+J
OE3JOXH60Jyc5uBk1iL1Fh89g4/ziK9Hf0422pHiHC8C7dZy/mMZgDTwS9QLx0HXbBNVUeOoippU
9Vxl8A0wTpGBdGTVhkkV2JBOG5DE8R4Rc1+leqYZVmWdUyHxjwqELDvz1ynoDk+Z0QbXtstQ3ar2
lKwZOzyTYb5lVRJuf+eReO2+RiHsm214qGDmRruJIsfagwPmOHWZBMnwGBmbLEj8bQIczQJz4npT
+EFybZvM/DRWJT+KrkHeCHkjFbJBLs9QneLBYZ9iI50vaqxYlDjHqstuF6jNWr2du+zpppa9M2fs
XEcfVj/pgWikHYVbXrwB+W6kCpwpXZczNkQ9B0f0XJGVUs/Bj6fHiZFWg7gBGR1dUYjNgNn2ekYF
kcRpya8wRKCCDmdMitIUlMoopyXjOLfvEa2ykJkMXiHf3pcPmLebG3wfzoUQkpBzY28S18g2WB7/
gk0iSCScvrQcGMLktmAqZco5cLN8Q8qbCDgLN8oXZ3Pi6eW9ILpojn1nDXuswDFxS+U1KJzw7376
7gexq5KMxy2qree/gPb03Q1M461F4fO66Kf4c4xpHujFPfnk5hyLiKF2Ue+ddScGKoeDtGqUQRRt
sB2zaty5TYHD08wEfYjiEAGQVXCsjWirVaSnZnb8uV/dyP0o8RItHrWKkJcpNmEoC0PG24yScmTZ
xznjF9x5/mUwMrBFudPbbKTd0XdabzPM7fTGgPYMGOhUPjLwDn0JZhy1KrfCd8FClAagiTCK+a0K
QpQgGk6L/TtUuh0jr4rWFVAXHtMKSbKM42E3dCZQqZD7G+RldoxYi7IOcqHGSGNs/jeZve68zhn3
FAd8TfVw99gmmaxL5YRfmwTP+2DAW9NStcy5xLOVRFNVOmuRrJVyjpQzU853sWRNsmwDzBac5NY+
4B+WNkHWy6/+5FUf/QLsHR6zkAsTDuYDNbba+tWi1t3GkfYjeLnG/7KTU9piySOS7CEpY/vRnEfs
H7I42YcmAFAwK4KSmkBB4OZIjuzNRaG1lHKR1SA1yXF4Dyrf30T2k4+9T1Sa42X5a0hK6Siw+BbI
rgdtuwvIM7qMdkE1Md/GDsp+Jjeq1j7Q83CqAOaOvE7Gp1Q104DT/DAGhjEZqEHFz/hUZkART+pg
ONxFcJG+pXjtH+8CYhyNByUWxnoM6hlTu4u4mM4kdSkONlfcz1YetgQu2re0TGQIIQOn5wo1XzXY
IwNEL+azi0i6KC8UTq9SkvnGGxO43gcd/QdbVszCEgSSODsk8iwyDFb4MoxJeyYVqq/TTchj4NO0
nr+1HRwmAZSnesS5CB6m1NWNObC9mRvVSauo56tn8KJL2e0oZAiVNSsPHHs4n8JoxP++0eJEWC3s
sH4Zj0WBuQzoNEHGE4bjxkQ555XWfgyb91sv8cEOABLXF8eMy6dChsdkHMA2ezcUq5vxOFZWuOpn
/HsUmeXtiy46IAcoeQHJYvLi9B62ccDXs28cD+n+XcGfciNYPET8DZVwXg7sqSgCkF8NzjCQ30TA
bWIeUucrFp1JLnN8f0MYj1sSLTCkGjsyC0yCN9jabdYkBmWCQF8F6mi/mn84jtEedEoiJTOGloVv
L6uqPV6mSE4pepbuJx9VOaJKjCVdsYvBmlVN+Rvvc7wrxtx2LljzORc3LP5GQll3IEnri3HmR/w3
fGNm51ws1UTghX2MG7/4WvnD1wyHXkgDWs3EjVkF9pcWM4O3qDfk2rK4eAZwRog/LpIPQ+pO4Aoo
jV2LyGeUGWO9Kyr7rZy7r3OSNGqcsZ29b9KwXmhLAfkIr40zRTuSdKOZHUlXh6W3UETeuTR9eB/v
ITt1AKQqLeU8HDxNq2W516bGqmyRWkIWvQTEJp2/jkAEo2g4uifLQTqki30xzayG4lTzDGrifWEB
ssJoi2C/0EII1MfHYGndAGJ9/OyJzHxMC/HGKh71a7xBcq/8TGwSyO4A4ktVP1JcKO3fDzMGikuq
DfOjn3XTgZuJ3OPsqf1iDS34QzOcGxjpTzNzvJfFwRvxGvGwxcfsdG+G7Q/iefcpPYRI4YntnRqy
fPiRqkNy2EYWrYu3QVM1CSg3Uudqq6Y0xU8HADzHybftK+mjoQo2NZfGRutEhVdmaOObxeaBEa1Y
EbFrgDpmBE2+A43TmzcDBS5wNmfMIMAMbUl/20senibLDU7Ua38jahfyAwTle4QOq9Ju1SY2O2pf
f2pfcW7b7LAcZ0i2/ecltB9dUYvUu7sLir3zm0EAt7LHtlp7CmCx73CKVZSBt3OUCN60aWnISjrt
gu8MeDetQgTUjlwAL5NGoJCul90RXyzISOZAHoRRiyNrXeSXhP247UIGIjsHsxjbzpM//dQ6DH4M
6lonRL5dYLo/QJ0M3qbZt780uNNNmIfGhUYCdKg45mMKqoqwHLcWkt8uYZIXB3rye1GYIvlbfqEn
PzWVI+qdW0XtZmFQ9FUqM2jKkZLmJlO2nhN7ZRu8upK33ZWZHsBMAbdmAGfYNQBw5fWgv8MfnZRi
etwQvAY1N4Ance3/YQ25f8mM2PwE6vahsZMXamosA7du6ljbFOlML5iDdk91+b0qcw+zUcx7Nn0E
VPlFFi5A2WfANZ3AGwo7sBNXIvOip4Bz41n4uIugl6j7b6LndLCi56AC925p41SGRDKEspCbvHPD
LUU5rZ8+oUaSISUP567JOQr9/AHL4bNdud1TNw/vTRW4+TYssl08VObZbwKxGcM0+D5Pz93UFD9C
AL3jjsvhEjoRaBgs3Pv/cPYdS5Lj2Ja/0tbroQ1BEhRj82bhdC1DZkTmhpaiHkhQa/H1c3AZFYyK
rs4emw0T4gLuGe5OArhHpCGwgcxJyu3guLjN2x42qIFT2f4CX4O8GHLJhEmjSwZghjeN1aGcevOt
A9626YyEM/qRbfFxfNFLA+sIwzmB76GAXknjnGy8qe6Q2VClproF75H12LLaz2sgkbsOtE4n+FaY
Mc48JoUjJJs+KlWwWT1Ax+wiEvkLxsrVc9kF1VabRhfH5QW09PoyWduO6L9lSbfVZGD/UqHcsss5
NOryCRgxyY/IbHXXXkKTwIbw60sx6PHOi8dsm0yG+TJ5OEGZplxeqBefZpp59pdlUKzz/G6aihBE
ZCW4B905r1i1RtOdcA50TqGoCcT+e1uj5Prm+sf4uTxAweAUpvDEM92Kn3v8xvxITunPMn52Rtf4
bkxYsudRNpx7yYZrAk0sv4RM/VaPQ8gVq5yQpyTNeZfjTVA9UNkiKsFeFAbgAxv8pcOljNJSp9Ln
KYpSjFs2lT/xVwlBSoeMznKhNk+J4Io6cdd4Br/1UofUo/uwa8I9c+WItH/LkdSBIsm5HQtYTpVA
HVAb1k1vHVSaKJqK+YinSspjOI53EYTCygz5S+UcjxxJda+QqHObpfzllzYsjeWhYTbSWUsMdedu
ql15JoBqCoZHaDaN26IPkNiMY3nRSreEY5MWfZG2/KNSnBPNeOosrf5VgIO2AhZrfIQhz7g1hiw7
xTHyysD2PxtaX19GJP6Wt5aE2dy0vDNqKmz34GHZdv3nP/7n//nfP4f/Jf7I7/JkFHn2j6xN7/Dx
NvV//ZPp7j//Uczth1//9U9AGeHLY3mOi39NWIBbqv/n94coEyr8f4RJVWVZk5vXFMjXHUntkKwO
M5OtzsBxXJpIeWepzuo7EXxacC/fOnETzYI8FPFJ7KfzPAi8MssAui+Iz9yGzkGEzKKPx2l8xhkz
PmYqwsQhBi4MMVSlC6wuYr+N9ftotCw/R77yOzzKffz57V8j/INWaaEVTxpyUFu95snRSMfmZlox
7gkG5N/I+kfjON3HXk/sZ0c9qmNnKfYJZS+X+uzAh5VMsBJ2FO7JHG8MNpO3np9/UsRyW2i6Ds+I
AoBEqleqPtop79cAS2vnGDc3kC7vM9c17qMQVujV6NyoZqbRcOua1ncEEgZ+B0m3E2jjT0u82cd8
D59FUL4pJK3DdJvaQb6mCegCjyG5Noah3tbvr6PD0HxlhI44zFNHmfUAkbPkTFPrzIquvRdBocoL
Hym/0JX5NcFK9kI1WegMbj9IXThBn/u//6Y5+r980YAudYEXsD3LYYZp//WLViVcjLHwpqvuGOJE
Pkp2NRThbL40uyvlYPdFEY5X5m44z5ygpJu1cz3sWB6u/xqjT0VQb8HJxN2NJAx1PF4PzdiIVTAa
6R0pGlJH3Aw/IR1mHpAugF3TGLHNiC/VVhOrVI7Oj0w9yIzGKi4hrOsvHjPxXgC8BLyRb2eNbx62
0dUuD/kAStZOmFCmE7VrrRuoh29N6BqB7VVKzadsE1RBAUmn1FJlJXAUHdObnSDNMtegJzztKpGU
ZxiHltfGAFiQNnNq95abWenDZLSZt2/vEfrI0txPwhq9VvTWK/i3339U+Ol//qxg8IObgQnAhwfl
UUf1f7gpdJ025KnlDlfAMgN/mNyz4xnao1HW7nlyrcIvOsG+YhNqrkDdLa6tGRcPtqE9U3sQanIz
5eZ0wCmh8RpqR6tv2VdQ+vr9GBnBhqJsbD/tMnE2oq2bvZUU9S0D7mSjEq0+VaU31bdQXdrY/NhR
gJl3aSdkkCsmfameuAGc7zaZKMR+lIX50kfQJfQAtslqu3jWW2g1qqixGjR4xWBQ0E6vTNQNqMEx
4FM67jtrzaw8n5a8uefiBDb00nXN3HPA9P5r22qBXzu9eYvcKjzAcQ5/fuxm7xgrwR0rp+lbHkaH
Qt3884yfrTHbSC1Ef+/WD54dxqvcbdiRqswbrduQdjgYBR7dr9xU7EBmCWDpVGgHTTo4MY+M17EI
5A9VgB5v/CNCoVctqkAt712ZPi0x6NqxLClPtFtcLrRvxEmEs4ZzT+5Th4lbzfb33x7LsT5/e0zb
BkIBNgqmgacKPXI+fHtGI3ZiEXJ51YC480vbtS7cGPGT8uC93Jjs16AISdREndRO1Uzq6ckM9c2n
dqrSJey7Zu20uTbP+3dxDYsPgw5GSa5eeRlKrzAOMAlyYvbyqZ3eg5O53VEWYsdb6R5NddFT5MbA
/LGd46ANKFLXXKRWqlMJGhPucWn7HEPTLd1UAtlwL8Du3Sd9+Iifk7F9e71/O9WHN7HM9Wnqz69M
gfTu5tkpfHnfKQRmU/XaS/uHuOVVlmmWtkGLnu2uqbcBPrqjF8cwhKMiXSS8k47Y3unHpY1Kn9qQ
XR+gqKCmoMuHOk0x150ygkJTg2Oov5vj79roZQAGxCr9U3cIkbpVqVXZlnnAN7A8+AOYO6QjvelL
k1TQo7CK/mIPk3MEHBOefo4WPSINAJ1EIAZ+KuuUpLGCP1jBvkM3dfpiu/2fg9QipSyGbtsUzgVr
+ARapCzJfCerJ/BfcGCnZVp4jXt+YXQ/H1Vv3sZvvWlXRNSLTHH4SAOmNvw4niIijNeRkNv2bhxt
B8Aqzo5hJn7eQTq7ivAUH4wY9lusNZ7a1gTkqCi/Yn0Y7WITnO1+dIqvRmbv7YGxJxo+usA2cBW2
DPfwf6bhyGKFMFnGvm4G2jFN99YwFcf/9R1jN2PuqMdlxrZ0snbdWXnyqtfd1akN+xcSrfdMi/sX
C8I8mz6zGmhKZ+45Nc1wk9ZG8uoNzRJaSlhWNKH77JaFdfVqB4I8DXQ/VS1xAhNCSxMOC+2R6T5A
8eWG4qiHLqCPgZOOEZ/aJ3iN+/pYTRujBxZfG0UzZ7mWzNmS4OptjhVpikWJSpLN+TOK60wg8dpA
vo2lEZ+SY2osnjAw4NDCHVkFxqkG4iQVO6TXmhXjYlM3kTxSW154oL5RR+FM2gHPDRveLJNXAHij
GMUlL9mRSlxVqbR0tIp/3BH/mIoUbRFtmIJApQaDeBnZlkmxGr0aAGtv6rZO2vzkatVVsv7tMnUR
XJWoruOMr1q1yvxy6R/yBMiGFPiYTDEo6FIrakRFfAuqD4CsrYxAtzexgq8sgWAQageBg/f5f0z/
+cjF4sbGjWP2SkzVH2T+ozH51kN/KeBRmC8bhQrr2vyUNcnbpQw8KEsvdeoeDQVWpUaqw9zF2GAh
GK3mnv+fOebZ7LraSk0344ubFgmOjSFEq3med4ez0v7IsD7djAxgDiA1dgSgpogSv5U7w4UcD0Xo
ENBcFVWWroEM4GdIrh56r2sPVKOLp9qXKsiE7bEUFXCuYAoWlsjBD9GHzWi2ZbkirRM7asfTXKdi
WPKs2FKRLiny3HqZm1uIx7b5gdpoNipFQaEg42p2DnFfHLPazTmrsSmXNbAy99SzvA6NwTF1BYBf
r0m/6ll+IJjlCAmBQ+nAQ5xQmtTWb2se6I9U5jp2dxTuKoFzcKA+hou6q307SAofstGebazarvs1
MROvhPX6jiiK0QT5MaoyhXQ2ayvdNKp3UlXqNWSS74jBOKZBCm1y4zdjl2Aa63LjmIvEXVWg+Z5i
9T2zcCIP92hk8cH4Ua16MWVIjYGH6FM9AbsSfC7VRRdppN2mFxxJQhVJbX0WiXhLdZp0iZ6HBH23
/v3SjOns89LMcsECNAwbvo3MM221dPuwNHP0ULNxLGFcAN+SzcH9qstX0yn9BV36CZS6gE3/bQhy
w9pBTRIa+NU2AbyDg+6Gs6X80ulJA/6z651jr79P26F5oKbWKPINb+t2Q1Xq+JtBWTDeUwBdajXI
UYOWid4H9VZXrrBgT+ZtX2FBfS5P3B+0/0vhJAHZ9CkMV7gPlwdqZAZu+nLoOpDjUlcTm3+x8cDT
xsP98tiTqQfB4TNCwlPRgK/a1rFkgQdahnxd7P6yCgcrgnx8yQVkFAxogtybEPnexqIV5xqahPDH
bKydnEx+67B3B4iV2c9iGCuk4Hr3R2tDXBqHyAIIe3fl9TsPO4wTaIIwaF1ykYmMvbVVY4cY5lwM
qyVBOdcbAzlfNTCC+fbvv0Dev2wMLde2bFe3deaA+2J8Oi2SQd6U+Ol2F+FB9EeYYPiuyqkE5zVP
fNMUqGplChdqx80g+wXGCZS+CxipJam1pka6aPhl6jhemoI1jFtrP8iZuXG4OWGRBB2/FSWwZAsN
5TabJp+qsH0FZkhdKHrpwB+huVHI0kFxNGKZKlTWXXrBs29BnSPpCSbKYx9psFd2IxiN2TYIVCBl
+YHOwT9LX6GIUOw50nZ+rY5f23fLFCpRG3gm8c7W8keyUlna/y72Q0gSGNuu76aVHMfIH+tUPxe2
5X6pzT9shftL4E16zBxk7JrRGV4pqgp7/QwijveFZ39YKqocAZkTHAk5isJWTMmaYi6KwlzUvETR
IJqLQWvr/PtvBrP451sLUsU2M5ljOS786NmnMwMDgpFt6FntxZpq15+UsjZdQslgKWhDI2dpo1I6
Dj4kWOQ1HALYTFAcw1PuQxx2YOmdU404kKrltXUjcehbq17lRZI+4rdOaXZKn7vYSfuRIe0dtQGb
r5+dTn6bM++TXb1olamdKbZhkOBJ8PGvKbbKyvIxO8+RfSg8v60qc56nxRLvXMvmqxsDQOmPUfrq
OlCNpnn01ph2pdFoULlxqnU+WvWhhlw6gM3MO4yOFn/BOcsuL43xW9+GH9sL0KOo3Suyj+0qXurx
9C1Ixq8arx8bbl1BPW8esA8N7lyWv0Q4Lnq1ayffKfXBbcKa8tUU1uUNFCVNC7Ax8SuHaMOFcDeq
NgkRXAiU897Hp8Z4fq8RJOe99j4OEoIfZqE538dBbSG4UC0Tcn6FNAawUwiAWNVU/25wgvDfvT16
s+9vgSLf397k1v6QtSCEJQ5XtvNG4cAw1tVuWtencGLmxaPArgpHd03xmOn2W9vSu5QoTutq8z/8
FrzPR53qUN3ljsNwq8TxB//0U2h7gPNF2ieXwgFjjDUdlvmUgZrTUpAu2xlWM8EI4c/8lOmVyJLz
4axNFTIQYJ/4EM2ynzRNxBf8sv4QkvMna3SD+8Ye1g5L7CdPXUDrhifHmD5QgOeUP6Vul5e5NoB0
3rVNfqBQpD6BaQyZ2FKVGfG4Maz+K3RKkhXUDM37NmvN+6qu090QaoDVqja6NGHprePKaTdLm9YG
sT+GjrPjnL/FAeL7y2g9fmxNBwfNgLTukkAUVxqV1ll6n2MZpF6FWnASV14A2jwtM5hdIo7LO4o5
DwFRENlx0kEFzeua34Fq16uzUonT8Gz6PrbA79VB8uLJKNpXXZTvykI3XpNA9ykALtnGeuBgHQw4
ankwXXxtqIOmdFxf00IcRK+yIHEO/+GuaH6+KxrMsHXdsEzLssAN0NVX5cOCq+wiMcCESTuHHGrq
C4mEI8vHkeuZDauX9oVM8qkN9tzN2nUFKCxgsa3CVEwf5FwXMk+Yw5xA96xx7l06SDPWSGGJQGOX
DhMgHLaiHh4lDWig9V1DyOVcB/IplsBK1apoAd269SwxrqhbwyFjvKMi7KYPgSHEEe+tO+oe1gNp
rhWvBTSg/Dzi2TZvu2uOW/cvwatPBdU1yKL+NU3Np64BLZPq+ksMciLJyuRDua82tlcWN5JrdWnl
UK6pZa5Qe7VhWKbf/tICxJpc1boCLuRe42eK+p4qrSu6ZJPNzhJKRw2pWeFcFsoksWP8KHPN2X+I
U8McgJw3HQtbf3KBRmZVxTZ9BBKUOR4WHZuoKNpmRfJIpGuzXBS7c+qLbafwAkFRhY+8h58elneA
uaoaHCv2Ac558EtubdBR4cycJLAy7IHhr1ZUpEumGqnkuhNEL2Rrbz53dOPj77/gtvnpqW8wBzc4
boO5xkyTf84U2PUENT8HYIBM5DghAqH9uc+t10Iadu0/wIUqeYqgifTUZgxcWi75qTHb9CmWBdCO
suTQO0FV1+BIAQxmCsCTDWJF6ylFzAaHCjLRPcBB4nJHSRy6wJY9PoelPNE6ntI81K4X+QFEhni4
1xMZ7HjUak2hpHQ2ofZraHBbwt3vu+AS6V2gj0FcfK9SLzbs35v3JHH8Z8ScD6YIqBDfR9jzzXkY
6AIxoDORUqLMjWtm7Nx7yctAZ36d2TK4jnVvvbIZ2LlFb+mBcvP7TwEn6//yMXj4TXsGYx6D/vG/
JNdsk7tY8uOkpIutCTREKJNPvoi7OoQuol6CoSP48LMcdXmtsKV+NJJ0A61W2PoAgvSoFaGJrVjb
IftSYukSsWmTe8J9kBk480PmmLAoqN2HuNC6c4zFFOQvu8yfvFLCDdEz9hSc6ZAdhNLPvovLIfOr
bkzXRSaC7RTozkORmHwLqLajf5+iTL+3pq7ZQgCv3U9RgNUsxDNq5C+/hWHR4Ch6wMl41Y+v4JKt
EuzR5vYlPsEZz9L+13iaJ2vjX70LAw3is+rwGt5ZOBnyOXFZlzp1ZykU+3hnBPDxHYqzkLjwMYOh
1GTjIrX+kOfJjpqocwkzEtw0gfhGnBGBvO22bnzKe64DzYiLCTLNtc31p6LKu0OfyGLHMxPbVCGm
ZuUlen12qTg0idy1Y/V9rsLj6T6fSrEdE0j7rzScKByzydOP2C6gZHlopPqH4ofQufghYB6mJlim
modST1i3MHgpgZosSnaKovZrN4bmtpENdJyMUcOVegCGZKcP9TlcjaFSZUKmoceNazNXafg8CQxK
IctVrH7/1bc/P2ChaGdxF+kJB0suSzc+PWABbegYT8B3qIYsnICYBAcPrmkFXH6Z9SzfS/kYvrUt
pX8bl1sWPpso6O6z4An7huTrlIKT50WdsY2nfvzmls+5PSRfmWqOkO7eaqFZXro4g6J7LgL4rLnY
bRRW88XqdECzQAoMujA6MmwS1lIxCY3K/eFG3IgviV6ONz7h9umLAJaXjiaqi0hhUO2x1rwLoEF/
7aApgEwnXtrLCwhRQ5z+rgVR60MHjYAX19uI0YKkKY0AqjpdiQ4dE1R/5hEBfO6/JVJiKqQ3fv+Z
eJ7K5X8EldiGyTzddXBOwJnt2p+OCRqud71p5+NlTIDuMWDEjXOyyM1PdBnjpIAjFS5JA9TQiooj
azdDBj8lCtHStjjZ8Hh6G/ehPker0RS5VOsgaLZWoIWrVOlvRsjrbnKnzG9yYPmNSo0Dq748DJL1
p44J2nfbsMAOmjpitWKgEgQMAZTFVhzHq39Olaj5wjGIjtIcHpfZKcKDz+05M6fthznUSBub52ub
7pZwmobGVH3mp5BOh0N2zE4yG4ZrWaQRsk45nlR2CsyWakuMOjFW2LWUAHADkpYypKHydDR/DTxa
VdKyYLqUPep9Z78WHAgZ2JMMd0MP2kUNK8ANE8EJ+d7aXFdV/k32PfjcNu5Au7+pIsMy7uG2ipUh
gCe+NsJ9KkwLths8Q8f60tahpqlY33bTQ7QeFou71jQg6INvGkBntzkCyiFs1xaTvkqHALE04H3U
5LbTroEc2XWa5QdM86dDDDYYNuAoaGTZmsBE0J/GKRrhjai+dM9QpcRs7a2GXVm7gibmBAFTyKFC
YsbL1y7x4uZRrlOeCiRHv9Zp5/kGML4XxwB8Cxmoat1F0/CjNdaEVW5VgK4C4NgbHJgU7okQn7CZ
dLZgauChOChk14IFnQGiE3xPAWRHxlgBaenyITB8715M3KCTiXmklYAeD9M0P1P5DiHCFy2cYAlA
NWtCk7q0lBiaQ0DG3BsiuXmD6TwkVRbBogakhjHDg3kYk3IzlP20GXvpPlCIMb2YeHyvIm7tTW7y
x8C1tHWdg0BRQsnnMUSy89wX9TcIaMFJNOuQ+syidi1L28bJCgh7UQLxPUgyTMfB7u6oKfTgK7Qq
Uqc5Wh67x61vQh7PgWqcbL2HZRSVxtaV0A6Lnz61tzU8RUD/e/4wJcQGQPZo3C/0ogUZaFW44Rza
JHultnkS9b5gVNQd9Nj6ykMBNam6BkTHYuX3TrEHlzAgiZODawU/vNITuwTGBSuuMnq14rPBTQG8
OS0A4Eiz/U/tFEFtcTRmfudBw9Ehahw1hopu1zFYZKqxFPyhdx5sN2/jKJiGASrl+BDYy8AVjiCh
UGc/TMFhJpG2+nMTdsMaaR3t1g/tsBs6CR/jHHtYSIuVO4kM6N0ghnptNYH4Uro9rL+ygv1IbGMP
EaAoXLWlXMVJr/3hZeZr3Efe65gNlW/HaXkFERKyjVCZzgOjOrSj+UKK0XRZqBujl251pAnO1N7V
AZR9K4iO+VrWVJuFuTF3W211cAL+Msct86lZsrZ7m4XH26LcUU5bxxMIDFInmKsOd73rBGwvdVqU
Ji/tjxF2lQVXEbeHJS+uvUdQ21/nqBQtpjCKXxxOIji7iE/A/+IYHmhnPTbBvEudZG4jGLTTDXCL
h8HLyupGFyKZSreyN40NGDPJUXNTdvaaBOKVc3eghCtVdzpAOyuBQrjupBdWKzvsODWikylx/kPu
I2kF/09Z22eis+YBnAx7LZJYjoIKSxfqkAZEzEOBBP3U9zgEf2PF/tmY02/AyKCRr4RUZ/XUZR/Z
68GLWY/gry7KvX+K9OKUycvcl2jg1e7DuFmLdcRApgbO0YD2pisYz0HupYvChyaGKmMZZk+tujgl
ewmlMVxMLD+fGguH+pregzVjNtlTxZL0qLMGkhAqtkna8KFsIkA80UkD/jpci0CliATg+UafbAKI
Du1bdxhfoZa0TdpBfwpavb7iKdBAlgvtTIW5KqxX1bri28iL9Scwqv3UTPoztDchIKBr4yvOABKl
KuftwySeZ5RqxsIO3makdnphCtNSoK0SaMDieKx7klGoKObFC9O4uMQ4LVhZjiheDBFUO6ft7A1V
ndLs/EACI0JVN/YuUM0x7mmOPBVrah65hGKDmsN4nyPKsf2tNHtdJrkGvg9OHugMos2h2IGH/ty0
tOMgzvRZAKo0tc3nEkMK+BrnyctcnWAAX9o99Jdx8ngrzEMa8O6aVY4O+2ExXN14Mo5Cb3E+rNl2
chsbfJdB7hx2Rg2kwTrJewmydic2WFfAlSVsocnXOeJGFwMc531Ra8mqTMM8WLvpiL+kse/c/i3C
q1MQrbPY/g71N3GYqzQW1mpsDWwQHrIquovScJ5Uam1/6HCTp7ClnapT89+xJS1gZOBjWYG7sYPx
EpYjAkbkB3BZnzpQ766BFufXucOTXeF3houkNTDEH6zLOUAqQVtA8ZDAxZ/szGfrcuqige/RVDPq
8lS5gXv0NiYUYT/Q1+nn+daKh1d9G+hX60FCuS9uMzedftf2Gq5z0HaN+LOoc21dNTbA7oCuj+Eq
qq0WAJrB3Lssai9jpjKiGpKVdKBhyrbzbVC/tzFlMDNWzzHLwQeEB6cdDmBgJ6Aw9LGC2X8Sws/d
/gQxpOqwKN9TqQFkSfE1jpDLvQeLbHzKwT98kG0M8y7UupaPTz2XlyCJ+xs12Y0hfH2oBDAm6AyA
Dt1gqWZvqHeSFfKUTfar4HEOuZu4+1p3I9baXBenPG+9Lx3P/YaP3VeZa96uQeZ4S2HSFWfck8VT
bLfJBYnxeA7TvDryh6YrsLsL7Mc4g6Zlhi9woTvOMU5k+yBK9tyNOiSawM160HFAdXF055zgpvOQ
qYtWlvom73i0WdoMo34wBOdnikhcsEcy+B8D+3nqDZ0/D47ePLnsK1U6SAo+hiAMUI3jM3kEphSq
6aH9HIUseACuaz1HunX3gDsSftmB/YRdYBlD2yMCB6HQImxN3TyDyLkBpjftIWMdiVqBW9itcbTp
NqYwyQhy033GruJ5kXjIRYynEYmN9Q5Uu4M9yUHAkaDBopeV5g7AiGkFFco75NyzLzJnEukFYFRh
RKw98KaJV4Q7iQP7zgTA8ouAmtscUYyJeCyb8v85Qr1KwOGKZ8R6sRlBXVtB+VmHaXcNm6GugQxQ
OPRbHg8CbEU8xNdIII2bLhzknRWmoCaGrrxrD0PdaDdqpUueeeZGN7DofptIxY8SjqhRCXF2VZvj
ZMB3GrSIVy1+PflmlPbXpE3CI007x9kyP/bMfpkjiigxV2mvwUoCbNy3t9hXHeRG1QSQFnl7i3Nd
O+ZtpN2W6YBbMDfVoCMpSAM0u9nl6k0ZySDWonPKnZZ33xyGR1UB6/JnVdPL8kMtDrX6WqeG8Wzx
Ye6rg858zq3678a990G1KV9FUju03MF3rul/SK/DHkDVYFgv9m4A7jdVB55/SV2kiqpxkwU4qBuV
alRX59BXD6pi1yk68shH/I487cmjXGYVTj/iOq3OjeqUInmbcO7trU3kWZio0Hs/gyjkzi5wH4nt
cVYZXfRG3Vpi4VxEZ1IkpfbShJaDnuvhhkRIqW3qkuGk2f0dhS3t78OTQAMJMS36rTv0MZzoJ+1r
PxlvpaXtU6mYQvFtgoLcPMKt6puT1qdmKix4AY/GF3B14E2hDQ/gtOLUZnhxqsT4oh79d0WoP7Yq
BgJD5imB5sfKtmV2SUJWb4Dtrh5yYzhDQtt6gR2dcxhDgR2p0jbWJjdZswAwLaqidrbl0D6kVQca
LvS5LT0qAp84UQP+58Gz6BpAC0I38Gf2VGVm8X50IKqJIyqwQ/TmYqs31useoFh2+GBbhfYs2x21
yrDiUDLRblSrofF9Dk1w+6ma6J2+L3BDXlO1ESnb4I+fz0MzXiDDERX60eGVu9dsbDKhpWOYKxAY
sKCoIfIwQMjbA7t7GiDQA3NEqlbm4F1Dw/sjir1hj3seuFcwNTl2HmS1+qrubyb41jcJ+uau0GFZ
3aq2pWPERwjTcaiZLm1USsq+XjOIgK4/dbh6X/mj2yRb6lh6TatTCs04TKCXpA56NWTufnhxWx6o
PbKd6eJ607Th49cAQC18t53sTKUaDm/NioqiRU/oIbGysoI09tnkjVC6RiN100VSNxW7lONgLuu0
tanngJNCJLt2S76nmujHGJpO6t5NdXNwvJOYxCpSHdSbQD3tPwC5DMf7fMJmetjtujrnHvfAm/p0
wua4Xmj1xRhd9CofVjOKqoevJRZ42XbBTDU5JPdLvb8SZGoE3VI5dX1bAtJ/MwhQInvbIDkOAwGR
roME5N1FZxtnJch8hT+XFiotoQGU7d0VhXnhT6cufMmhQTUa4U00jngqXEjRTgMUAeBuHT4hV6VD
Nn8EeED1TpYXPAL0obqoAeKvONrQautI4bpbJ7inSfx3VTicNrxr2dgXqtEoeAFfOm9KgOIw2aoX
UsDIAF953mfBsYIS/XMND9M1NsjRvlFVWJGCcW1BWI+CGXzt92Y2cp+qgw6UQWQP4CKq4KI2ytuU
ybs5tgZ+BCaVK9xARO+3CZ5iyKE+0MtMLH3mWtBfKbRj+M3isR+faB47tFc1FFsA25lgQa80U/BI
Fevxr1XqBY7MmHu1yvkYDEr6x+rfjS1zqBfEHWzKAx1Le9j/PIq+5Ccvcqp7HIjV96qJpyE/xdhV
3FN7oRtzk9fU66yIwWUyHKi9QbbDu/UCpumuWp3HrXeb1CWMcthwDO5/U8DSjr1aB5nyIN1SxzzJ
+/glOKyhrjFMerueYaEuYDZxL7+RfCc1gVl21OoqvxFQNK5HAKcT3myXeMAlvlGtrCS7NxuQCtU5
nE28dWL2EEc96IAXTyAXC4awOn2joKxh3rbD3sdv8zC98bZQX5x8/FZD6xB/vna8QVExvTVJxFaZ
wvQ0OBSdO2hEBHH7DyPg3T4CqpbaOIML9R3p7uJ4A4st7wkUF+O5yT5U/uyhsFLbU9ifY4Y6egDG
wIO/DqDgI+/NFybH/FjGOAAiIx5sCPK9YdY8vshJf6XHP60MwAbearYe3KiWgW60oQtVqUNF0BKA
FglgJjCc8ujhkapUAsEeiEJaNLxPR68AGcG36Sg4whf95ga4b3D8ku2ww68yZO6hbezEx5PDfXJk
OV1Sc/hONbNLoSFp6RNUe53gEGlj9NRpnY4FlgLwqKoVp8UtxOIiK1rgBOMpuiQmbABM5GOeNGEU
6zFN+11XatHTVME3QoJcu6KhZpxm53Ec1pCiy08iBGSoLHo4oGiyoOoYGDhl0bIs3f0+/8Eo6/2X
/IdjO8xDVhySMgbwtp+SUmYhC4bTCzykhVYcTQNbF7fQfnmBttX6DgIs0EwdWuAOFY8ZhHILagOT
CcYWNsQ/cXv4bmme+GZZ+H4ht8W/1LrESUOm8cex06Z1BpzVfVF2Ylu4dXuVQzBBvt+WeHiX7UGU
kzgyz+pOcIaQ+27QLew+s3Y7alp+BwCs2JhV2PiAJANZgOWm71RD9+ICvgxcjFH84Im4QBd1FKu8
fdCbIoLOYC82pZfCXcEGd8NUSy4WKPKfUz8j5Z2v42DM78emy7ZRWUwXLdfYPhxYjXRlD32VaWA7
S0gNkkBIRBgxVt1JY4qDzblxAsfbW7GgMr5YgxPtHbPRsLZCddAB7I7bgcPjFlVY3oMui0OzE1U9
z/xiFaVxo5p02xXURq0nu+rixyqUW2oWZlVcJ3BP5xfoc3aEx6hV/uDcgvzJqjGgaYiUM/JMbQyZ
BgWKaz3JV7k9lScCodXv1T7EsSsOGR+DIL1vh3R4SYYeNJZ2Ao3FidyzAWuiDRCZ8SuSA1fGWvsX
DrjuAXvoXwLsCjbd/6XsvJobx7kw/YtYxRxulWVZDpJDu29YHaaZc+av3weQp+X2zM63e8MigAPK
ViCBc96A9OstGhbOrR2l2soQ8M+hHrZ6VuUPU6JmDwZ0GOgVE5bYNnkAWMDZg+Khs2rgk7KVTRn8
Oy42qm6rKn6E8Vc8rpWcep5u4dwjmyZSGnCcwMFfRyUs3lVr9HuUKLmVz53QVJZGUIZn2epYpl5b
9hysSlx0Dm6imqAzk4s0b2LytGMD7CK9PeS3Y2PYq3HM8m+q9v8cEZduDzG29P7tGrE6m/8DKWFo
n7F5tgcegZKxYWuQMFxHlC4/ALJUH5K0UnHh2hhQlbwKK0jxhSjRknXsxt1Fi6HREWS4qCzI4YsE
g5ykaYaao3mB9oJsy5ns8DsUmn6LNUAij5Yt+PCVbwTqwRUHNpTzQTbBgAFal6eyUw4n4AlWdm6j
+SUCbcMjRp5eJ366znWyZyoVmiZpAFWddM4MSXwhsbZdZIAxj5J+J5toC+YPYzIZNyKuknF2OuUP
Mm4gg7y7dMoYtHaeLhjdCHj40h3EFsGffkmg6mg09VLXgvaIeizIm2S49E8R1QbZP2vW8CjiJeBV
a7WP/SIeBO3XkIX4zi5z7ajUo3aUZ0IG6Bh2a2+csg/dONTOJFMjr9+HWX0nQwPFx/DQcB6Alz2O
djQ6YAVb9z6jWrpyUEBYyaY8lF2T7QJlOuDvnj9RyppXJKdSMuMDTZ16X+z53iKsjOzJYLOHXIS1
tEWsnADG75kUqH28Tk8qN93K+CkNlT2ape/TtZDkhwttat/VPYYZHa4ZiL2tsrRrDiqMgIniOKuo
qLZaRFzMVxnWj54yLZRE86eFwS6UhTDK+3KyPHwIYpl6uZjsk9e6xsmrupX+Kvs11Wn2SmDeqn2h
lShbK83hejDisv3QtGRTHSuShvrqGibPZOwlQlzk01QZ8vk1ZEzYBO7aypNw0ee6Wi6uE1vZbpSY
XnlhOTRFIYsarBTYvXanJHENKB1qv6hctTs14oB9UbFUnTnZyaYcKDrcM9rwJCcJN4ddaVj+YtaD
/tKHQ4kJ6mFO9jJesVC6t5rLmFuBDI8d485gNYr/TNN8S3TjxrfMOli4KnvF3Ot+BioIzA77jJdA
t0bo1FF/H1VesZtZBG/5s3eBzZYEnJaAhhfKVxUy+CyeBkXp//J0333K6mze5Kxh2fYQOhiusrQr
2/+KasxaPjhc7EhaCqb1UBrPKFxMd2rtfunNXn+2E5SrWUd8uY6NnvWlUl39WdFLJBb+jvyXeSKS
xzP8tCbcBo5JMceJpmOMRCpkRmT2ZN91wBKjsuki8YzBoY9YFmw09mpichco7rqq63qtaJm7ARPn
3FR5NUC7hEarouzy0rTat7Yp/b+6qFyEiWn+8FAYhChSRGffsO/zfngOXdRCF5PSsWIQh1Azmpto
pJC9+HwqxyHcNTeJHL9MqoL2MvM6/UOMPI2QAPnvlZ71+WniqKZp61BiPFtzYL1/4lP1k20hruQ2
ty32cIbuhje51kWLi8aIbBfz+He7ylhWl2J8ok70KIVFjDQad1BjF7VuBBd2sKtMzl1fOzhRpnCH
TXyvke33qqUSDR5rRwUa7LI1rc11Z4TQTbhIEkXhEQ2HLvPjCJ23ZLhspYAOFA9ohbJRso9GXFM9
EU5in5QQMTuYNlNmlBdCkXvVSLwSjHxs/HCqa/ZNbKqH/34v/5HScMjOAzwwNNtRcTnRPj2ZdVRy
NIT4stt3XTctQf/p8gxzA356uZf5G9QWPHcxzajOuP30/pSSjy7qKzf24CCvcS9Fl3w39G8THmgL
Kf0Q6EmymcqGrJgQbGo8A90YtoB3k9fPL/+clCHOsxzCsdgNAhLq65DPByUo9qVQEJJ9VqPUlz6r
QUZIDgTGH3GdmHvta0u9RgosxDsNYrTbbhyHfKQXZCewncFdXo3uIuD9ecvyBAyZ4bpUWtvqNFTz
i+zvstRakZ3Mb6wmK169rlwOnW+/aY34x8hpbmVTVWd2sVb06oVqdROBCVvJ6eLl1ExLT30ShpeX
k/F1ikuUfLnMB3/73x8sD5JPySpHtZG19FzNMiCw/ENjKOkr23Qglt969bCYPXP5rrkT69H9SFMq
9Mifg/d/6eKLt7wI88gIcQ35G5Iz+eXE9yJCtoYKXDif84HldHGDFnmy0UF8fUHOfWezD/phqHgr
2G5QPcZjTUTRCE2v/Isdqo9zWDWPQxlhuaCHO/nFgXmt8qudecW4ROodGwkMNM1kL5uoqH2YpAXx
rjAUZQFbvt3EvkBk/3loNLhIC9mJeXS2s9rh+G9x175KzY+AM037K0WoYREJr5vYNo1dlc9fZOtK
wNcc3HBCMcia6wueEMWd7LqGyZkzg5d+33gcAYks3O5O2m24cydwsEp9R3XNuFVLY1xVKGJ8n5NL
QAPceRnaVX0XOhBn/ivA9qtyP3veKoIaoWa7//5W/QNj6BgackKW1BkxTcP6dLvIyd+0k6uFB4x3
qKcthqi/ybpEe2lNZ+HGavfkJMV89mN9FZaG+jJMmLHqVf7djyv1pa1HD7BCjg6KmONlsEBdJ6kx
myV2qjJ/xSvEu8sVLZjNqjWPWO4wV2w8Vd9X73+/nOo7K2PE7PQKUo+KcV556Civr32pp9v3qLPJ
nituPVX1j6FyQIY2w1JWevsBkUbLhIbKz6fEGiU3cXfsS7WBdwsuwa7Mt7bnHhYP/C8U5mQvKhPm
XdCTix7w4ngFyq3tZg1dZzma/nmJ0tEul+i0UV5CExeOTPX9EnKO2jjq5RKBQEdc/4rErX/Nqh/s
r3go6HIPumsDCpJAqSuEKvT0lIeTiZG5wFxdB/Qw+R+JGFd8Bz7mYRyeyy5oeMPTbF0FKvznZs+u
QtOey7m5Id8ED0SkUDux4Uffh829yLc2fzbBo76PWrlqfAhuavO7pyIGFJdmvm5VNd0EvmedPcVH
4t9MXqFwW2dk8qwzyipHx2qRghRd2Gy+x8vBBPjuMW6jV9n6HZ+zzLi7XLCqByyCJvS6C7vT8Cfw
o50ksuipAlhrNL62aLnc1+Ig+406b2S/bA1WWt55fbQ0WjffOIOenKuZ7UwS63ClQGwASvZ/ZRO6
ISq2K34vzGeyxDnrSuKuE7snNdE56g0F2m6b4YQgboeIuthT/GZk0ynHUPBXk34Nizj7a+QmvLCM
Jn5J4c+uUg95L6zdgn1oO8oDVhdf2lJxUBnw440aqc626EfnSwojTcnH5CmIbeV/fOTGZ0KKq8FA
NR3T0m3d+ycePBkHU5tzKlRu75IGmpRjp8FSSMNWXU+5q+DbSd/14HdC482Mfl675JlCyn+lQ5xY
DcX0MuBr9Ffv+fjuUvhfeGWzamPb/znV2lc/aMM3fWSFAn7ZPM8RJmNN1yT3teJa274b00PYlvFh
Co2M5D+QyeJ/3AtJK376okO3NVSHL6AB/ZbF06cvemIZPSnRoj6YsAZvoWo4uw5U674NiuBudC2x
OtfaJ8Ujk4tGT/xdxbSuqsqOvFgZr6iZKT/yDNqQ3oAn1A1FXaldU93ndlnvpsl1MeRxqiOcOhN0
QzefR+6YiyjTSVXO5KvklcKOzQPu3H/NRRai1GO5L1NglSuDt/hB1Qdnq/dxf0MyTof7FmUbu+ms
k59gDOYDiP3qOtq9lVlIt+nKQ+/64S8vzb6HoWq9YjPmL+UlInT563t+iT32DuO0LWA7L6+WY4pe
/UdfI1zJZLCMK6MMwK2F3Rk0f3dZ1SGIinGoT2AUrbnWH30zqU82t/J9ouKTKsfCcXLv0pEsGB9l
+RJS6QAiPfXfeA/uqx7c10Lznn0tcvieTJTRG7f/idrwN7/ie8J2Olq61Inu0MqPl2EWfb0uHoum
B4CgJ1/lUlKuHf/syhOwZwVy/tsgrJdFpfJd/PMsNhLojWNRQf7ROPswumbfBhZGr4fmJLeRooXg
94eWHJObyryY16aIlJvK3/MascUUY3KeHCtp/b/N+32V3/PkVaAyeHuvM8Z1HU3TwdGU8VDmarqY
u1K/9AWQYbFX/fsg465NeSb7+hRBb/K6uwGDnQrKAdcr0jFFqqPX15e4qfrpqs60V50xPzkQz7ZR
GDZkEWj2s5efElQGl6E7tzvZ14o+fgILT8/KB9lFfqg8RGbzQ7a6IIYJoGrqFoU70iEBdhoicyUP
ukxWydOGEuO2I0/MBkvkudJZPapyWLY7LQSuPjURXgoiwXW9hjwLEthxCDRFWxPa2Z7UOulEsMBH
G5LTAY1z68aqwwsfsOiTYNq3Xaluygn9gsQzcGly2nI/GQVCY4GbHru8PIcm/g+p4Qbna4Tsy0QE
gOKzjJcH7jv/eo3YKe7Iej13VhR9N4xm5cSj+QX7b2szuKa1K2steS79/FEGhDikLUaNpH0eO2gJ
Km20wmA3/F5p7Qqamvkli3SbPQ3qMSw+YEQGnb8h5VawiqSpmUF0zsBeuHUGBF10cVd8j5CDsu/P
CHmNybSKFeDz+q5W7TOYUdQ1tIgUYtzWDzF4mqU5Gu533LlIUSD86zbwjeHplJivje+x5RRat2Ob
7aK0HpeTw5rcTNudUgTKX6VpghT1q7fWa8PVmFvTfQM3ZU8VsNrpXolTnpg0iEkt5DZ8INuTDeCZ
DyZJngol26u5bX3p7dTfJtYYbmqSjIgnzl+nWXHQNrfLR1cxX2U31DgFTCPWDxhL3XvpsEyNynnU
Y8V+bAvLuSkL62eN8mCMeEUNXh8tUd+N3X0IA+0twSlFR/0rM+e9poFOTjGneFNr/WeRlsaDUvYN
+YKejJcIQ37dWhlIP+5hFkZMzuekf/3v1bxmfs6kuIjSWPw2PcfSkab5LBroWz4+hboWH1qvN5B2
0AbhRBGma8zNEEShbLV2w9H9YSd+sqjNRn9RWwj/gZaMD4YXwqozzObgzz0HkhhbYcT90JoptgEz
ZTY9a57NjgIhyvH5EpJJ8+z0c3+g/qwuEtGsHKC4tTXECy8P2udW7cY71t2vcqqbt/lD4QZHOVMx
LeXRbz0YlEzs1NA958PPlmrOqglDZ1WORgHThEM3B+WhjwYSX9e2nkXwmq5txWpvVTsZagQtwl5b
9kL1oovG7KG19WwLE0BZyL7rQU/qG6ONS2pJxMrDh1hM1++qVHnDPctbxHUExSdr9XATJrG/oGqp
TiwrJ2V1sZBDGNw4VNxvpSuclIW8WgzIpjzMVFYOCuTya5ec8ClWhlm4q66sMVWVhV9r7sOkGcem
0Ipbl7WDglkcDknQEVy0U0TbBmKw5r4xvc9x/E7ZVUqCf03H37kIilI7kpPfyItd5rA5XAaOMd15
auA9yAFUnqOFGuUGoKyT2cInUCU6YSCD29rD6eJWJ/ty2DQrK0Oz70NnNwxQgm2FzIHAMwicA9D9
y9xrl+yvfGHrHTv6/1DJlTuSjzsWl3UcC1hUgXVKyP8QaBpgxAVGO8UHJ8vgQFckk0khZ+xTwwot
1Dw6dYIoXijC7jlHOi705tWF9IydOjP++3dpft5BwazU0H9VPSraKh6wnxaWcWRZJQkylIscNb2d
gDjwVeUgz67NrKiE0VVJik2McqfpNp5b1pTXJ/wUIJHf1Vhky9b14NrdYxaF2FWLKHmIoawu65jy
bZQZZJoHxS53OZyjRdTjnJJUHgXcVOjQ1e2o77wEomYJUXMjuVbSB1WeXQlWpqn+HSI0/OXoh4Po
G0Lj9N/vm3hzPi3JPQeFJJuMpuZaLEc/v3NN44/wjNrqJrdZ/1rcS621b6vDsREwUXYnwUI22wxk
qFEjQ2zYpM1bAQ3NsVZeJHBBVzUM+wXiaeGxiFsK9UZ2cPM6PMouCnAguGXbzpSTmozuY1j63nbS
+3xdW53yoqsTig5Yye9lU3HUZJGYEyxwMZric1J6bv1UNeV8Qk97Z4euQjZUhdtScGeUTTf6oWLl
tzPDOl3GDQQJG6no+wJYxuQ00CVqq3/iR7aMwk55lAFBXzaYu1T9QQ5CA0YNN23HjRydtUSDoZWh
K5ErCwiKxSu8PH9TU9zfSNKE49v5sou5mctR9g43UZnWpyDJzbOZO2vJpeB2hlmkSIjgBmwcQgiS
S/QqFPMHhc+f8VDidOFhijZJQn79Gqe1fZL8IgMRkXXvI/JbdcbKbtNQ4IhfAtvQwULl4UNYDCym
JiN4K3K4JBMguD3AxPBNgf6v91n82vSRdihrXVvK6WQOwmWR1RELsi59BoO6we9QbAyVYNcPPj/X
AUCKOeCEMCuZv+uiIUVBHC3qizyZ1iRv7lRmNxesP5Kf0SK23XhRK165hZwyASowH1UsW0/qFOgP
Sjt+ld1YlvUbM0rhhQmecZ/Zj0YURCxaiQq78esgJjuZ2W/ktbpw2vokndljCfZVk5pLRZiNh8KP
XG9XpsmXSTZQyU5X5tDXW9lUmik/AnN9TlQbj6KxU74Ng9He+sLqvNPUtWWjqj1PMbtjIetQlVFx
Z8faCaFDfv2+q6x6yrWPiVCEUL1C7n/mvTfk0IWast9OA44nkTvdKZaSo9cejSYqvsOLP1vjgzwo
2EI+FIm9w1fJvb2EZZEBQL4Np3U64n9UGJEVBSz+qxeH/e4m9zGKwl7Xfhvq6K/Ci5NHjFVwFYH7
sjDHxnkzVZQlAxPGdmuk7dmNmgecBJ23yNcQZ6r9bp+NUY8c87O8TBQX3lYx7HEjm4HBu+9p7nML
mOyQOCZ+GBPMtZAb5YLkgaeRCa68zeDlPy7NoC1DPCeRjikWbdBqe60LYeSl4cQjWtOejK73dpHv
z0s8VbUntwnVo154b7Jljl57DstnJSZS9vCzu8URQ7+Xky0ztRZpXs03l/DMqrHU65cmRda1imX8
qRRUCQ0SSo1q/VF2qXYw3uZq8UQ6TEWQOtGCtZzg2RV2k475EkxWvyBrwKsEeXRf6jM1qxS9Bjng
FIFxP0H3vVcb4+OALmYoCmZUn2ZcB2pxqURIPDRxuda9Ouz2GEFtw8RxN0EZF3dFof7jLP49Otpp
z5td2MlxAna9ZAlPjt9vXmAe4LBV6cghJXVwIGdPCYy0Jh9worFTKsOfjvIXZG7/r5C6QN8n73OM
AgI+lbmARVxt4ofaMMdyVSzDzOucpE1+9FPj3ww+6eHWpZwDq97ZK25twwHDYLURpimtGyKYYI+v
1wizDOxHNfI/R9TW3K/Bx/+qR3yJQn3AxMMynXbTNSRFHG06g9jT7hNIL8fOrnGG6Sz1rQka7jxd
ORwndkVnw58flD5Hb93Pp7WNl8wuHGh6K5x1xjddMeK9qwHnlZPZfD2ikx6cB2V8GEBibNLG6OAb
efY50PjIK8cyftrpUb5NaQNQjbWC9Zx5IR5hw8geLlTbA8Wo1TROu5pvD/s7sqC9ODRYnGHcaj3I
Lq+rihUw3GYrM52A0KbD5KCFYQ3aD8dz4rUJenBx4R8Xxm60hbnZCDdZ1Uh3OOQmdxeqso/OBhID
O8tDDRCgPspQv61ALu0uGAVaVziH4GYJo8kY0k3bzg1/zxDPL3AtgT8ImJTinzRMVp+kOmhunPVu
em9E9dkfauGMpurV97IZjArHIiedX6KuKF/yDP6O1RnhEWad8VoXSMgF5kufW+Od3SP1KbsdlFYQ
wUqyzWAMI391iLeIwS3OLqfpLss1fQXNLV7Jpin65Jk8tOb0MCSet1fTSHjhiNHQzfybOohuLn01
lLa9BUd4p/mWxuqXvXQU6k8ttYKnThkyKgRet1HbGNKVjUCgCGiwAl85sKNvC9gyDz2c3nGMeRor
VXcesqFbw1Njo9z5407TnUioOw63kE9UvOra4rFqFOwM8EV6QT444zmPUfssCHpxk2MuB/zLNbP4
V5AqLwqi3W9mGqfLLC1YfU2jD2iKRUOUlAPrQUXZAVPpn9QG3uugJNZKjqIXmeM4HyULOZoolXcK
ehJbYmovDqFjPPQBFQ40ogb8Zcnidty2jklqHdK+Tk6TsAc2FYitVYOagGxeBlxczuUE2ScP+oxe
FjWgO9kaU1wIXW2IFtQtUdMFwEAyP6ieUs1EhwiCqV/O+s7JC5xoBcHU1Nq/CutVCy3/7Oa2t85Q
CLolEeXfsHHAJ7vWrEfwlvXSLIrma5x3t/i/mL80eDJdnYU/BkD6C8UMzBstsn9YSmudne8FS9yz
PPeCIV0C+c/2jhjqo3HYR22BrqZoloPaLdVOGVGWwcNrcPR+WZbsQ6+LYLngNesOZzYXJdsgh98c
lNDE8V5+P4voG4CcAjCIgdXKs2vcn6ORWZsLM+ybrVM15q5Nlfurt488kz4+0tYHNUNjXzvWLsiw
TYvqGgznWMMZS4zsj3bvN866MXhtD7vV2Tu6UE2P3sCuG7p2cLSTuWhWEQo0+9p2jniJ/ND8uH4d
rfnJaNXiXPB+HxIWbquLMBDfEnXgdj+3GnXYTAtXWMLG+wEYwhJQS+DxNSjCr2YHYfZ5rPRvs+O3
7RmhbFydvC5DyIbqvRFM7W4uXWOBpQHo+c4Aq4UTjYH6JMOXVO21T5oHyTkyRl7CjTBBC4QReRXb
QPEFqtyrqEIbFkQCw7XCnY0L3ar2M/OQtatMeB2V4o7WiRvYp6YcuPaVIzDWXOv3DV7u6IEPyrMH
GFxqIFkNYsd9ZAQ3A5iya78/IZF87XfDfCffsmu8ZyGF0nBrRmPyXgqpBj7CGW417GWXlFX93T9S
gN3LLh0xpI0qckooh8UkH9oAAx49edQs/VsfT9Ubpn3puk6Dep/IrFOzGVLsK1gTZzeuos6rUUSx
SY4XI6yfukZ336q1knS3ljx0afyNTBhCrjWbC1UCW8fWWGhZ2B8kXl6OyiYfCvLPIvg6morgScw1
BAZfNge/bpc+n8dSLkzjpkGMNgmphol16ky95SAXprJZqCDP7f1F4Azh2HRR5Jl3SAOScXWBAEpU
IQSBsq11mMVBNuWhzKty0U7evE6BG9SL64gMlFPSgEdunBUmK0OjVGv2XBjOvlogf46Kpywc0KAr
O2PJKLEJMDyPZhTH0GAD42TbFMMFRqGPmvhGgIBWMgr1lGpVxtUDbjvZ+HhZKiWqK+y55vxYkiZf
w13UnwBwtQtV6b0fXZgubZ5mvwzwWWppjm9th23m2FjxI2X3cQttpcMouviGV7JFohzPAwBkWMRN
t7Y6Rd+raBpWVCuEZnlU4vnzd0BT3kbxEH+fzeaPAD05jbPNXcXzckQuivwpTPp7+a1UDXwE/qVf
65En4XtTHBqdD0rEy2+9pjTdKnR50hS+Ozc6lDI3uh2U4UD2Gfl5UfCRlSDRZaQF9HzpAfW7OQt4
VmI13t1Fia7Luvw4+hlbGGqp35H9XqgCzQcxuQUV2BXnTlGGLUzybu+VQb6bgsyGPW/VNpZ7rWZa
N6Wbf3yy6+mwyRtVP1wf9vLZn7ABQp66eJH9RmD8/diHSqsveZSna3ml3EkrbsDmtJD3H3fuWd7h
WLq+Vo4+9ckbkf07TjZl8Oc+lpjoysB3LgA/7edK+cZCtLm/aFJkom8y3H/tG4TeylXUIq4Kdesb
5z7nm9O7Xvy9ZaEK1s3+aU0jEjnj7J0Du022ZiKIlLZu3uMRMC8tt9xbvWU8ZOB4VvlUtQ9woHmK
2gkSK2jd3gDhUdiSTsm9ksJMKOCGPCEC5KA8PrVf20J/rCOxhNas9zVJ3gSHzuzj793EfxaGg/M8
zunL6JuIc41pt5UQ+bDFhaLB2WcrV4ayKUfl2vDalAD6Jvbeg/+/5l6vLF/oOjf888+Qr8tb6N5d
Fp4NSUPAfw1qPQI2AbQCN0tTH/Mj1LFPSIoL5GIks7MEhT2uJCrDA/tymMx21zSK9TRrpMyqrnyc
rcl6amzUYnLXG287MRjPSP707azuZBMtb27SYzmuZbDXB+be9Ev0/8Rcbci8Y9pyBxetNs7dU+qP
CzlTvpSwaB7g5757D9vOkye284HFTl6euan9rezN9MbpS3b9llor66RSvKUvswC2kUxHzPU2Ta9a
N+CWrGVmNXD/xMorcwwb0m5eHBW7iV4G/qreRR2ElJy9TxN7dXn3eNg/NtNgwwEKuBkajmPfhD6v
kOhzfM6LNlgOrhOti9ItexKZRKbe0bSRVSiDcYvdRfKA+Umzwjo0f6FKVwili+oHas+bARAKRJIu
WjmAUH8W3ojmYqgnr3GlBCsLv9qH0enDrShaHAbNiA7ymm6Pr3ejeM5t7idwrG2yTqPb6XutIpND
pX0+Q0aokOjgB6NhkxnqxfCYebO/tFrt4CDVcWdWOLnpelmiQUfuS7q4yYNmYrAq2GBKWFbPXmLv
6z7IHyULfVARKYRh9SiZ5oNmXsYQ0K42UQunA6XKYJ3aVnaYA1N/tG0jX8giXe25P+Ev+SejCcob
xxmoJrtt+U3R8HOg/Kc2EHRQ1Xk0ila7/KRQlGAdKpryiy+b06TSFI/fa1P+pFBAdFdq2FabIsY0
WwAtpTNiFdmPvoFs5tUnkWcTDJwpvL24M4pQ0aXBLIL0671PFF1yIinD8r7WoudOgeBn2/UQLvWm
iLfsyf5oR9wlFkpP9UyJt3kzkX/Lp/eT3z0fT5RC9WKWzMgAmPORFCxONDpIMEUN7uSfK/8a2UUe
+C6Qa0hfI0I0r/8jWn4kvNzAo+6HCtlcoQ9MJtNZYWBpr9sAYfp50LCd09N5RUrGGi6TTQE9beJ6
PQf9cHlFeVHRVcNJv0T97pITr29QGFVr2RWKj6lSVNCu1bhku2W88ojA8pDs4E42Eal6JotnP/g4
PULgTTeyG7uJ6LBKoczct7Ym/trkNAOMO03cW3eAgVxhwZmc5CFF2HXZwc7ZXPuA3D9EYe4A+2VW
HsbFvTaSBuFnAPg51JXlSCFhm1VjePawx71HP1WkyaBYyJxPV6SPMKz5ws9ls8sEf1WSWDtnfO+7
0lyNuCY5NUqhyIaljqFg/jOToKXEUb+18YNMQ9VjZl26szGt3+B7y24ZTTLPlSkAFTpzpGk/G8Fz
7kosjNW6OSiBkn2DPuORKptGJNYaPjt24cfS88Ibr4iynRnZ833lqP3KRB32pREQql6x7DtdTX7B
xzLvJkT5SIj5zlY2+8zHuCBQFHWvD+7ZnKjuyQF5mH0zXaWJ+uQW3vzo1ckSBfuEjSZ60bBRK+/m
soPUBm/bW5Z72TIiOxmsLpkQ9jMbCZzVEsfb2VjyLmRTHux0fu+7QtbDvH7vk5Bdct5o3CdduKtV
0wKfSNG/8qz4JA++Gq8QB1TvLy0F0awmNB9lC+u75NQOpGjHAdXOa5+Rox9T8TNIqYpuorjFmlcc
oK+/n/WQ7oPIOkYmyB1EMhjUIc1tXQ8jnGts6kUM9yWFgFxcyjLjcZkOqVjJCjmzPE/H2xiKUCnU
0KbGGDCnb8pvsVkFe6lh1hQlcVmYq2snApknO5Nksje9VWk7z4ninVmyaNFmtT67fVGfR3zbjRJN
nZTt0tmI2IL5JOvWcrByfJRNVGUtB+UkAMjR0mqMaC8jEG000EIWq5ffl8xc/0UfwbPb4gUU8aJ8
PLdFlcMJ1iN14SAWsKrCtnaWFSnyg9MEXXtrKGF6cHP8X6mm0isPslNOMooS8p3j50myA0mi7lP0
4jNYkGm0qaOsXUcmRqqzSe0xsfy/ysx6tUwVJKk12iuljIO7NlBRIusdMlyu0p/cLARo2JLPsIdy
2QnKhzk5r3qbF69VBT1QTsrNnU1ydDJgZTU4oz3EI7UIeVA7fneFimInPXLMZFe5zlIUcFySBh9C
NaRk/aLW7q6XCNPAW4fOAEVNxPqBBUhay/AMAsx8LnoEMQUCdEzHD63fYxIOOunmT5ZBrOo7fj5N
0utPcJlnZMan+Dhid3gzKwVSaaYyPFpF1C21rM6/Zpp+W6iB9ksFpQAx0/quwgZbwDsGKBel6Wau
4gI7ir47BN1gbOIOIOVYu+HSM/XhW2OVO9+x52ccaV6d3u2WRc3ai9yzdTaLOL5BtRfpPdGUhzZ5
dD1FP8nGNT4oFfOsi/hIIzshR2fDOze6mh1BU6/nJvHvTaGsZxUAJrQ0xHxVNKV4XkX9ZsAQ+152
+SkgsybOQmoZwnP0X0YrMXrxtxNXb+aeSn7RfEtJ227qBFBoVk9fvGzWf+K1c1OSzX4rALYsXCA0
C4Oy5652erQH8/o5yXzjIVCq5KkO8AcV3Q325wfF74elXUfGqxva/opcn8XjAK4ztaaKpQoQ5FeI
BWQVtHrgTpu7O2lsZ6VfinJwXmsl1274MYHiFH531YC5fNa6zT13S/MRDPSrbZVf8GB/9cxk/lLY
EBLwGzl1PrAKaNk/K2y7vnijk+ETC8u6L8JmkWZGu5n7u0wP7ZO8u1LsRWPFrPWdbGZOEGJYMJuL
wQitc1HY1pn4fNhQ066Oic4a9qbp02yVNE280FMwuPKfVEvYCgpAsK18C0oSoouqy9U7yxrUl2i+
k91UMX30h5gEhWfj8AAdpo0337Kjfqj0Hs4nwnT5g2lW08JhG7RLYd5AmnEhvosYwYlYYqhiXQTU
IyW2IWOpw/YKSefNcA9d+A5oD/Sx3F8KM7Vd840AZ4GiVvR9jhXITIFSnEqPUl1mUsaSGeZgofh5
8D1V+PWiP67fkMqsT3JioFNvdPI82je1W59OZPSpRom6FEAaYwc9H5StrEKZ1eAtWtZV/4ex81qO
G1nW9RMhAt7ctne0oiRqbhDSaA2893j6/SFbI3DmrH1i3yBQVVkgJXajqjJ/c7Kt2XqxwoMlPBuz
JJnm9w/3fFxJszCn4UFOs7PdmbtynidYn1mBPyAXueOwnGwjIzL2a18FRPrDqOUUJH6WGeuABMtc
ZxmVAblQYPgVt46uT1bt8Gz0JFGiYnh39Y5vkB9jgheYwKjiOo4+NX413JLS3Jq11m2UzKzvgPRs
Ns0NYotUJxZ8ulO76PUto/LukuY6KsH/h7nIb4IvW6uoIS/3LgWx5sqJK0S5ZDsAkz5IeVXiOtdV
zgOeydLCNSnBZa55ifPFRanMM9SaZ3fc3q2QXRVVkQSbr3q2jMe8oOyTdgqOUE3m/M12EeLL2FHi
cwsq/8po+eN5LJwa2k7Rk6UZ4+SLIJmabG4xbwezKE2vK/j0lq171dCXvSOeGj3D+Ddtp5Ou1ehu
t+W3Us/xhsHfaGO7WvkqRWUk5o0NWB2ogksqDz18++ANbHVllK/NOWoopYjUp2Po3S7HNmYrWp/S
5y8in3Jxl7vINuNT4xgv01T5pG489JRL+6nzM48DG2Sftb/q9ao/SKevjsUh8bVk/jLqxVOXVz5S
zBgUGAHvx9LXbjpHgU9ujScwtm2oLpgmJYVAseC0+NGDsEVgdWZHZwFLCSNkZZCUTXVZvp83y6ny
k+n20eZfCWLJIUtf4brvVLfi45pbXmPH1gJSSPJyB7a7fxpC51fC22c7/lTz17h/3xy2SNbBjjuH
nADi/laJF1Vdqp+npOxe2lotX5qh/SLdJQntHVyIU9xNyOWprZF9atygf/aK9GCLznAcol1dTI69
1FpZ73grHms7andaxykRkVjHcs7vGQJBn+siZo/D+zjKvBGX5MxAy5tmm/EqHGGYP2iUPVC2Rc8v
KarooVSLbamN0H3VMguePN1RHkt/+uwC5zmvXQghBk++4/Q7vqjDTsJkVAaMYWbjrQ2fTSA7IE2W
YAkZUDWSHyOxIDcCMqVcODRYm85OLeiGNO/TmqVdLCMfOn//kvLQnI9eh8COnZTutbQV5zqnrXN9
kdu1U5r/re9fIaZl63wpUfdaB9zfj177/vU8dujjiVP9Leodf4OysPlL6viecUpVM0MRwdtLTune
d083SXwYGeZ96N4p7B6ZQ71+Hy5Cyfc5a8Zq/TmkuqcDAt7qpulHjV3MEBwhHNivvCJh5ZR19ydo
NTJL7CttJEjUasYzzUe7tC1y4yFqtAzsJPvCuiqDr1DDToo2W8D+yvQt0+OdQJ7mLPUfTF5BG2nW
k+Gd4oxctDTHqk32Ve9xmFnwUXmfTSR6YvuW1KFzCfAz3geIo13l4qoIigdOliCuz8BgB8iISOf9
9h6UpqT95dYZp+qKmMGv6fdht9MO+lgEOxZfE0rU3wcnp+2SHUSh+SDHJBno9Oa1gXt9k64wCUyg
v/Z2ndQObIDkQbMZvkRAUW6yKgYxSQxU07KtYi41rLXdSb1K2mVaUBDD7OaRw8tOEsRh3U1H6V/z
xRKL+mS2lUf/6/lSE3PrmBw45fojmVmN00NVH0Lo3iQ4Eks7z4r311hX0/O9r3GQ0guVFHV8MAhy
maz5MVwsd+O6RAohlatljck2ybx2Pyw6CvdOXm5IKiwXPWu3ISnoq7TuE++BOqalveZ+l1YQAQox
sj7YtjnpkYcGa91NHbjWPrOdKNxHvT3a1s5UUST+J7BAwAQ5K/hlUGvko6jRfQjJdaU4FZb2FzDn
6YgtmX+seWl/QYXkEnRO+ENFqGUb6tXwqPpj8GhM/bj1kir6QV38BP0//1pkRUzOxnu2NT9kD4RQ
FDYu3rOhRFRYBu9Nuqb+1BZe8iY9TpI9AhCYnmQIMHi36YdMvcqgpXKqzhJcDGW0sez6gNHBvJdR
rcEup0IHcSujFS+oG1bX4eb+YOMMZKL0nZd5HJX9aGfNDZYLJkaB+Vz25XhFtAV9I3C0t9FdfIyl
3Vc8rl4KlyyHx0RJgK3giqsepe2qnGqtwigN5IDJ3Rko/WxqUvvnye2sLzna5BuFDzlAFppx353y
QB1fFf4wn/ljsYOlu47i6ckZi3eShdaXxGu8SxeDRpPBMMzSY1m11l6aUdeVuyBSk7MbIiWXxDHH
RTU5JLjH7AWT0qIN8oieNvgW8CrBQunzw+lL3XaLBUfVXc2owS8SvvwHFvzS5JS4BUhZX9d+OxSZ
umW0ysJkP4O8Zp/999yst8qzoY7XHmQ41Zuom37d9m4yUSgc2xMwsrO0WpjKxfkewy71ek9jG3M3
HgI7aF58N4mPbdlzgG8CkplrG3SE8eh7xlZZKudSPpdLZqTxBaP141pWl/4utfxt2Qf+bibh8NSC
aTYHzl7bCNfSS2DidZB0uv8iF1f3jX3RlOYu+t0XpqTg+6ZWTxIiA20VXuJ+pkq/hMVxYZ+6rP0P
mlX7oDPVV7koASdrjHozQBTunG0nxT+OlO0eZdSvLO/saEm/WWe0KeAy9A/QMq4S7XWYIOEORbeP
Az2+RrH2WfZkK+X6A9taOnkv3Zwsbk7/irM6y92D96g2auGRvtHdsdrVSqpvV1VlAHiMdLrzfgda
F5idnivTc5+cxdGijkLO+bM5bK2lKX0y6rrhX1AEi/PaT+IO/k/sbSWAxZbyhjo+omSmcU7Ny8dc
adLLUKstR/A2ebUTZJfHspt/qFO4y4vR/4+XTZ89Lbeehn4ytnJwk42hDrRsF5s9KgEq0NJ14BxS
nn2eKu+mATghQeVZJ7MdzEdc17zd5Ob955SC82ZEt+1PDZ00gLtonqCfeKTK3vzoFB0P7y4b35Qu
wna6hlhoxlaDWWE4o6HItitGuVCQtlbJ/yZ6WPdUAnoWSP4j27YFwTNSIQBlPpx1v1Tzi6sa3dbV
2Hp1aDHnFyysWGsHKujq+C6NkBXqNjSRs6kyUjmoV+otIHPcZ/Oybzlc5H63zdoYQNLSOVYwLHfq
elsPhXOVi3TCszj5VaScpOv+NLm9T7zfBiTE9Gh+sBGarDcfHmZl2JN2Y1jv9CULi4Bbvw1YyfaS
ipU+uYsybEP1cdy2kru9p2zr9E891tGKtrph74zN9M3tAhRyw/xP1odgW6Zu+gz6L7n+l4jRSYOt
nozp80K6vPr6bG/1qs0fRwQXnus6VVjUjAD0FE25qCMaQ1pivOpRbN67pH/u/Y2ueeSbf/eTdB83
MCS6k0RURfKoJ4td2iJMPyYPljokd4F66ZGLm872plJq7WDzWfR2CMgaR0o35WbO89Hbtdn4x/3Q
EyMSDiumZIdlcicFECX4L227n/z9fUPScYTbJa3/eWI5uC8t2NKX2e6+ymQeysZj9zNUMePuETzY
aCr7S6BGZ766xoX9UW3s5JzOO+2sLn2aMgfaZs0K6ATz5jIu62F/lpBlhjwlMrLKuOcRfj95Pfb/
80n3H2EosEh1fnRRZvjas+rrIHNQ2gvTR2PA+RD5oua+6sNxuqhVb30J8Vc5qn2nH70+jb72TnLu
Jhd1KL16MXxbf4yS7P2enOwH/TE24g+tnHVwoqp3Mrygh+NboUUem2GzVzH73NS6DT8gKY3qNuVP
d9zD6FhbP5rZVooPWsr74t7GfgoDqu73+B0TYVn6r3hBTEB4Kp59/dE1zBn3ALnK+ViOy2aYe0ek
vN+kq+vqeU95JOe/BOnVCNApmhUQcOUXWfukKZAL6cM3Ai2s3xgNq7WNjfTJL7DOdZoOrTVxCpxx
uLq0OMgdkzQaDnJGBBn/Rza7AOD5h70GpfeSTSkY5Tsyo9A5ZtdAD4SPUJH2PEEEXDh9gMa0WdMf
QRW/DEtLuiblZ+D6yqs0eMmDTZqL8k5/SMPE3IV1lhyVRZel1vqbO8ek79HN/LBAILJoPcR4Hss6
sC4cgYeOnD3wFvvXQNu8xkiqDqw7r4WZ2i+jaz6HTh+908Idz59IpbRe9G4XFgtw3ri3RQn3a4ZV
XRS9V0qj3aJWp062zOmjFhpDFKgnGaWkz8rJk/3y7V5Ha53BTB6c5h1LWeWI87L2Zhn9N6Bs2Z98
Tf4YAIq8zVBcTxiZzThudN/zZQem+WmxGVtO37Ih66jCJI5mvgICc966iUT/smuzfFjbSeR+kzno
sxmXwZmb+65Nr8LwaLSee9+1kVlD/rPUyzOv34DtXwfXCvVfPtQgDLqBfcEYkMJsF6xCFuXJI/rd
X/ql5aeIP+pJijaVki97o+oYmUX4IoMp0rCboqjrmzQT0uHbAZvVkzzIcJRhsQ+DiZYX2O+moELk
daiz3d4Eo4P31e+XK+Q19aC4VJPWt6hRhfUt4q8PIst8XvudwqXG2lgP0iVv6aY3nB1rfPEQztX3
LM6NI7iD4oFtUJJw5sVrY9TNrxLhLwO+eMCPHBR37Kqcbdin330OB8f7gATKpU849gax8xWpWNRD
70+QyUFYfA+dtCElnAFnDjLI/ro55efKB6wO3nU5tPlm/jJAk8Sudjknjmb6UoPcYTtPSd31KEp7
lXtF5Rzf+WbxiL3fAhgo98o4MqMLCnTuuHRiIbvGTDpWzE7E2uX26bV21fkJnxjv6GVZdiqatH7z
nOk7cnfZn6Exv9dTi7sxqPsFOPAhQGRqqnJ899M0fx28LNnnjomhxnKRuwlOJ289LQofYBTGU9bf
IFcFuA/8pH5AJjof37VcqfauD17U1Pj8FE6Z7BQt1b97MAPKUot/4swOwtMrtReSA8nZLlSk2HOl
JJOg/KV7nf8c+SALPSf4EqBk+gnIcXqzWkTf1VhHhZhTa4IdZoNkJu+vwRovFAIfpQ/ZKZxmf1+c
brhFXYUd6e8uCWs9pdl5BaLeMmAg0wOZ4mibXYXJVJ78mUbfe5wmfmrV8i0b/fiTolGjCLDVOGuU
P55xnUA1zAVnXdn9Ay5b5ScY92dveWnkGLycdRQEdtIk7V6j7OjrV2lW/fc47qcvORoHDz63cNCY
BMkAxxPMco4ShRTcV9votecwsdlAOPNXPy57ijZKh1IOd1Qc+vsdwg9fB9U1DtJviTr+GuLhOlRu
lGLqr1k4JNcuwvswyMpTJYLVqLdZGxji/2jnpBV2UQ/0uBtMaP69p20E0xka4Xy1rAUNv8BD16bA
QyVYRqssMNjnRJ+F3x5jjBCzXeNIC6k8Gab+7Bfk3mVQLuHfEdIyUWM724b6KyJM2+6UjDHwo2D+
4SbVcHVsq3lVwt58VCPr2Klp+ypdQAHqQ1Xa7W7tWyaVnb3rm6/6YjfQm903UjjpM8R++y1rcqzq
sR1IlRwBUQxxtkprGl9NmHN7PRxhSIaac4yLsTnwzSxQkmnDg6aid3e38Auga+A1svQumQkQyASJ
IbTcxfAMbKxAjnWMm9uIYOkX5H/mI46+w16axfJKrjKrPUvTrsA7oOI2Pd6D3WkTkg1/g/UQvU6d
ctH8PvhacwK58fqyNp4/n7Sq/9M3EgVPD/iP3eSpO6Xw/KMQHnslQlVLmgsdUprjrBmbWVdxgruW
Vfq6brjkDkFzXE8Gaz7IBs4Ur8J1JCJ1QG2cYk5ah/mhK3LtWmW7eQ6G77bvj3veKu2liFEg8dLo
L9msmQYSyGoUuC+Y1UZXzMDifd6zUa9xHHHJOqix+qWzMu1RweSVmplnfLUpyR8HN6duJ6CZMkFw
bhr8mzSZZPele4j8BqrAciJTQsV4jFE/ktZ6SPMXt+PCYst071sKa7E2whqhgugjp3y2A4u1XMAd
Q7IzMW+4kwNsT8m3uh2E5676XqIXdyyxR3pQ1NqfcQXilnx5u+3rPt13iaE8SJ9eGLjGlNT9TmgM
fP3VXKLXGMVJ9nbWDVcsM4OD6wQ9dLUOQySvJNMptyopLGDYXPpl5L/1DR0Vh9ScXv8VW8pTpNPP
bmVVu0Dz8QvHaIKyyKSSXc/i5GbrOBfG+gWLYhiQVoXjWu9Yt1hP8ucyHzZVPkyP0kqlSyn0vW2V
wU76Wm9askg9S2FH3rZoguo6SqJ2bUtnEsz8m+T2HhTVxpa3SwsMnjmBBuVnA7Lw1zOks0oOVTaN
T2XnKJuyaLIPFVRdT6obJZmLHMvlHE4ibUCM3fE2sthj+pnjFXlbF2/pXptd0OW7AK2q7TpwX+9D
hJf+Bjd7Zh7tu0od/w0ojxYg+nq5g87vKHPBnyd1yQdimQjW18ypm/VhvE85YDvFxhmsCam+JNp/
3LDKrrVPwEHWqRvtpbleHDRIFKf3ryqKA84mS3Lropbx6xwm9QOGRJx11XE54Y7Pntb+1CbHPa8+
Mq2C70fqoLUrYWD0p+ekMR1sUX7NnAe7P5vAvLyjVrjJt8AuSBjOUbFPArYxjh9+zTNXOwIhsI/+
4JhfFD+9CHIxYwO2BfSAEY89Jo/TiLGWCJKoSXJm4zvvlTBOjm7ct9fOmNVtOznje9iw0YWUN1wH
Re/fMWuwlOINT45jqUfDszfCf12otYlCZjUfwA0LH3f2tOehyIvXxZeLpTqdeR8i+vpF8dofCJK1
R1QP6qOYC9xMuxv+sJdOvWrqoxgLfJPObMR6p/Lh12qD1T7AiFZgyoF1QBqpYfMLwCcc2/qz3aqH
O+gBMfjjoEbGvVnlxdXp6vgT/Jt7DSHj1IPmlnmRikFsV/6L87iWF8bG7C9sMWJw06zCW5gH+LkW
br2X+MYwRzzpxcoqogKEmYV9mUn4rgVSuVvPg1JIlWa1pHhCNE0FI7b+SJ2P3A5wkQqqmcqHDCz4
MH8BikkXaX7tyQrC3TpJIGbyoB5nhZ0uQNfE5UxUhUOTfMFaO3iF8nFfu8N5OsTgBZ9k2a4rozs6
QeBt72v6stjH/0uE7ASqsUhvbBpud7hxjj936U3P3aSnr1OSvUi3TQXp2GJSdxgKNC8W9vpOBDym
RWgbqovRYY3Tx4BKpGdehE2UBq8L6ctYvHNXUx+SYPwSLGRN14+ifV5l+lkFuvne9Q9zB9WzVsLu
VKJFfJBmYfW3KsmjN33CzMzLLFjMy+wONDCcF7V+7NhFvS5PLcNved1mWKLzij6USl2e2sBhfwnb
7yh+jZ3Tq4ibIk8lTXMsyhe9xaOndOBuAzN6dTHxeBQ3x9Zqr4OQSdALNbB0wcPE9tzxXMQcEi2d
pTfVp3RfLU30Oaar3sX1Rka1So1fSw5nMiiXOkZWh5P7k7T4IICnRThLnw3t1rXpdE0d33h0q5KU
W1jBviriv6TL0mfQCLYMWNk33E/D84SvD/4OylsQREX1GR53tfWPZVdOfwC+ro5DZ3ZHIzG6P/xj
wCr6B7Ws6jiryN1JLwmtoP/PjLC1XTpecyjayHmBzYsYrF8Hz3FalCcrKoAVqvz3d5w1big7sYUf
k+DQNCp8wWWgt5vhJncADuAcSPt+W9n1JXX0+GzrQ4DS/DJ7nYOqhZEtDgVDGDsvamf8FESNk/j5
xnUDRMncOr/yng32gsGx3IPhDsV3wNPaPraM4tIAIL30Fjrb6IYj57sAyJGA3bRRVf8YW32EqJT6
T5M5mmcf648jrBnjk8SW3aPf4SHpqxZuBknm3rTMxqIzG7ZYd4w3C92Km7Fc7Blt50Pj+u0GaB/Q
nNYKm8fUw/1NC9ne9FY/9mhYQExTPTzrlDnVb+zZbSQXFJAATnNlg49RlwwY5dRcreXi18YlIj95
jHyyX1vXr+Nrocyai90Zt5Yftmhh1kl9anoUWvFRvZKjRtxGbi0v7Vi85ro9Uwr9kL03NKe7Tpq+
uafxk8UnMdRKMvpy+3t49UikJs8xUtopnMUsmJEg88zwBBziPTOsCiOTvy+ccptxI+3Jo2yb9lRs
rP5jCObO9X1G1U7Z1o3ZW36Ytj4LDlZ2yKgjdE6KflsMIBgROIDgRoUhqZkUZwHZdJJZTr0sP0mg
dPoLfPgO0VmiVdXNz8aSqZZRuQxDl59q5GM2MqCH1rkG6H2ZVLV/HJaLGxgxGfXS26cIeDyuA3Ln
h8UlaTitymAYKlgaLmGtqthXS0GDYWlJv8RLs9NYo+YAESppyoBbhXwtQ2h+NYi3Jzj+X/CXQGmv
qcMnuUh/bkGOLvEPAiv3zwFVLU5WUmJzvAxIsNwZcZk9WvljjmebeR+UfmfKT/A9MSdMjdO/8rhy
hEg79T2lInGSllzWM0cXTO/Y4LnHsSSD8GZ6Uba9Z1Lwh31xGyfZBbMVPSpJGdwS1y/3pMTmd77m
F7fxo59ax5EJsGjxRhEVY8O4iTEFmPSXzhv1jYQgAkoWRpu/y9NIxNbbdvaLYxE42g71JeWzNsc4
jzdd/LMKrS3UaCo0LTAq/G6N72YGCL6yDeUTmhPYDhT1REJENc7K6LE0lkb2lKrFvMAXz0HIfi/O
NfcqlJB2Eqhg9LHZuTUwlOWsJsHQ+D4251obN1Vq9ReksbRtYMETwzZuK2wVgIecb6wufLP9IDoG
wGAuvB6iix5QXZzGjHJQ110tG4NaY7nInav12TWdOeTnyfBYdf2vfhmsOyM91Cq1C2muozI/0NAN
aKhFH9bR9Sm/f2DNcbNjX/7JtrGYaZy2O+OBEXyra1QskuFrxjJ+9bvG3kq3xbuCPYRXP8AItt6A
mxytRQLGG3GkAQgOqmuZ7abRm9Kq4WtToXVhOvinOkuYVSCW4E7hk+RDJLmxZkb+D30SkuuzcnZK
G0VjUin3PMnQvYRzrFFJg0ZiNXygi/FCRYc9tx2zZ2QPkB7+lUzWC3ebpJ32sPbnKSJ7S3VSdvCB
pRwo3lWXOYm7aucmtXMqQvehT1JA5vBR4UXVCy8q79BTtNJyPNwjdctGw25EAgO1zOm5stsXkjnt
VahdcsnzPNnrePfuVs4XNeTsZmLaIZPuRK+CqeYyVfrWqRrmDrs44R3A+ezXNBld45af2qrlqURy
5iqcutIPkaaNk/JBmvXvphCPEi/5NSrND6MLZ1jcdNa5EqxmdvEgLKU1ONHKbj+rE/+6xRvYZUus
9OHeWwyArd2HRnjEtwljcDemREfigeN7YmrX9TI3of6xyW8BQuB3TFaQMsL+/c9ZBtS5j3Z5UzkQ
AlVqFC+hPvoXEwbzDh2Q6Y84GB7UDqHpJq7roxxV/3VylcNvuCCZZFQudpOl+7b1UF37PdDLUXlt
S6BMbmsDiRjQtghVIjpQLz5r2Nb5Jw4RL9KSfjFdk+Ya0RvtyzSCedisAxKnzLp/6q3x5YNhm4RU
E4atYeqcyQa9CVrdXnDrLHd8MZqkJRFHk4wt9rNO9SYtuSDNSGlkxihbZrVFGz4sz1gj5Bnogvx6
hkQsz1h/yvqM9acsz4Cc4lyn0vyPmmvBm5e6n21AEA+4woVvUQXBfurn6iCDEVjZKzYh+CIto9Kn
gNQsqG28SpfHKXc7p9F87peIGvU7MmbAcmW0CovmuVpMD39PhxtybCzogQtLO632vpWHfyETQd0J
C/MvaqyZFKlb9bFQppJjlzcBMirnJ76MVGK9TPsaz/M3j5ThxUQKpPrRBJAMU6rdhvPVLUzSW64/
/VEZVPHnKcFlHc3Tdo5RE5sHpHrodxSf/rQpryqyIHyk0QzQDD8/CCYsjeF9GpqGc65gzMiD/aMt
4649eFvBlpl58BqaTrwDzTJaG7/KxstUBi+mX/DF6aOeV1zpP/NvUD8PTspJubaNbdrU0Q/bs3jv
9/ZXBSvVYzp0xSmLrfALJ9kHCWgB9285CWM/huUOxj3B2WlhqLj8mR66EIMyxLGcfep69Rc3nr8O
U+v87Az7HJtF881RumnnL6Ganc3XqfM/hIpW6D9DWTKjS0fuo+BDeXOLttyrfqm9D5AgEq2Nf7qO
EcA67vI3xOeGo+vP0RmWkfkCQgclpCWkTNxNGjrj93y2UrY/Q/jIRjAkV/TemHm+pY4DWM/qiz+U
JvSuiHWPr5nqlg9hpTxZrPyv0qVgx7ArHTs6/D0h3wPBU59kFOQi0jIF8POiV3NOcKOlbKi+GicZ
Ng075/zx/T5V8bQQZBU2NTIYtGiqNNSoD6jsR6du1jNQBVr81NQ974Qk7dVb26CgvfRh/tCb92HV
wwey8nJsjJtI4V3IRzg0evPYIyr6KybKVJXdXsVHap0oP0bpkeZQMNoJEaa7uaoKXZgM09meEmTL
B41z+ZJdSlqz3FW5PewVf0Ed5ir7VRd4uV8F+ZNfYiAYe0X7jOJTyNfF63B8ojnBZnpGJEc/ouoK
+FqavwcSvK4VuDQ4eS5hS3+gRujSZjBPYteFkKjyAbrljnWRJ93j+gZ0Y5O7gOv7zksP1eT6F02d
/UuHKhQs+KWNbvrDkNYNu5PffZFR/QqUaIn7MFxROVT2MrReCt9Qra3XJPnyBUrh5ETs7MvEUXG+
1i33Ygd6n9xCmGQ+H/IjL3us50lhkIhgod9OegxAVzGcB7mLNNtHhWn+tPan5gDvPOSN8dDiUrzJ
0mw82kluzLt46dS06T5FWh8GBsUNN5bnD0cZkScOHSchu6COTfIsRhhlmxVjh/97OD7ce9LcGO5t
IB650z1My1gq0TImlx4II2Myb+11567kvOjtWzdF8FSxKLJiFf/aKlWAMNDBKGAkAZxDPtgPlAiW
8tJW1P5TWY/2Yi+jvqooDF2L0fnehAh/bDloTOBGm/YYDzvJ5Ej+Br9Q92jgyrSRpE8pfmoogjxN
bddeJaRdcj9W17rHLA/VD3Ku8pQlti3TX7GQ2K/8W7yHsU0aHMDs5CK/jG4N2iOVnHPc+OqrdA0W
jDNWHRN2Ib/ugEbKq4klVWKXWHEuXYEDoMQF0rpZZ1GG/bMxf+btTAFHT/2XugnfvXZSv5Hc8HfW
YKNiNnXFexZ/LvpA+9Y3Gu/UBnISppPaN5IciC2m1Vs+lvNNi4x2K7N9o6BOAlfuMU+7p9FFjWHY
3NFy5Gr5YAaOe+EIrWy0hdsCjfJXU3wW16aMrsFiyuhEeCCm9QwZs5yNY5a2KqXpDsQ33LHvitns
WQn9/yjxhLj5nL+XQYBoyJBSfUt66zyikrItZoASM2eVSz9a9UOUwDMOest5s9Oi2SS6F/9EMmDj
mIX5Vxxrz86gVN9yzdO2FTZXEKoc9eh4aOM7VgMf3wm6Cyufcg5Ss/33XQJe79LXgXL+/8exXSoO
AzJTuHVr9QsqyLD7fowC6mz9dGmEZTk+sN832PEHjWUgXoVSMZivy73odb82rXvrsDz+gGeyfrOf
tMS/lcuM9UB7x0MtAykrzsFLveWv5ZfhZ3iLh1APrL/SEENVKtzfLbSJt73VVa9tEdkHNbSaK2TZ
/JZXSnbQyG19mn3X2qgmGaZlugP2eU/FKT+oNqSPn7iqv9r4URSzZ53t3J8g9NFMEbjcpBQCHtnd
1chqL/jipUq2XrSh+xS0DuD7pb9MTf+Qeaa7dQJQHhZQvvumfG3Kdl+aVRJGDyI7sDY/jFKEfpDd
v4z2hfrXLy5s4yjUu53M8/e5a3oXJ4XGcpLbdGkP04gGhdz6Wez+igrQzbkkJYel2JhfBsxIckjb
9A1W6F8AbdiHYhg+OcOMeMNyMceETb7cqqb7q3Mdlr5BMb7pZatj5PH3tNaOYOmbAWaLNbuSCzog
+JZ6c3sdk9Z+qpQUCvhoZX9GDocEtTIfPUf/AQxXe3JNBQlIF9KZDTnRBsxK5zBwdAsS2z3UY6k/
SZ9crDl4dG3O5FZV8r2pR0V/tO0XiWp/h6JEDHHYnP9YZ8tgazmUFyv7tehqEqR/w76SFg+VPGlv
d7iZNJeIDFvntkD8Bp4WCNDlIqfN+8HTT3MKaX18kL41JC+pjG3WNtLQ8L1g8uwlsEIEmxLx5CEJ
5oOLdNPCvOgqTEM3L7L9kPg1svJJvF/dqsGOeE/9PF/yMleu6ApByIlx7DuZWmBCs+T1+58MB6dB
MNyhX5bVZljg23L50P5wK0NOoReXcZF9GoHteMOwK0w//rH4SPQK0BTLBU+J9UEFKzVpzhgi58dR
07U3s+9/SoTjwAhCLP49B5Gyz8tCJ/OZd4+OpilbTWerr1gKwDQnzbdw3Mob5Pb6q50sDk8wtIxB
u8QZ/xPS/H+jImgE70il/oqKFilZiaIuV93AHMuzpNsfLO2C20iIoD6PXqOq7jmFxnZOoiF+VQBY
YXWghT/cHACOTXWdPWo0X1AQafd90lrf689qkEQ/DCNBHlg33Is57+qI0z70W2hxTtzB11uYd3KJ
lBZidqp4+7WPHBsMvSVa+pDoBZcogXGf+nu/SJzjWPif/1dt87xXgXr78A9XXXO5Q8g1eLgrpEcV
mjESEy+oom4I6quBbDriTqkxABMiPx0enCU/Dcyc/LQpWWrpCCWNHZXg2DGadHYY0KJxLxnrZEle
3yc4ugalNtZ1YNRVrt8QETwqfaeetFqfgNQu6XIEosiRd6DO0Eqq0WisLfsEu4z9zTi9sxDF5xl1
yX2gIlDoVQleYW2ePqIHOz6OjUeOwuiP4YD8vWiGiCTI2rdqlbSW/ytOQiR4jZM+CZa+iUMC2b8F
LLbGrM9fnxUP2BiWWatTTES/SIhhwiGbEy3etTkUbWnKwJ08Vumq+hD9WEPNys82oxVkh27iuAvt
K7avLkYcG1+x2r0NRPgqfXInFxW/rOYgt0ak8fVbwwM9L+qNDGlemHaLpNp/2KZUh3CpnMslkUq5
3CJCx/Rp0XQD8fnGolHh+Urgh5i68YlZp8udTJG73/PuUzgE/PoxTjb+WYwsHZwC+fzKRxlRLOey
4A/kIy5d91HnjrpdPvgwKJxLBvHp/rm/j/PFasjC41fjGG1z7XsSAB9vR9t4KSMvP+poBl0lxgiz
Qr/JrRba2SUYo5nNxuTUHv8rYdZs6l4Pb0PUoq7z+85lH6xApTv/qz+WGWvcOjf2+NxWw5JK/P2U
NU4JyDkix/IPsYp8RgpkEa9Q06aLDrHieAe9UV6L34IWH7Qu0IsinIPguO1lhfwfys5jSW5kWdOv
cuysBzbQYmzuLFJnacUqkhsYu8iG1hpPPx8c1Uw275k2mw2I8IhAZbGQQIT7L0K+EbvfGTodBlHX
5L5Xbo4QdBIBXnYafhkDgNe9BF3sKPYf6u1Q18tto0AzaIM+P0mhErVC6xgaeJNIcyim9JZE5B/W
nPUvQenHL+wJpUsOSqW9ecNs3kpLrhX5yovqasa+62Plza6KbQzS/Cus6fgwThb+neAxMaLQj5BN
rU20bDrDeAbTG7Mb5aGl3kmsX7akCkiIHY7Iwz6S3ei87EYzdqMJgr24lC+b3bLTOsCzjJZ5089L
e7zBsSSwzvqomfdy4BewN2Xfc6MsMUerzPu5Dax7zzf3plehQfBzbIrMxnVrjteXkJwZKSkwp++w
fF7GApEpMc6y+h0sPCCSIL70LTpw0w5NnvFWDm0cWDd5qfXsiPVoI3LwVKn7kwEwmYwAtnR9pmW7
2B6nszRj03sbuyx4iJy4eVWKq3Bxp6vdrAN551TRV9uNyDVmaDNPCcXc3ujBtHsdKzWzdXjfcpjq
+M8hSo0raUm8nLxtkrvs4pZJqAE6d2Qc9o1ltfiJ6bBXQq1A1myZLhOoGY+HSEd2UWa4bU/RMgkt
tv5pH1bnOkcfbIPfM2bpy2FtG/DJLQUGOZDKPN1Jz3qazGHBCrsyD1YVfk8wlmSTssQiBh3MMtd5
a6EtAQhgyb6K2mugW9WuiRFPu8QubgeiDytDqmXIbGfcY+74FJI9u4pdWKgi6Q0u8RM4lfQ5KObw
JsPEEClH9Ll/xlMHma3/EEdlK7wJ2+SuHANU1RzIup2r70UM9iIQ20hlVdqm52u4qfHeU0DAB8fL
SJntswjfQR5wyQWp7KWFk+mBm9TbrZnzvWEmGFvR6IFtQMUiNf+QmOj09CLyU/tge81Jv7HrSt/F
5WReYSPwXgRe+S20yvUk/uvkZ9dyghdY9U0iupV/tZyvpT/ctgtCMa3r9mFpCZox/1vrZ18GPXPr
8/90XoEKRj7+qaCOjw/pouxVxKjRTrH5WbAMkWvjsZmfRG0x1pFcBFrT1QuD3E8B6/8UV/wrLGNk
tAwg3S+jx2Egf/rfLyAjmxF8glPkf9bJzMrVhILommV6UvsSFw5tmq7lzDQCetcxuE2kylbCTZ6Y
p2JQoKswXGcymZIUt1Xs9j4u+MtEGXQ5XK4uMQh2iJFmnye/ra8i1EB3UkxrIx2QYYWEdodH47Ou
lrcSD8dMASOUhNwi1NxMw7lpfITw2f33d7U9Usdf4knQ1ztjrtorhJKVz98laIR8YorcR5ThY4iL
LGxZS2NlYbEPWUAtb4X+ScL5BCUkgf68/r7yQddfTE7X/5bLL7L+12gI928dg19IBvUoM+21qsk3
2RAN7WYezPrGiBtXOxhe9UmZavXohlFzk5bsTmyU81nnH1BBsZ5xR0br3PCcDegZ64xLt/k81RDU
c8cut9LbRhAcunJPQt/26i2CVAiA30wIjN9olm9ufb+xtrWhohr8s+PSTPNgbjY4q8wnJ9CuAvyM
7W2ZT8H1P526iOaDZh7iYgPOf76au72E7CUuZ3IJOat0hE/R6EQaaEaT+4P/0kQHEHTKjVQapQIZ
Gb19Rkv8q2kObLGkozdcZCeD0tivwSKJH8yyxdAWNG61Q6F3k8e7PMOnaUYKw9yECDffx/P4B796
cG7GNL2vloPFV+leU2v0FKzFcn5pOq0FVrvAx2SfAOajUOFQA55iA1dg03//bTJlBRtMDnqPCQD+
jfTKZarR28onkBApmzN6FuqN4enhtVHYi42F9tCPheZvXN/cdYof3rXSTPM53ZZJmR6LzFcfTEQQ
H5CQssAysvPrl3kyOc1d/w45nY+QzC3L9lvqDOWVDJODS/5jD49E211i1FPXTwFKZuFMea9jU6PV
6xn5MV6qNjW6CWn5VaIYrvyMGrZefE1UdH0l2pXRMnbWe+URK/N60xQIvDTjoH8t+/q2dQKwDAXC
/bjJZj/6CBQCKFT/Ne/0chfHrnIf2b2H111XX4W16tw4eg3uAueBZ7mS2bCiTPu0aiIQsyCpw6Vk
kmBTczAVN31he5Mu1jDW97aYt3k3W98GhZWCl8XjfbOI7kZx/0c7slGsbR1FVNMGxWdE5WNadIgf
RShcLQVBXFeQdltGSPPnCGnJpCEx1F2TRw8Npijro6FU/FeznbNHvn7DY5SE66NBb/FGqCPVOshG
eSztVzOr8scIeOhvo1CusnA/wn0hi1NWY8uzPMyCJy3JG7RaaEnIWB7rFE+eut6vf4lnPQpYzYDZ
wLCYCk5TYA+7we7GW/SFx1svQ8M1j2wSnihO7nEZGkMM9pzHLjCKdX9y2YD8siGJMwvXJNmMrKdZ
spi1UNbeeDjHbya47w+1S95OhUC3FxlRM+nJIPOuXXRGzbpLEEkI5yMOquM+NzTrNCxa3fH4TRtH
4y1yZ+PK7rUCABR+cqHNO8RN2pICouY8RiYAn8VPrk0sUAKD8mLY4CsM8kSPib4o+bikALUs8B9V
fuVV9zRFocifvyO68DEy9tKPkSgLAV81yToK5gSHCrdVvzfzTifdcLvyHlaKg/Y62E1+i5cazAhh
Qqz8B+019KMcFxQc8hDduxVMgWp+jQununfZS/ib0q14T7DeOq4QBaULLPBWS95u1aqNY+WI3Cco
DM9Ob4S9BB4fdyqSF0+RmWrnzB7mA4yy7I1kzY1dWuw5xakLVQPygkXxlkEovoHQoT5xIxQ3feG8
BUKIx4zF2iKP0Byl17bU+em7nMqBhG0Fgipxtn2TULpI1OqNNA1MyFq5iU0AF5tkmPMtrj3z3lOS
4q73Omc7qP0irEGtNyeR8wDbMbzTDDPaytovaeePDp1qx93A2nlr1maEKeyiJ1tUqO/nvvZMpabc
IEPtfG8Hkv5F2v6hwKDb9lFGBTIIzXOhzcUxYq23g5U577R8GK5NdSx38ngxk+pRDwznWeIt+xuS
PhScf8bBWN6iLFa/u2aav5VFr+Tn1qFI5ahtfgtYGuG0Rc6PTFx+O9bgwKRs0E8bC+GYO4Ai/rXC
8lZwXL/DvZbOwIV1vhBhLkivaPDKKxQlMhSu9sPCrVIbSrJG7pUYoebxaSxT+9QYDbxgpOfQkKHW
81z7JfJew6jdOa5t35YGpVGlhfyLEePR6oruDTuL/lijgbTcO82rYwBpLeb8AdzBsOmntNjBbTeB
qtvam1a9N7OKVp3XWKcsGCeqeDQNNJVIGLuPxSIiVft9tdHGCDD4MruJECayoMJ8kHYjSChQVLrT
mmVVrfyjvZJ+eXx/tH8Zrxtqd9KzwdiObTkhCBmDxQCSvut1tOecrggOiVPbhwnDzVcj1ihD8CY+
Sy85hgTl9ty6lV4nNk9Gn5RP2eDYCG2fZBCkK+dBq6p7aRl2NIGpDqn6LdfP+poca4r2bg4vorOc
DtsGL3tW3wGo9s/9cjBz5C11dKqO0uxrdwaZXXyVlkxxm+jNMdUAFzXGA2HqjzEyi7uo8IwT7l9U
QZc6XGUU0CeSsNpKvU5iUocbPBvIAhrxl7iihNphSYGutowyVnrzBODtMlZCeeqDua0mNv/8n29B
zn+q8nHCmBU8Ax7D8dq0IzyhqByMIPJz/84qm1cpQVCh9O9cpXyVcoUbep70SbXCWkY6jBT00X+Y
t1xFRvoFxFWL+tghUrOjLB9l0egrKNY7dhjfyDIz9MPg6OXjuJNeVqXpw2y8DTqWwouQshxKZK1v
fW04XhJ+Nnp8ElrzfXhBeFiZ90e/9lCwSYr0lOrFm78w09LQHE59O8agIOGtWSEQ8ibUajKfNCHI
7s0m6l9yM+ofLCwlqugLix//hzv8SIBufM8U3JbC2SqfscMzDhE49ms2QCi9BdbiXJE2r75dvnvx
NO/cwG62yIIXwFdxb411zT46IjoDfvxvbelPl/4u1fkKV9BF/qK/znVfbISQV4Vd84SHCk+fcrqV
UK0UyCvG+rMQ+OQQLJVX0pDowi48v/Xw/zmpDCk2jsLGVcN7r5j5OFns7OOmc8+u6B3ondvuPhi6
PSDugxN77O6KtgK4MimfLDjUkv+1Xds8o6oz7ZqJNQtmDNH8WoegA1MSQzuRPxF5ulV4r5921Ghx
W7YN6wiT/tk2C+c2WgS65AzelHPbVjz8w7Kd9r91yJCBOgv+Tc5OWnmGS106IhKSTqa9D5Fn2wuB
QvyFPfOA4EgDwge+hVZqp4Zy4ZWGYdq0uUDExtw/e0EZXQnoa5ZeORUoGWkAwP3j33rXKyw9Mk8u
NTixujexfWW17/CSUhWw/E7VZ/qN0b+PvNwRkSfzycqCxbwhp0uitNUKpADZZDSANrVNE0APz/pJ
3603k7RHz9B3BQBu9XjpX2+mIenvVsGLbPTgnmgIeQR9q1zHs6YeusQMnlS8R+HiGs2XwXCfYlGN
5v8vKSz1T9/pv6hIE39Owxx+dx0Fjyn2ecdxcIbTaOnv89g9t4KkauwGcxGa6/fQinXrutOH56hU
tnOrrzoCKx505P9rw9+SZ6vss1wlju5wrl03XGssTbBsYbVTIzBuAL4MmpdhHNW3bsfz03ijWKfj
mZF3QEo84w0TXPUQGY1xkN7axWbLDC1gI1YHRtss0VTovAjlOBO7gcVu2tSm8NpucY6Vv77E+jqO
N4YNTF6ahup8DJGmHOQqR6DEw0mb1UQ91qH9dfbG4gP1ym+ikf9KtlWSjbsqRcgKjeo2OAoJXA6X
nktMzgahiMup1mGQgNgxNKZIu9IH5xyHcLEc1/ihK+pNUtnB9zwBAgODE6RZ8kefKvpXu8rRGOjz
5EsdQIWfW1BjWgPUCMZY/Br4SPmNJLZfhlL3tnaXQtXUWW6kKTuqOeSxmJXjneZZ2R0FMMqvdWB+
S3v3mGYLmg8iftTV6rfeY12uZ439BHBpPFR84Oti4hlv15SExfKsVbrkrOjjSfTIJCSHbHEPupii
rWMXMyEZN5hGdu7T5CSaZhKqlOk1HNwe6kzXP09QZbsE22lvsXaE8JTs/dAHJbA0YZTH92nYX/mU
ERDeAjVNKVkhd5rZ/TN6fvXZ15ai8nKlkiwI+0RjcfkA8qr9BLpeIK9B5ejVJgaDdzDd/MsF9ipn
v4xLuK9axDfmVzImxrLD80IHEKkSPsqWLumRy4Ovxu2w7AglpiNcqbtz+CghblQkBjNefdI5Iah+
A8H2FUnV/CVy8pm0E7z5PuJ95eq42U6sWYQPlePMsgUjUZ0NT81eIvCvx3E2sp2iDspBr+xiWyiB
V8D7irQbJHYP/hwEV2vMT+vnvB+Me2dTGmaB8E9mYaFhUw5c1nC2of2ZV8UAutGYHwbL+iFhqmUe
T2lHPxt5Eb70VXX8zYbYijSYNsEMh3epW8sBOZz+bgwTbHGtj5DEszLQD11tpFv++D0QtcWixiFn
dCMyYKu7lqvWOMyQZtuKSlhgRTzF7TzfdIg7UD+HWV8W9W03O8EDT8HwoV4OZhF5W9MCXCAdEpPe
CGy9uqA7lvFyCTtQeUAY4Ph/u0ZSqH+MhaedZaJ0GvrwCUk+46T1MHEKFwc/qcush8xCFmOR0JBD
YjcOwBLnfAnJ2aX2I83B0v+s/Scow/lp3eFpYTIf82B0NyvCXBun6CE3dzZGY80ejRgEIJfRvdMc
Pyw7DTYw4K5z63loAvs5Cj+3jT88SSTNhxF0RTOcpC8op/xKKV0S4QEIy3UPBfZ5PlwgH3k0cftf
2gL1+AUc0jb5K0Wn4HgZoo/YLWN9k57FEA8dSAso+jNitujVBEWAJV+o3khf7jvjbirn5ii9kYtq
fRROyO0CHH9RLLW6myJtnVpPWr3JmgULPQbmFh2JnOLN4slik9M4Z27yI0QXo9mTygGQHyu36/8h
xpn7dEbbtC40m/ozQJ0UzONDGZT1XQxr/QLnkbjKbwIHjbEeqiC/jCUT8stYfzHHvYydyvFPIN7A
j5GYMoo7uNjjUZmUguUhKV3Nz96bYKweajPunsBR3ks4quOPUYJ70Ofy11GGfi/hkCqFj+jdLqwa
A1mf0bvSfTxIWd4a4CfKZkvGu/waNOZNlmDc1/bDztCV+D0s3JkvRxS+ZEnn7vEiLLb1hLokarbt
k41q4znsvGaxmmie5DDycmXV0atHOCN4rcYuxEiUrx/iBc3e2ba51tvsmI14bM7zSYpuUj+TGlwH
cHVEv+sSnk0/wB+5f5NBl3gROelew7xqd+nosdr+q6hZNT6EuLJwdz6oii0KSBggDngsrGdaNN3h
EPuUWsjlXuLSqbMPufa5zUNzcWCQmBxiF85o5+h/srft7nMHpGJpw+oiz/Q2qv18TXom2eLBUb5V
I7qgthJhtmE3xRsMOXfjpGZ2I73BbB48bYofuxRNTmuXFn6ylxTNPITfrbDyz8L/EE7JDPvyYDme
tV3vSDdQ7Ft4G+sEGZKOOC8ryBZjdoyZVG77zq2cRUrh3g6Bhn5TPLu303JG4sH9tTc2X8k3BVtM
6s3PKJHsxO/GZ626C+rRvRm1Sr93fTL3QjcfFYwBay35NLi4YfhNax0CINpbu2+dMzg6cxsojX/0
A16QvBbamwErZXm3yjsziuZPKNHlt9IyFv9lbYRXKO9XY3Fn5hNInxxcDK+AZ4mryZCQfq+t8Njn
nfHYLgfb9XIMslX7HMy8QbdNZt40wH1v16annCkD+g8y1ip4efjWcJDpBdDOx7kMg2tLG//4GB4t
ftakLbda17I9ICc17bUa2Wh/Wq6eKr66lU8gs+2qf5sMHQOKpUSZkSDbOm0Z7C/VSalJXpqXIa6T
kPiUHqA2VAKk3ulqjbab5kpfkmy9Ub2F6fDIGoGMdD1dYaJd/jlr7be2HNFAqkwfWf7ERASsXLAK
+HFGdpVRfoVQkudG+QTFt9qWnQNKyitutHmocRokzWuzqLKO8+T8XtGehiLaJQEPQflOXQ5wV17Y
JlZXEpJvqhPwv2n43yVCgQcRw6DG1E+fvWIjwdpRdoPnI4ZljLCu8tn3Tn1a3xqLDiJyrlW/WU/X
bgNTyp77AVWQZTgMcqp0MYrZQemE98Yc1htFKfWjgYDj/YBOn7mZJxStYkPBPW4JrgOXM4Pq75Wi
54+/DJbTxkLocU7a28tYx1WsU+M6nwTSJBCmOAvc7UDNeZsL5AmBr/hauuWwwpoE4XSZ8wss6jJ8
Dco1ZXjWIN/NL/YNB+HvtuzjI7K+KPiO39Vllx+jcYlIE7mGuxH7EOlYxyV/jXOrOToZ6vh9+CkP
3HKz3GoUzm+VyPhuAmk8Smcs2sJyOkV6etO26uYy9rf5TojllVXmuIX9vPAUh2cNnb2bxumVexxM
5Bl14ad1YTVuSssvT5eOhtXFsQS3sJFY53jzfZXcyr1ewCbBzmt68qnQWldGrdDUuqca9+biaIe5
dvPvf/3P//O/38f/FfwoHoqUF37+r7zLHgrE65v/+rdt/ftf5Ro+f/+vf1u657KdcSxdR03LNU1d
pf/92xMKOYzW/geg6LGIgjy9Atud7a0ogULn8iVfcqOSQZfMuQFDl3S1/jzi9NLo6fii8/Y+4xrm
7rFZn7/JgXKluydFoZ3jvJ5ePKtGXmehtGpaisJ/Od1pPvjwehiRxjVj9Rvqp0/j2OknPZlt+GwD
tIYr9PPMKwTtrkuHvB725YurAD7hG6zp/YOdq4qO1V8e3KAOeaCkTRkJd9w1QxeMPnYBFQxwLY96
sBJLM0qRW1JxinAKK96SiohxrOCQTOijAytLj8AdkjUWTdGtrXD/y4iimu27EefjyyQQpNlJLpSm
OM//81/D1f/+1zBU1UOanWyN5VqGxt/j73+NNDFIu4C7uEoTcD6TFdQPqVvXFAy1ZofbbrmXmBzw
j9BuyyZeQ+jIwdrqgF/rZhPvqLii75JWwz18mn49YMiRgxUteO8CrEbcJQ0HUMqddpyioYn2bVN9
R7d39yHzUbqNe6e0Y7ANVbLLiGJBb7y0KTRQwZqD5r5ezqRDr8gPSMzNHYAIXYu3ngTX2aXV6igG
HFPL8KEis2Fct5g5ihlz8bHhVFre9almfGw4kQuMQR3VVzJUJk1mw6Yz7IwreQXCqWjOl0uuMS6Z
1p79IC25ZFeM8UGa6PnF9ygWrXtWua5cEqy0sf4YuaSnKz4ab2x6db5Ap3/+Uxuq8dvfWvMch68c
aWLDAjmu/vbNUxTXwGwsD09RqWpXY+qSt29wh9BTNIBxMHB3bTiB5/EL0nXSnrrUhhvzrE+xddeZ
JYZ5Df65WySt6v3a9iKlufEQdnOi7q8xdcNfYYzRyzXy0rkLQX+fai0byKQn3svkJV+xyZvfjTl7
wUTJ+zQhUnYwlK4/z1VgP/Ks5xnmdup70LZwA8Lmix9SKZzJSF5jpeMj/NBg3DkP8ztyc+0wRe+2
b3vbrO7yO90fcRrnfodiY9VQCiH5mfy0JGjsjWcNysOc5Cmi9Eh7mF76jDRqcGVAhruXg1qTbgjz
pEGcdHbh0ELfkpj0jnrUHbrOCLZ137eL7SHzwoJsBL52t2ssHxfmZa/r52AY+10yJBFv/xSNa19v
yUNx68NPRw1HDjo5hcZmWyut2RnGW9sary+C1xbSefgr8/ReLzK6lJkbFhH7y0WsAg0MIAjxeuG0
qqozObAMN8FYIzmI0wGPd40yUqyVd1mKL9GQ6CW2J1V5Vy6xFjY6rznX/hG2UXxaR0uP2cZvvtMB
C5G5ywyZJk0YuffKAJBPQutF5FQrnLPWtwZEFYMLS0yu4unGa2FHR6uP4+t+BrAw/jzodoGkAYry
YIkpo//WIc0waGHRVMCKpSkzLuNMWzHOGbq1v8UvzQ6lM8fDzew/TR/sCdZYBgBSJjidPu/CEMna
C81LrZ2dq4TZdYAcLYVyIYgttLGlw186LqGVVGbdZi5bSPWrUmTjty6qrE3TlOO9ZqbmbV25/VY6
5my+Q5w+/+RYc3WO2zRBT67MviGcKf0YxHcbrTROKqIjdyQh2ztndDgAft+boPK31tJ0AUSYiNBT
0lYBThysAGT5TuaoVX5v4JV9Nl1X1zYy3IrYkYNyWi4ngbXPr2r7bNrtwzpIroEXQX6AzeluZHQP
f/vExpjsPxnd+LnsT46O8V7Z6TcNOWaU/F3zMTEQENKitRGTtb81uvQsXd0yyO758lHoy3A/oykx
k/0XpUXYyNKUDnNRdMZLIyW1zTiJ6WQ/cLEf8vV6ctFSC1imLZCd5afL2CEGqRa0j7UxWyCRjfm2
DBCesoGATGQtQ0VHzaGDaoff7IyFbVwZ972vGvdyVmXmvLF1dzpGyNLZQEHo9tTi0EyOebPGHCVu
b1IW8NK5xoaGAgWkW2BD8gOkq7FGHRIx7g/S/OWnpCRHxqS+GpcfLPFsHuCN9osvmwdgZ4mXxUQ+
sA+/rzHgnbf//IrQXe+3V4Suuq6HX5tjeZya1rJc+GVxxvNed0hiGUeMPxbEV2pr6WFszK787J/j
sRqukOHyH0wFMdJ2qLJ3U1WPFdZGn2uTV0lVzL+OINUzfi4zTMzyWvN4HlBAr/oRDXa3gQu8sPLm
sO220iui09I7dzCFrVw1fhnsOSj68tV6cGelPTTREPEmcqGAJ1O5PGNd9GOqUX+Ml8NoAIiK8eo+
SSyM6tdoqPXr0bX/SKBzXiFprD+uB1U54sAe30lLhsuZXEdLWjoYgeCO/cAqt7zWFq13wwu7ejPH
aEVXira8E1F9byaV4Hq6tIMUBs1/7EGl0Zv1Xwcs4+XK83J5mSRNOZOYNDvWnnvfD7Cs+fkTUMrg
PfvLD/t/XcvSh0dKCOrxcr310y0Tfv3wl9+jCPPm1Bra9eVjrVMuQ+RzpVl81jMgfrFn+7dsk4zN
qDnZFxcvui1sm+EaRKLzOnkgyVnYoy4zjQdtoaaIytIv2kur6hJPOBSCly3e5YCsn7GdLLdizw+R
RToulxg91CkOv/VYfYP/Zhc42w5+/4PdG++oWvjnSS9xfYMEU2OUpatbR1lc4GYzJR+VtRtk//qi
dT+TEylPU6yOBxSrEO7qfySd4qxhd0jynV3Z/jHTBqPfzFmCk284Kt5NNFTFoV/IH9KMl5icrSPt
svRvWo16YWfX5rW8WRqnQlw+1I7re0b4xlanAyOPdP2HP6njR8/yopExkWU027qzkOxj3XU0Wge/
VSNO32zXOXZTYX6zPcfdYnsY3GKlGzxUMVnhEhfSbz4s0wH1m+fWGrFEwCpvL3G+pUE31N8sTLD2
YZVb59Qwk5dEyfBLnIP9XFMeYhu8ENMTrPLUoGvAaCCVtgZdvlnXPZo3EsNZ3bxrDZ+t0xSp3oZH
YQM7k6B0V7EHxsQDlr8x13/GqEuOZa34167RxFdJVZCb6NWaSl9eH4CYJo888MsduI/mU9FlBvYQ
evLVzqpXMEuYfYzpDpu/8XoM8UftFEW7s3OdevlYsJTzVP1ujWVsSTfR0J9jnv7XbVd9dNTLmZlj
Ig+5kbtPxklQ5lFJeg8iXEeqLgzu4vhGHGoDlMRV3wrv9BiuG5hZ5SBNYIxQlOoiOs48r+/EuTbk
TX3246BXntfEvOaZLZCe5kHAkmOi1LskzptrgykvS1yQSxKPm+Lhnx/1mustW7tfNuKkwTRbdQD1
aRabAcv+beunDkXKJr3XD2NHodgH7nfW2iagIgSiyKZo/Q0hq13Tx+kP24p/JGbbfYrNEFZ2lSHI
V6TarQtafqe40/B5TvM73ojf55nlCHqC7W6inPOGL0e0R101O0nTdNhHhRQ3yHvSa4TmLsf577nU
Bu3JBFEv4bAxqxtzsE1k7PirlmM2n5vpa6B19ifNHfuHLjIQ61bLN4xX/bMxIBMRLxnfUClxW0rV
5CS9ZR+96cpzh2Dcs7ggasp9Ow7hk0TaqkS1eOTORkAuLyijrJ3qWGWnMADj7elpApj0r8NYjm8V
X+yjm6BqEJRuvHYaaLfx3fnZlm6ZhusIwrVG4Owrq7A2pubNd7nXmNvGDYtPw5Rl22y23FdyCjra
yemMCQm4kBLLna9KO7yrAAn/KDL1ucNM9TsPjutQ9aM/Qa8ddHWM0UNwAMOxLos3MYC8Uc1eWzWt
N/h1DG8uEnRQUjs4+YXyhKDVWcJYKoSAl5VX1Wpu+r4fiqNlz6gc+Jl2XmL53JMI1RGA2lhJkbDb
OSql5r+jX07+NZ3jR4hl3ilGwfmkuqSK3MpQ0bXokAbXkAPP/ttQd8zija2Z4NyX8bATfhvvhNDl
5dI6ZKKTHrYfl/7bUNSMrJegc9+juVZvwqyb9ioAt09KbvxZeJX9wxpecbzIvxcdGbs4VdNnKFP9
ppyjT2NokP1ydO/MUjB5KSxUGaPZAG5mpulLjxfNHYjxe9XEhAu70PDUKEH5UAKn2+og747N2EGK
UIabJXV1LS1HCydrU5b9jZ21xpHa5pc0VdRXwKnfLJy5f9hYfbl1aL7ndcFGu+6iZzOu3EOnZs5V
WOAGZtlAk/JlErZX35xlEtDCTTkOH5OGoLd3aYuesIAUEmQxkYHPb9cWrLqzF854rS7Ah7+P0BOM
rSKlepgMRWNx2t+u4LufzRWbF7YlTBVwvirC3uDPS13p74pIKx9NilHasVP6DD5Q5fDdUO17H+nY
697JbiSUGn1NCSJtpj0YEW8bdYpNloODDM4d7tA0SxHJHNLG2QxKHVzpHQxqCN+PssEd3OJKtQKK
J0tIUSCIhzx8LptfM0DHrXEpCV8maZNn7uugM3YSU9t0l4wGEu5Nd6uavnWvLwc5q/TW5rvXGFvy
VNpp1GBIyJMgagM20aODA3RZh8+uHlaPRoQ65vKskENqp9rO88iwyoTArcpHH/Gaywi5RlYU1r7P
YLN52ouLdt1VNdpY3kizbbP7fmzuG27RbuuF+66ykhfpM+3kU4e2zJ20nBrpfJzAzq2vVQ9dXPp7
Nai0XT60KOOiM8SLgkz7eW23+RdrTtyHyVRicD3mfB331pe17zJXelOMAp4u8yUGQGu6R99no0Li
mSbWxEPBR47hGT+1SVQdW0zcrubZWFx4qE3nWJW+zZX1KjcoSupb9eekzFCrJz8FfY8m2H2lZ9md
XSqoc/vmkxwyNy52s5KzPLe6+k7r0uQ1dNmSYUHw3IxV+Ar2upuS1yxU1OdBa7dsEJPXPJjaxxnz
O5mgghO4t3lPQOBDYBgRLbzuSyQFZ0SOpFmSa76uy+S7tMZlxGAVGSokVXAdW9TN8FI+tC4o0xHV
+EeyjvEWQ0Xn3YrP8uwac1TXjdrqn/JZV44y1O7scB1aFKX77s2nroVBb/rOc7NIFcLaD6HGu91R
WFo50CNA+Fq3is5L76WZoZ306+BlLvpStyl79eu6Z8OeUTf5Yhh+suURjOdbVNbP7JkfJK5o47Cv
3Rw6NljdLxi3opca79WiQJITtaltNYX1t7FQThhz639W2ALiBmF9a5JK2eRj5TyNXj0drDHWr50F
KNaN+P9FQXqKfCs9yXbLdP1+R7UmO8lmDILRsBvr6aM3pRa9yykJwCrXk92U49sIu9b4NOZZclLG
/temtzRr1dU/FVb70XtpytwSX5nnouTlOIQuq56MiokdwhDEmOJL1FfHoBqm7+DTf0x+6rz4Xmgf
oqKgcFDXYFs6KpwZYgl/xMMPGamnyErOBfWCHGWio9ew+q/NsroiaYeleBe123JpSiwAj7ue/XOs
pCw+B2xZWWXY+K+DwFXRiw2O83LqWna1HfIRa/lmDCmgptGtnMkhA7azd6ZW36nDIgOho2ih5sXn
ocIkEa/Qft+WWvHZAWuyiStKwFlWR6+GgcbwMixAF+0qbXp320/JF3YurfI8VKV2sNCWZ/tijV/b
iGqDAiboTi/VAsUfOkToWwUHiVad8tEBBaDaiNi3dFxmSIdnkdOZzewxJAH/BIH0zOLs/1J2Xstt
K1safiJUIYdbEMwSRUqWLPkG5YjYyPnp50PLx/Lec2qq5qYLnUCKItHda/3BvchaCNfoEEZDupFV
WSht98LW8WXmMe83sfglJZF5QJoXyS2UxejGgMr75PjR3ibZtXRAUKiKqWwV1dE/oVRV+rlqE3YM
Zq0Mf1pWKPxkMN1PqjJMWyPZmaK0r97gmUghxcorfjyPWj86v7zpR4212g/bdnO/4bN6ViYHhzOX
GHBpWNNRx8YOumF/skQh7pModtmTiuUVbtzdO9p+rECXldlnHKrqjZbYJyOuEJEoq+L7MpSHbgaV
wwp2X5kjKBczG69zlYdfBk1T/RA73ecSB+RgZj9yFRMMB73TP7fo+Vxl0Qw1nhB53Ww+2uTVgqHC
IoAzf7RPVq9tC+CqQf1nvuw1kzMOM+MDJtep58Oe8FYeuc9uX99oSoUikefl34Q6Gme0QJfHMIEW
rphE3Ax7eZRN6oTyt6VHw05WZUed6H6Pl99VW4c1aWsfLJOgSWvEA3LBPIdED+SwStWryvns7IXA
LVMga9/iT7FVDN+SKbECxXCdczzV1XU0UZMdoXB9U0f7fgpt9dTkbb0z0xCPGqkt+n4Jvy09NDNS
Wf8yZZH2LB+Kpe/dUsb0XYbUyKPsECnFuUcGclsAxbtX4trZzDlaDEtWramiP3XQp8CGHDD/NRAP
X3jkKPrSTj+jrYw9ae49Ft6sPrXYO7D2pZ9Ry4zunQELI1l1Mo18bZu322Iuss/4ipOEh86LOxaD
dcP4gmHm8CA7HYsc+aSwu0njWwHDy1cxQn0uWnWCB6yU14zN2X6edPxbCy0/IcahHvKhwvkita2t
ps7do1hiFXdGMX0eVJCq6txW3xWzOKSTQ0A6z0kRVeMqtSge9Fmrvtoin/wpTsznpFXKYCwH57pY
HsyBcVTvlgUV3jFy4yP/uf4+LdnEQ4W3b2lsO5vJ8I51X7fIo8ftXSRUkiXr1UfhhE69Q7Ox9ltv
wF0Og7eO7E5aBAPnLXU/sN99r1e9WgJhXAfJxjovi6BZGzkxdHdtk3+K1IrPJlSdRzX27McBcbNE
jBxkSPc/Lo4xnDMr+yVrsujaxoKlBfBRjk+LpLuERv4+XlFK53HEWBWa3ZTsIW2jReFW06lN6zlQ
a7U8Fao5vFrtIVs5Ya2ll0dv6ortIJljZfIVCcri5qSi3HSTNe9C/Jh8zg7lmzax3+ttmIETrMvX
BOeqtXlBCB+/WHTK3qtq9ysawuE6LIrBU6n5QYyrerN7QXazTYdj1LXl22BtAWWrr4XRIF8NCymQ
zU3YCd8cHI28vTrfymx8zXoV9/DJHe9cBLK3SzxoB8FR/DUM8cIhCf/MzwvDzowYsF0v1uvouCLQ
HSR4EViwX2dEG9yofK0HtTy7ENkQKKO5DWEu9SaMlSSDXjQVSr4NMdl4mVjsXyr0xW72UuNCThOh
9fRO52zly6q7hOmhiMvofULSJii/s/QfZK8cZ5Md2hOz6sBoL69JHE/ndNL5fq1FVhd+EfXllbSX
c7N7TCNj9NU/BlQNqCSngj340RYSw9zN7iCCPCOLtdHgHiHkCQpR3kUOhN3+q0T58SRrsj02m6DQ
8WvrTDMPjNgeiyCMyhHem43UPVxmbTvn+eibtj4VWE+Fw51WEHXYoaJ80Kxlwp2KtkULZ+X9Us4J
U4hSskfeTV6NgE5TwQkmcaf+GgnoybMSj18MSxCErov4Eo1aeC00E+fgtcNJ+JI5mgKpo42HG1Gl
XwaSXF9cUfUbPVSy+8atlFuT6N/eb7RK6KriCZfOPHaXy1BAbHBSvA7EMpEbAnGn+/IyrbqXFSB8
/KstUoR10t0ItRjmolcz2QEe0HFgOboZyGmRMbg7r4HbKCVQNYzdtFbED1I/9U+TajnRg9VW7U22
q0RP5SjZtFitRnodohPiNyXb8Vbz9XaBD+Hm1VOjWvnZ0BFsdh0tBdhklS+aYqH+KAc7BJNh8Xcb
J+6zCqlZHalKMVxlr6icCI3EOtvGRlc+iTjNH03z8X0oePlvyTx+Rpuwen9lYTT9xUywoVhfWN6h
Kavfb+b9hloi3t+MrMqiTJu/3lCTR+0BQgZG3utLyjv98031Tn8XddH9EnvZFSn6/JqqJpsHwllg
v6Ex/WnvW41EtAir3UeHSzL9kpQk/9Zhsj3P1RS+vLviSXgk1rqOVQMcZA4xVEHniHui3o8lbCWA
Ew3bTuJByUH2wjQLH7Ceha7enctibE7kcbGswot0a6EtZh5F3UzbOI2JAINlDcIyTnZSC00WE9mz
oMYO46+23NPwD8AvdFfGNpBCTDQac2p2ndG0L3anP9VOlPwwEw2cb1IQXcHNQ7DdOXlumlwBS7Ov
XkeM/EFVqX7XWiLSlt71D55OkIN0brJLbF15KVPj2qQjwvSW+9kiKvk8YP2zs0XT7PTEuNZIJUOC
rfDPxo/ntUisKyq04c/GaHZK0U1fRxv+nM6W4qbldbifczEf5aQ0xHQ715flNWeSdCseumoHe2v+
a5IwknA/rpMKNLUexkSFOr5O+vNKzoxqQNDNZv6GBJS21ZUMLT6d33oNfQY3i0x8HyPkPf/PETMj
kCT77/eAH55/R8L3/R7wz4PFjvL7sH6bckVcZaHD8r7WEIWDEpryVmiZ67Jm9PEDw9KlZ78vx4lY
eBsHgaksJXPbT25gll3+ouQi8QtF036m+UkUpvHL0tzPnVWGn61FRe/FBKmsAdI7aEo9HOVs589s
b52tqrn+Z7bnQqebCXvw+MN3ubcdX/JmiyoBu70Y+VWLrOUiO2QYu5pUvrO4mkgondKn1jZ2SMF2
kgKnP7YJipqZvoutNjuoWpe9ue6zPLI0ExuYslhpIrOTvdl/N/9jtDzHyNHpqNn+2NZvfdRZ5pHn
aXHXrYVZrkKlnsOetC1XmrfHgSni8cH+LssftbQ19mQ/rH29nlAXrfzuqDzBB3PQnxGV/KumU8vg
A4Ih46S7jpS1uOmn74Xy5HEUATeiVc8eqkMLZ4jPUZTpmLnN5Xu1H/NsS7JgOshedKTIl48gj9Bs
ftL7Yj/onv05MbT5hBgbOe88JW452dpmXN+vJPBL7r4s1C7pDp1mIOOnreLvlWGToVvrH0x/vSpa
NHrYvVpRnxI+zC0CXF4K0b1Ead8yn2STPc+l35SiOgM2sJ5UMWA48M8JsB+DUTrVW3GDZF6bBXWJ
7LsZq8tdFMYDTG7kSuX3uhNPo5FbXwHPLkGHPS5aQu1w4QvAihGLNxy+Vvg2hDzCFtAGDW/ayZCl
js7CDRcmP50rVsyPXlfVk60N+Wuvkf7hJNVP+74zqte6Hz8Ba2tuk1CVm+uE18msqlcwxyTBFMXa
ylE6xyN/gHV3ac0MniBaEudxNgLZaReWclQdF7TTescsV0gAkOg5y17n5nGzU62tw4kSnipypO9F
zeap8D/qWmn/7mlgjvvwPMWWw79z+phXtLFLRGi66AWCoygr20cUwpvHgRPQzROPIbo/j7Ilh010
KJwy3ciq7FjiCGGAItEPsk0WRbmDjI8xTQb/XLj9vBlFXUabBZXTI4YolQ+qPLnJYnQRaxmL+iF1
oyoiStSOD7rO5ktWUaMud0D/yo1qtlZgJBZaJXpiTn5aed29LOqy6O+XNQkJVuuHbAqrpbv/a5wT
psm5rAFar2PlkJxYzjGFHJ2WmnvipLigEp2F7kkW7p+rf/fI4bE95xtURhHOWgfKNnn1PnpOemMf
oe5rRGVyhhKXnOXVf6v+v9q8dECawrHS4ON+MMShmkIsUMQ83suCkMR4X64Q8wpMJc9Zd/vR6f0Z
JttmFZvRHDCLHC9nwq5BflpeqmOd3gmEAeVYOXW0oj/4enLqxnYyGg2gsKneRcYSBkBVMM5OoH3Z
baL2vpMMiPgpusa1HEB8MHofYNakpn8LWhVhd8/BRjwmqpLdzPYxQkU8Q8pPFcdQtVVfN1E1T1n3
K0wA98ncGlu3d+JXxKrJVTceytgEUj9jYtvyw3xtIi29K/U1WBlXyetQgg1UAWgcZTXsp7tcQWOi
BxJ6GzPtyRKdeGlNkH8TENGCvIzdALSSVQsLXNsPe+UVNU7tKNuc0R0f4Iox2KiOCmmOs6zJdghn
4mLgAyptL5Okjs/LhFi2rPaN6waV6loHNqoGKUj1kwck+VricVA6aqDNuXvphxIpTYyPQgQm2scG
xxLCQ1BrggTxV31VyP2LFCVsQz3fsmb43A+KBYt0jB4XNYQK0AGLd6PHIsmjR+w9YyTAxQ/ZP66D
6j7Ld4MLq1qOkB1xevG0W5U6z0Qsq6urj9FLOT1JzoqO1e6lVcuc6C4JzVntysOMLc5WVr01EAEO
wnonuKy3cGwVbgHEny3ei2Vg9qb2qmTT++4JvQdglfPwdWqNemMlS3kLp0ghzd5Nx0Q3kofszyS8
rN8nlWAz5CSDsE7BzmtdAOSKIVA31L1Y3GTNyMHgdJDUyIeyplgu9FrVzEEWrhNkW9Ekf02YwRZ3
uB9m970pnrso/S5W+cEmC4eNDTLyPjJ760Yo60dV6/MXpK+xEVVQ3xhaU731sfFTjtc7rdlEBumt
BafNW+1ifi47YhUTz2pqp3stqarVRC2GHxOa93HhejtN2outRTFFiBT35BlXZ7GPdlltrXIcEMko
ugAvMgy3/zkmAaGLNtQIq9sWLkq+3E/gUHn8TRWbXO3bvHQv6mSK136017gRO+VaQ9HcHUb1KBJF
XCIn5pCnpeGz6KFOuovb/uxUNsim+eufs53GjN9nx7b59+yhixqfU8ccyCAMNkPlJcG94gKrTt8o
mEUGQz9ALJfhmLqL7S1Anu8dOoSbuQ6dB+RzoGkL6N5smEipGzHrtN5Wn7zJusyY64HqIhy7NHd5
7GlvzTpx6RYSgY7ze2Lcz8PVSzm2Tq5Xnkt8pDeNZLPHc8w7QWpnJAR9fN/7STbF2tavbe/7Qz7h
96rsxG/YO0ZmOm7tYgsc2bnadgOsIsX786PWuwGwcveaTaK9oenW3miZjf5zOybVA1Dc9IGzhfCN
qJlfCc2haGKPHPTWah9iOkjk/UkOC0uyhqVpIkSMm8gmQhBTQtQswWcbG/N4J9Mgxj+rshd/pPFu
yopoqxs9K4AwX2a1yp7J97KzBC1+yIo0/lQVxndpIS6m5cWo9d8DdMWGvJcYW8WK2ltNLus6d092
gyL7R8sQP73Lech+arKr1fpwb4yz4ruJw3CbwFAyxMUhXz8JSx1+t1VJVRxkNfwzTrbpiUr0qr4g
xO0+Jn1+GiuS37KGSY5yaKaEJbBDbn1jje7bEgpxJ3t1p62QydIJ59rDDGeGnfOgztpRVuVGWlZj
h96Pquwt7N075sUw9KsV6+D4eZmz04BsXrH8sklexV6jnEXUHYjUdqs8S82jOo0PFYvMIbHD6ZOn
lV/6OEZSMXffis5bPskB6hgnKMjAAuGY9z4g18K32h1/D5B3iEc981cXwrv/PWpS6vjAqfP3bRxe
x0Cd9fuf23wMkG+kFc0X3RDVEycre9e0itUQq13CM94MnMx0C7yGzfbrLBuzSd9VhVUf/9UuO2Xb
+zRZD119vxQopO57oWk3TQAuh2it+MbUOm+VB7VL6DjLegNGYGwtX0dC8v83QEhXPfdfVB3T8TzN
gaFjWJBEVFt3/4kGBbdV2LZWWUfWuuUQY86wbDxNFKeW08f8fpnzbyBnsrYSOB2OFawaTe+jnYm5
w1abau9TG4drbmQBIaDaJsE92uKuKO/aqSp8MlLeJ4E7IhFD69Q7WGJshA+2y/0kRyZLcnY0jE31
dWDbuQVKG9A2ZSfiehaZKdc8yCq5E2VLUErZysHJhLWLG7lvDpq+G2gN9ifLnjm6dETZZdWwSHvB
edrVQ0OKcR2h8Wa7Ms6xwaaWFNkLHlHlRdawR483iW6mp76f4SQSKj+ZkTcdJwJbQYyc7qEfQSl5
aVkHfERoaXRoEomGdbtcUu+9V488G9ZfXx3l4KUyNpqL6VqJXtmx75bueUB0PbCTSpBwpuqpWGPz
vnJIvKJ7Bp8R7eKxR5h67dXzPtyVYqw591BVDCXcT1E2BammJjDy0Mwk6pfeO2vBXjm9X2zVO81e
H8gaMmm/2+WwjzYOh8D8Mo4TrlP+7Eu1vJeFnZTV+9VHm6bp1ylxnMNHEwEnPMzWQrYhFQmnh2cQ
AYx/dMheZQ4TlC2S5kQYwzq+t4WIj3oR8NbFyp4SON73RR6FgL5hEu+MFGi8bPyr56M+QpT3HDuC
zca8j+L9DoZYxZ/N/qpN+u/epXSRM4pwHdEXoT7O6CjVZvkoKxkPu/0cm/NGVtV1QG7X3zXMP86y
SebdSiu7WasNimwqUKoIIEmSdF/bui6Or+VQBRVfMKKdDzZ0ibsoHsdHwlGA4gV8ElmVRWbqoIsa
JzmiHjo+2jYHOiFwVF4nyAJZLWSXWMvRf6IN8s/4mCTVT2tacBBfm3RsoS81romyJu8zIfywdZy0
3Mo2xGUIEVeWtxPlcu8gcHQvkqp/jBuruUM84lnWKlcF5oU9NvxYhLlkmywQizoOyABcZK2DnHv2
suabHC+bsDMBt984L0Y2kjRS3fbLYP5Qxt54nZRowfMPwK2AXc23XYfnXLvqc+5MRjBpehz0rvhi
NaVywku22DtlNm0K0VcI0MX9Rlu0azKyU1CMhWhZ16hvg5bca67wnhI8r3D3Wb6CAW/3DQw4XmRc
tiiZDIdpamOEGwrsH6fuRAwB55spPahFZN9HVpjuJzbVeCwNzqXxjOeyQYvB7ThieLwJT2vzY4t3
1dYbYQyOjdjXttneKcU9riViPW55A6YHGu9otA9anu4yo8oOaW2lwMhz1Dii2a/mBRpKEds3NcT1
2lCV6VTECRlJV3upnan7ikQzz5fKVC+VUluAaiL2QW4V7U2n0bbdlJsPoHI31axHj7JAJEE9LoAc
uPl/2kBaZtumshogmP9pGz2c5WMlD484ucfvc6PWIMSQ51c5TAXKdkd2++FjklorI8+esEcH+T+T
MsiXG01z0r1sm1Eduwtj7zyYYDR8o53rEylRzG9kvVyRF7IuC1sBKhvNuG6jKJf776WOWdxJQwLi
lCmDpm5lXR/M6iSvoJwzdFn7WzlLtv6eqlaTHwryP3IlkotUlIZoy6+FbPuofrT9a1wq1zLZ/X75
0f9xC36szu8F7/1SiAFhOgg1uKeeprb7XSQRFhzZWqSOFee+rMtu2SivPto+OrKkQbzoo/vft/iY
/Xskeuf7GmbfJqwTf4ws96YgH/qU5MMRlYgfwAeXB3XAH8YcIj1oAfkATxfh05KLyleI4vy0zJ9V
NAF6GLGZ5Ske33gOmofKayuYYLF5G0aBG2bSZT8K95AaWvqzFtOA1lUonpSuavellptHQ8l1CJpo
9bkAfb+msxMsKvZplgdEPULQILDQhjwbS5U/4y50tHCXeIvzIdm5UQPqb8RCjQnki6M0etZ6fpl9
m37ryAM+64PYOqYwSHfm3Vu2ZNupN5XnsV3qQ6JYfjc549nGh+WMCH9+bsytLrr56OXFmnIl4kGg
sggMu/EOll4ckyU1jn2E0AMYsvpc2cbrCnqQD/Z0jTu6HASD8JnVc94Lu0M5TdGSt7QhYccH+pgm
1SFGeexC2BQTFDPHkWmZ90U1pntXLMGsdO22FmtivOoQNwJctjeiSCUBBmKa7012nBUEeRxosYga
uDle6Omj0mj9wZzZ4YQpgX4w2PY3xPYPaUkyPp7i8a7PgGKyrmyEgiWYNjs/lyi9mZ5ikkNIN+aY
PecIVnzliLVNI7f1CUvnl7KKxkuIrOQG7Tzla+kq5zDpixcbbeFDgY7ffnE4wg8A2byGvLqb9N8r
MAn+5DbDDaqme8zndNqloaa8gDi4gP+v7yBlF4EIC3ODY0lzBgCfv6rzlqegtlkEXxh047zAiiH4
1nq5b+upOOcuyWynLh84K2LF3EX5ptUNM9BIJT0MmukFExqknl0FY2sb+z4xvYutq6/g/tCg6JBU
rDErOaakyzZxpP9w7Ck7ITAGBc18cnmMOVlZnIYUPLVSqSumLqqOpWG4aIEmNSGmSj3YijiZY61t
WrvyvSTvAk8v6qBEMvni2El+stnQQfvwla72PdUGNza54ee+RvSzE57zlB4T9pXIhBHnbzw2J5Yg
3JsA/VRdYz+n87PR18VTcbTG5DZ0NgbbyNrgLQA+JybutLOzhq38orjbRrALm/UHDIqVU2i0ZHfE
BLRvJf4JxJNSLyX8qTZ3fTrddDuFSX1TcMXyZzEnPO6z/g4CSxSmx/Bnn87arsVN9CSL2mvyYMY+
by7d1EccpzvVFRrvtfCQ7yqyg6WYu8bMdXtrZ3W/qQb7TWWAo2MFNMZP7IS6Xa1P5UkWupdU71ey
qlR2efLWQlYjHG55jP8Z/a/unAgdOf/RNzhTnprVJ5Cj3Vy819ui/BZb35za4nsQOxv86fRTKXL9
tJixxRGd/W0OzbCrQh/A8hfcpLB65ykCKBgLYchE3rKRl6Cen209rnZxNRmnMbWNkzND04Q0MoF/
O4ZZ4vllPBAhGTEAS4WyTyxS7L7ncoeyqTZp2rPqN2CIaxchahw4ZgfZHA9Z6A3PeIBGPN6NlDT1
JG72qPL9Vn1Vn7Nj09iFtply8eIIB0uz9R3ASrM9tTrO3XNdFdPJi8bppKyFpwZ5HaO7WA7FKVwL
udbIK1RwYkg8hDB9O1K0YBxRP1PTsT8RBMIEbr0arOF71ZSfcOCw/VrN+ATqdYklKmftZ1YEjOMa
vuZjuFuS7IJ0uXJqVvNHWYQJsiJKbhL2z1D3a+ejlfCHyf+fZtYvFmjebUeY5TTOS3FiA9Qr+XBq
9cI8mhYAD1sTnNEcsnmD0RdbU+1RQ0FW9FR64otRtta2UNOZZEbZ4aJSFy+R5jUnfqXw7PhgzUk5
2ylGnv0MXchz9vIPi1Em2xSVAP+R6MspqbvlZHUoRhE+RzvMrU7EK+oTe3l376QJG5JCPWWrj5xo
qv79Y/p9Iz4meZUX9fB+laH3fOwMzn0hMh7A8XWxiUoXDKnaLLvWtm5GKdDMizxE9JW4PcnCVev2
1GdQs7DsAFsJScOvytKHmN6eRBJ+we3p1tTgAauo7japrgWg0M5u0/tq6J41azpFiXhMa1BoBjiQ
4xA1p7ogLK851ltjK+F9Og3LpkuLW5mKCVcT7Ruq8Yidt+NZkK5FDT5CFtMuXNgeiMvaQBIytXus
szYKbJsdUVPl7S5BVnoDT5fMa20ipgVuEvDiy6yHYofESxogDtBsIwtPCiUZI05+sISVih+cme+K
0P2aKQTALbt7mstqCqYqcpnihZtG12PfXrp8F3Oyh8A1PsUO2dVpHkChrwGwNbmaWTaG6Q7iUuDq
8EF1Vt5+6vjzqg/RWfpWwzphh1wOaCuOVQE/KriAbmMdwCKru9br2BxYbrONvZhFQtwAfeKRqY6w
o6PJOkBAevCiQGmqCHYLvwktLKY9ekMGLz3pqMbx96TxQrxz0vyIJz7GwTp/Zc9ehiiTCK95FiHP
mnvKPkry65Ra3cG1uzs7VOxzFlfHlDXrlITJvhdpx0c5OMgcYKGaYyXmY8clts1SLltoInidKdEl
S0S1yZpG3fJstbfYUgPzcvIXfCHVrZ1CLkqVGlejCUWDJM63o6djWI/k4jZzoxdhwp4bSfxETjdd
WOwe+A015yLGetoZ7tZl1Yd0/6aihBckpHQ2hWuAHWHXHbiqQ7ZS074MLlT5rmviE8DtjdXYM7bI
LRo1Q5Jtnb7rAy+qL02cHIvYACHgmQ8YxEIWKj0Tlk2ub9wWKHmft3t+n+gTt+VNLysYCk275Z+1
HGxXWPvcHrbTqLewYMzGJ4nEl1rYZytO+L8qafq4GHzldOO4EDzccZi4rLv/uzZBOy2fp/KoGQNH
g0ElV8luPFtmoPs9Cz2Zjc1YIW1ooZZ1ztXkVzr3Aqz+qpw0oFBNXBZTQRNnNRX5IKC6eJ5mLH7e
+BBls+NbyoJSBOj3u7y/tgvWXmrF39/N2Q+rqout5irGvWLh+ksE5pdnpmhn5c0zh6nz0upod1uQ
lkdXfUhTxBIqb9nrindv5nG5ybTOO1kakPdKQ0cmS91dhqr5pfPup0iL0JGOkyenmEKOP7l1cJXB
CYghWVB+umtqumj6cT7Tbc87aQlq5/EayPbC8B5KNUYchMgudd0oD4uFXxbQXr2s55OS98secvWX
stR032VbfB3H5zLP8XIYcZtmw6dt2UeNm6ax7uw8tg4I2qPyqjXfp5ntCmIc4ZnV6JLmVn2Ypwdk
8yzfgqq9bywnPdu5Sno8vne8oQ0KMsPNULkP8YTrhNF06b4bQSQZxOD9NMyc+3pReeovvQ3D2tSw
+WJHNQ7CDSJP6JuuNypfAwC3myrPRyPNeYRxpIGSL4PBE866cFuQ+J16Uw/4L0U1RpaEtpC4BbMH
8Qq50d5a31R6iYfiSsIFncEobJEkQfE18/ieCJvUpJIlEak+x972ywmtNP58iMVL7cYbZYGfj1Bk
4esuYTnNHIKl8l7mTGeJRgBuHy3VDnvMLzp0ryBcSNcmGqjQskryh3ICawgeehOpU8frFcD8C6va
jDFwBKQ/s81I6GYzj850GoV21aO+2QmW5wfhFbAqLBhDLALxNYrKZ0wt75C7u/SEly8ox86Yi5Ho
q8Zd6A7ezbSGfT6z/tSiNra2qiIlWifiYVZmw/emfv172IoWtT3vGrV8Avjfbl2j7oNS6b9mheh2
tlvh+CRAXBgR3n5ZjEScYU6gAjk58Y/gsB8u6ghWqUTzrkpGaOJwDTP3eSlN5ZOXKldw0mcdVfl7
Qh/DTldTDkB2O160uNu5WaWd47XWd8l4sYUxXlQlsk42LizwnRmRxKCdeUJschifi1AgKHn6JYkX
/SJgrwUtckMbWeWhfZrmtMV0pJ3ArS/1a2SCr+6qun2tqnH0e6PvXyeY/L5nG8MrMd0B4GQ0vUas
2T48RtiQnEj8BCGYV62Ye+AOJDe9JesBtA7Ga9vbkLX5Qr+amNIhGdI4r8ClWh8BQfeV7QenH5jN
wdRpCKCbxGYq0P6vnHf4RjWd9jltF0Cvhhl/Xm0EfCMUw0sVx2j+oyfw3CQKwE7MT5u+frZhFm86
tbM+xX1hILURVZ8SwVN5tsmbOV5YHKa2RQEILZRHKHCcAE0zAoFxDzM4QbEOhLalAStbGkd/8Oyx
3kU6bFDYiBjyJM1876WJuU/zbr4rnWY8mNhDn4my18fOabVTDywfZU+shV3AA/Cr3PCgzDn+eHaa
H+axNk4dYMqtEPamTi3nCI/QCfBZ4C3BPkanpM23XaJyjE36Wz6r+zJqxRWEdnPokIRb+R8W2kvF
pybD1DFdqs8ldOcAkJC6KU18xwrzbCfmHc5iGqcg7fvQGi+gdn8VtkLghc2/qtfHjP0DIGARTDVs
iomDeB/zA1/i8XcxZMqp4L34xux6AZnTO8uLp33jzC8oFo6BFdrrc28yd8mI0EuVi/rM6cRPC+gV
mqNNhwKBsc2EDqDvGvq0mbH93TjrUSK1jPFojuLR9N5cR9WfC2X+GQ+czE2+r7Fy6JUofWjygsOE
57yG0BP9yrL6ZzeC+QUrHvBQU+/SiJCu0ujAzhWDw3jbXYZkdHeRV+i+Y8/YphK/HfQ7qPVoEK1i
DKmbvWrgx4PaE0fLI7ZuDDxQExHHO4F0KJKcyeNMut3X8vilclqIB74xLuBt+lOVKNohVpIbC1cw
mum00WZUgnS1+YX0smY3JdiQ7hcB2ZHVvAPlpiaJb0WmdRKLNmyXoi/wYG/Ose5k+zLUXmm9whpv
kc7qnixFucudfGdV4CcVNoHvWZtxPTXm5TMBAI6USEISEHQJgRa7ZsiTvW6+6aUwdjwfP9VDUWx0
kY73PV940o5GFCBUvnf6JjsLA6DqWI2wJO3xecprex+FYYd1zfBFbUtCCqbYLnbMs28Kh/uE0IAd
tijuwXrdkqV/E1YHH8jon6NwTkB4+PkCz69vUGlQElYmpaq2Zac529xh4a97NBhifGEg7GwhdMSf
WndX55hHlurgYW+DsJNnXpaqJ6+Lwksae8u1ZCdtp8N35X84O68ut3EuXf8irsUcbpWzVMFVZd9w
2d02c8789ecBVG119zczZ865aDaxAaiqZIkA9n6DjgSZ5iYoU/pI6djOS6b/GB2SZtTC2XGO3dcn
J0zdPz04aTEmBiBZIU7kwcFvtASi04in9zB7T2g62odWn37WU25sk0G8IZFbXycHtb9lE5H0RNf3
GniRvhnyuTk0eBUCmkPudhC5gqxqBlJFpCiyetkm9lhfVV3lAx55nDvKiSNHXuIKDqC627MR7reT
7JY9NaQnfFubmPEycH+Bv/XJV9Ez9WBG2bS1nV9J5df7vlOom9TuUoWGcjBwtsedB2qaVqr2DoOc
ZQk7fVki7aqFsb01pnVCEesZzZtLioboMmo7YFw52rQj5ccvUFfxyOnhLOXJemihhitJzsMStBD5
m62S284fQUztH4tSFoJiXtlzQQ7fx2kjQuZZJQm1SBqDc345HMuwXXV9d6O8Vi4wtYSDqgEwtY3u
qZszA3hIaUIka9dhsA8DdHKMFNfYKTErZCiEP2SWZOsJTBAyauFzkbJeoWmm4A08eXaLBJFloMdX
+yvfD1+7DPVZ3Tm0fa996dJXFVQOygtBfemK4adJzXfbz1W8q9SQ8pnG+jYDbcLfbA1V01gWIzAH
RZkuvofET1k3XyK/pjLn//KHPH9V/f4757sOAfJmMwW+ULTmu1iWycXGymWPSW6w9Gx7jaTPV87h
aF9n3bzuHJ/DbuN+wy003c0K3jZG3FM6Mvx5kVVOsMB6h89V/ZaYdsD5qflZD9hPOfH8apXJJsk/
qiI0v/tVe7brCjsLdG+z6T3IsmKB5jjWllPxjGNWt3Ei59kY0/cixwU+ar4mo/bF79qfeco+tQu+
q9H0y43qnB2F11E5CALqcpF6dDWUj6xo31TdVrW7+XsVocvmY/Crpz0OqNWiaEmlKLlWbbTKaNex
lcPDj/5scVmjcFW056FHnTJT0xiwYIWWpzestahpVop+oI6QJTg1Z5b/qxHYLMuBSIDss3rrOzJv
fHIjBzPkFAwqqr9wkNl99EA2vNlxOFv739R2MFalNbmLLpu/pbwx2M1zHuluRWV4mzErw5s/mhaI
uUvh2auIg/OH04x7yx78hQlxbov+8RfFzaKroJFuY19hiWq9Helob8vC+11B1KZQjWCf+37xHNTJ
H+g9jgtXw+teN5TjD4cHBNsHpzgElPoWSPNjp+z16dIdecDv2HUn+yQxL4PLzqsgpbYssKwkpZAD
jlUNvhKYRFRGma8idNB4/HOgisDfbGZSLitVN5FwK8zxIu+MlnSrAyNNHQp4JX7dQ+Gpoyf8y/dB
Uzo727aVZRGXysUo+FMd/GYsbGn4CKfGpYom60xZKl+wQVLevAnAnJUms9gvKW/GrEJXD+x0p1tN
eFPiIoZoGtrIFHupdgUW3ZBX8UhrB/Fcr+2p5SdhVd6+gCRAyzvtTm3gU+NJ5hZpiwIk0qcNVpYA
be/Ds9rzFDbnND25sQ2FByrrsnBm/wxnf9XaIZq31RD/VCGKsVsPyf1pSI/idBaZEAor3A/CiYIU
+QsFz4nYWkiwTh1k9XFKYDNJRnPhudWxw9lqIZE9akyi+jFY9somG8qlFWP/lpLIFYXhHuuhoM5W
kRoOm2z0vautFZ+XwUfvANTKI6wbGqaPM8ixdp6lo/vn0FrB+D6eoK2gmI4ud6dTKiRTyAMSPjp8
h+mjQY6f0pp7nWp4ifWELIQIy1G2yxYCf7T7KJdj1nVuLPdZt/qzDCMkdXE8Kn8JHDmsIOsnqTXT
Dei7pklyZPfJudOpVby0QMnKTqlcI0NiBOkiHIRkU7yGkeh7KPshS7Xl3ORFz35WmJJdURxnDVH5
NwExEB0eAzIHjcWZY9eaLRcgFTN1x204agFCDmIKhVV8xhCZkFPyci5XdpxQSLLjD3ZV00vZTvVB
Je1yl3bV/HONqvk3J5yaTYXO8F6zggmP2P7MZ2/+Hk7qQFpINc+51rRXpx2cheyARPLhls25GwF0
TB6uEmmTUJ8E4LxVvPi9771wO8cqRaIRxKSfh/mbEdUf0vwvjkDxzWb/tdDZasEg7k6p/86DDz4O
qgJL2+5gZMZ6n1AOaDdpajoX2RsUXX220uac6H6XQCbyk63mqThbCX0GE8n/Cyie1161VwrwzOdK
IKcKJKxlS/IKRGuqE/1ZMhB+j/zEWNkr002mVdwaV9SlUeMSrhZ3G4vZanGHy5DomnQt330GRf+/
rC/i0Y72wk9QOpCD1rWPd4dy/MyaLSn0F9kB/7Agxwhb6ng3LC/mCDr43aC7GlzndNfJ1px8GTa1
cfyUDf6riV41Hju2s2nqneO43s3HoWBj6LO29ERTXqCpJYepyH4+QkGETC+88SVKHKaCUgtjcfZd
O3WZAdb8a+bYqOHCzTtrTyXdv6lk/m+zS6YOf+lyI8fJDpT9XM7CpGG+xwYkkDLMxqcki/TzMPft
KiODutLDOr5qmhZf5d0YGUjhu1O1+FfHZM/5KbHSjYwPc9Kb9yENZ/AqB04kX6St+85c+P2M6KYa
RKTXePnHRbHVdlXCH1l03fhTKtDn42ytS7dvkF8UcvWTPi4qGDhn2VuF/tJ2lP61mBv1ye3iSyRG
JeT7D0FfA4wBscspzpvWBfz8TTUgby/Nzdqc1GlkKez5hNcZRhE41ptWdJZN3p+T3qndk2xNLI/2
8KalvfZUARuRwaati3PcoCUg/dU4EA17owmDVTfG6ls45T1JPipspmv/oXvYk2RNX/EPCn4Foans
NQmnDPwMauB6iVnWEBofRQFeV45V3ZlsUhe5GznWMrLPqb0wRZFTOVp+Tu176z41Hovs1WktmxKy
42zuY8maQISvKUKKonHldNor1gTJ1XPHayFaXhlpr3O2RnE+ujeyXP3CIyq9yC4uzRIBvXovJ+sd
kKppaNW17I3yMDnAaVQWYQcTLyBFeHWM5jJUQ/qRZVoI/Ld1+UIE7Qk4Y72e5rF/L/mkuUh6/PnP
obarfw7tVbf619Bh6i5osFbJLgpL4HNdUN3A0dnAhYo/VeHZYs1TsOYMPO2HDiJY9wsxueBr2SN/
lbOnWclBcrKPifQNjqt9s8z0b5PhmU57OazmHGrhlfKYLV9ThwG+kLOtmoxdXyXK0h8BqTWomu60
yPdubqh0y8GnvlzN+tYm0/1z1I2LNxfR1xp1B8Gtaa4qZnsLvOOpowjXErUfSI7Mg76UzSlTomcL
G1DZ4jlivfTJMGKANcPjDhRKuLGTzm9JeoVy1iCVaFQ7M1BTWKs6Cs8yCM0EVheWGQsDt4z7wKk2
sW4bWtZwSI6LoMujUz142asypOq6jVtlLZt5o8FXDkDB6PGYvSJG47640B9EQw4wS7J01PtOU940
B0vFiQfWzfzRBmy8m9rUD3KBtqE4N237zkpSAcRr9ZvK6T7XZuUCYN/4EvfxG6uVAnOXlujDtFa5
RPha7isMw1dBYi34z/9ZzfNXfdR8tvaGT3a/N1nBUvUwNXO4xZvOfLYmzDpSpWv+MHjIaHlzKxtp
2RqPN9NZBTx1k0Wur8KB0iSFZtK12f1GQRUQcx5KIf8xRsW6bFO2Ho5OzqDu+obUeyNYbphDqju1
KrPV5OXl8f6jTFvoIuJnY5Akkh5Fsxn8gDUXnGUoRxV3TboEjJ/4Iuu2lJi2Z1jYTBAEpmfUejAj
DYVoePst0gQtPmvyk5e0wQ01WZyTirD5MXYuQiph+lZYnbulwG5t7dYr3/IsP5PTbH40DjCA3FTc
a5PW1anlgLyqTK875j1UAEmUwUKr3zVa+tx3GRlyp/w1WPmu0Ovql0q+7J83YoyMjNwMDnRxJUAG
z8GhdpUhIL5H8nBCd2RaVSUSeK1KTSEBIraQH4Opj+1VPITdXjb/OQz62eewsfnQI+99aK0hXKtj
gkGVMqMKNg7kShROwEI1QaL45Z3TBs7K1FQkZ5B0WFE9qPcIx3uYm+b607/u+PU+Y0Y+lEfXC9Nb
oASbmXPXc5Pp+hfRagy1eIZaokMv1/FW7QDYhOxzFMyaTeeVTY+FPDkIm0KwL8J6OmUhuBuDz+u5
dX1lJ810NB2f6wgByA1LHRiVDrLtmZTQRpruRCqKuomiGsk5V0OschB4nBYt/LJtM/HcQfkB5lNe
thEgCzB9wDVadacMI0ed0KXEjipzdkI4Kl5QlrbLaUJD0p2Av3EnL5xrxo1dojZi/o49escGTqPK
kWwrYyWuyPcXMMbePhvRCQtrHWWSAVWIKIies7mcjq29M6uWbHE9UKwG79wv+Hriiq3rPo4EuXUA
XgPLg5C89A0ymsBL4kttztPhMVbeqfM8riax2ssmUCZv1zkFVgOF6z/lRrPRBg6AnWhFVLwvWC5S
CKQlLxBWyr1hkwh7xMBW5cgacpGzZIdLymah5lmFJglzkX5Ir06fr92hIMfVG1d+XfV5RmZr36Ln
S/aqULNl03WcuepBQeG00p5TE5kfBHl2rewNYYivM13Bz5BjbLYUr5foYX9NgG+nioMUVuecwNRe
lXF24C3kzlOqKfCCkwgQgmjKjhGLWib68dpKuzZeKqHv4doH2z7AJpwipukjV2KOJznaE69lP6Uc
cO8vGeWRsYQ1kWygiCpF61wGs+dbYyX/fYu9D+AFcily7YiUKToVBe5920RxwlVTIJrRsCdcOSNK
DSsHkRrqiliLZbpf3S9j1i5ZZfvjIz5QAehXZSlsKT2j4K1hcFtMFDQe83yzdrZlpn97hOTd/WXi
tW1uwroObq3+83E+kxHMzO/Hs64JgluW/UqlauicY2dh2QEmz6A3lHata2j9WOGgrKQzBuqJe3KO
/g5Tv5m8vY7DadJWm8acEPIWzSTyseCJtOpSanrwPrkbrDCMdwPWzAlB73o7tYh6SOkuFuzX+4Pg
bisdWGOLPrz7JSt0+3T3tbOsad+nI1rHwuocxAHffbJVK80MopeZ1PUqDoZsGwlub1Sb0Q0nj3Uk
yby20GqBlfTZa1RxfPP5hMqxaYrqTe8Z3d8YjsCt+o0WQNKQDMdG0BzlnbzIZ3udfc2CyVkr5LoP
o2bo5zZ1FXhWCGlmWfhN8pZasDrs0/o/kqEnMxD59nNM3myLRNyxbWJ/FfB0fzERityPAVC1RFCg
R0Fca41lDkzwRUbI4+dLm9PvHgXcQ1QExhsJvSGYxh+xMSKOyt93bnLEfGqK9ZTlBF2EfaETTH8b
0LezcjYDqkVqPbXPDboTy9wyyZsGQZ/ss0sHHfk6uyaHR1AIfyQklOF+hN9QVSzX5Jz6I2SKcKWM
GPX6iAWxO9Hql5BN/c6bbUq7k2Z/mTrruZzH5OS2nMFjfWiuutP1QllM3ZrC/V1e/qsOGcssVBap
kNsbN/fQ1zTUdhGqkzgm05QxeScvyjSrpzQwVYDmOU97illvscCjO/Zf9rSJqi2VMopu0tN27Lv2
EDmgueQIGXMwe1haAlauOP7XwDSmb36fXuomHF6VIIuOsNbGFYTD+Rt6xPe4KwAiSaN8xl3Gt2K8
LeKZiMeop+4zp0XKwgviBSAw51Iirvtmpu+QZoz3cIgsFAIQZHVSBX6o3uM1jTrf1hJNdfSe1DLI
5zdyHvYKe27oaNL8Ua+CF6wSvRTtoJrMedvBUNyDpvEAxihjG1DVde0TpLiZrF6JYK2lfy/wEH+u
m8z5W7zN1Hs8Upk/9ODS7dzG0MTzlnhDqV9dBet2sbvWhxasYzB8y4wKcRi9GG5mp/a7ya6VHYb2
mI45Fj/dQCUmsePmCsLLPmSudUHleMAhb0S21ED4QMYovLGBNpoSpQs1wYLBLJU/DT5Z7atjtNaz
PrBJ67r2zi4FmKEeJ1WJl/J4mmZ+vannzuS94hxK6Q/luTzNTrLpZO5Gs2rvjFX8i8Z38dSUXryS
vuRIOrBzoiSbJ5SUEFCk0FQMwRe1cJ7cpIp+qPoo3ApG66qlRfTJFIPhNe0CvTXWHIIw5XHwEFuq
qVku0IRR9prqxs/yUnsnSzWAT9VF8tx5fnm0tf6H7JIhy2lFqQPKibTODnWEc3A6DXnCjNlNxqQb
N6SaH5pWuXBPkFzxEoR4o3Eim4HKynB2KUWUKs6299hcwBUIo+hQqPCeg0Sznh53c1a6q3AsraeA
LewKW4H5EE/ZJdKsDNEUD8Ft3YlXkLPzW6wnnxcPSkCpBPZFxoUk7VL3ah/BLnakUZxoT1OPaEGY
GtXGNz3j3RPAePHEeYxIg/FzhFHU5ntSFPcROkWWRdGoxz7LQVtLxrj9tysn6WGjeVkClLlTT5j+
NI5K1srHuX02pmAfdP3XeraMC8qa5iXOSzpwev6JdEy3q6IWmwe3/4k+TH9usGdsbUMp1qmi9EuX
UxRqBToylsKksdUwJNEytA/jGsaYYxg3/LnNmy4uk495YlyyLLcRTjjoFQGc6fQaRgbj5CVqK3+T
uyZiMGKGjPnKaMJczw+p6QODRI6C46VPqnfrCk1Csk/8toqjLLJJ9U8yJiUKpWxh2YztmtT0tJQx
HZ8VM7PN6kfSt9/dCFc9JeL9SLE4CNAOQ+Ar81eyqVCxJhll8my3QgRqZ6U4NDpm5zXCcEsIDjhZ
NtjlXCMfP3Rp8EnBgqJA1bu7e3c9IvGOFF8GPxsute6t5R5Bifvm6RF7ZG0LMa7pBaxUpm1xufhs
P/YWcl5f1rj5qJp7k88uzVMu1jQ7Z1M8yQpvMOFSlnyf5NNsssKr7JVjw7A0d63fojsLTAF8CgXY
0qtPoQkXWF4y0UxA4C0RwhxWj47Rzpr7EK0f53XfoQ4w6EOHNNa07nyvfgoThRLC/ZEZVhG144a9
tIGp0wF4ev46F4a9gUPprAxxHqesUJ2nuvnaiYN8Iy5ZNS+spilR8GN8qOE1ACppG+udAnsH3H+I
MMFtntPPOxmLRWwUsXiwis0IBPGPqgET3HhjeLAqL3zBRrQ6AUD/mlVj+OJY7WWwVByuh4FnJo7E
01ml0NAPSsBHzQcBCqt4U4mjvea4NlIrIT4B/2xKUVgo/s56Gqlrei18i15JFlQn+qdOKA1zmkJs
CZGdlWzGcMVfkAyg0pEisCao8p/O6iaoC69N5w5HX75UFpi3FYUqrH/FQiyXZPxo6Kbu/5Otp7Mg
z/Y90mb3Wilh8gWA010cwbJLTAYn7NE84a/dUfhbW4pGtVNoJeB/cZ/Uat3/06QpyLVjX4s/sELw
Re4tA6BEe9mUwq/4m3w2ZW84/aOZYIRzH5zoCsioIH7LarNalS6aiWjxTx920SzSqJ7fVMVy4CeB
O1HGKNuY2hzsM4XTpVca9XMxkqDRPJRXTRyRfxQcMVli8N8s4YQqJrJ5VvHsTewMPNHhQV5V8MSR
v+KM3vMFH4YP+RsW/axenBkSORSFL+iB/7tvYmRYj/ghRg7FTKuh+lJCSjTLHKq+3MwPYQDIfe7V
vdTgkmN6HLf/y5grCjlySNjb7bYfwDmGqznSUGPOqis5DvdqiSqUvEsikth5DDbvXx04rJ87xEmO
j3gB0uxoTvEuQzND5lJlBtUymgOKu5QVRNo2TkCWofI97GSiNtbdbgeOx1jKCZPSaddsMg5znpQH
FL2HpZYmyKPbQbi3lNZ6yX1d23NuQV+OgvNLUdjWC0qnpZpVSAMRYd3+EQPcC9Al+BHZGHdhIBMO
CISqUe6dKXCn5zQeqpWTU0dp5ee/1XmPxV7WLqvoTGUT2S5acisr422i3uMyNMqv6z9jcpic9fs1
5NgBZNX9hZDRWYPDuYGuBbkb5X8MHMMXo9XWFD6H4Mhnc15nJsYZYkTvGtd7TqzW2jWstPEsL1FR
j+dAXGST3Pc2toCfj2BAFyYgckQQD2WTgUgZpvqpF89DH5RcOEw3UwjuyTARN3OmWyu6/4oYlbtF
nIE0MTQndkgYGi3v+Re1LI2dAy1zIdMzMgsjL6PlQ9WJu4M/ee/aMIXH0iShl0fe3Y5CVgF1J135
FMcvcvmQlwiaVGo1nyG59PyeeD+uimajN4dWrwGmZcp4G+tquulNAT0QTMVGxuxBm27QDqDfJC3H
OTHuXrZ1QNYYSMBd9PrHOOEdEYVs2CtVw2ckKg6cq6K1zEGJuNbln/HESaM1DOv52z/Hy3jGLv8G
Ri5eJKF6atPQfBmDXjsrE7h5mfW2FROFPs9JTwjA6V9UNpb3pHlNDRuxm3Ejs+BzRd5LweKuzYFT
thWKZ6u+OQDWCi/3ltWKvKCNprgi9kJulT7fH9WN2n5B9Vh9QjITn9XHHZlwhM2r9YgrJRnJaVjO
o6Z+RGn+VYv1+Jfdf1W7VEA8gMnlaWx8H3QQHOlo2a9NVyirAluVi6KA1RtnLxZIA4N6alCBTe8B
krgwXX/xxySc1wo7OTfzDFSt16y30Iv9DTYWkOJlExeVlde5zV72moOD1nLm6ueqLKw3gX0vs9p7
7t1Qf+0xTpSTQKpm1yywvsk58J/mg1r23dKCt3HxQrQancy/cJStVv2AW26j+wDmZVBtUXCPk/oq
W/KClh9pNDHDNcZjFffK4RE3x0ynIA1OogYrbwEb30TCab6KLO8q7wLcZ6KJQ98jbrWGs8MbNF7I
GPBQ76qJi3yRyq2pZQTRjfT0VLENFNgTJU13D6nhTD0mk6seR1ertuj5f9S1i1DXNJj1KVZSKBW9
0tWnLvDu3clAUXIlY2YMYXcTgOZYTVNfIh+yGnTVPHSKTyIy7tXkeL9Nxe3Qe8lR3smLNQBpXt7b
wTjzDRaD7lHcCTSnNg/+bPPrzt6xErV9uYYAg8NMKXr6z8h9ySl/9dEUP03YVYZLBsuWXFX+L9MV
ivW7KGkxaGjq8OqlCNLGM5Vb2awVLSSpSAckmvIQm+ByzNkKdpRFFnOGkH0+DzgA3+cWSQNoSJ+3
j2myI1XRpbTDbImd6ggQXR1v8mKEZJ8HFKJa8Zx4xK0u2FP8cE6BIhAfQYBC5GOqHCynOnHyJmdN
4lEk735PdajgIKGWoBMpp7qtNu0LvnFs6zyDlLjiUDWI4/29qWjF1ce5R7asVjOf+c0RlPLUgCJr
aT4X4oJrQleyS5ejXKBzOCCE+lL2yVEg+F6gCLgn2VLRoD+qegeEUcyWsxJr+pXBkCT1YO4HKbNX
O3DzWmSMpHwSKcn0Bf0o2ScjmFVAA/r/GZ/2gw/DNhp3DoCdtT0M1kYXfmy2706QWsq/Nx+9crDs
VcVgVwx+9D7masLLTXF18EiVYW2sudW//Gvuo/n4uWEAUrrSnW0sstVVqnIGbLVFI9PRzuTkm7aF
alkM5pQBzfdPjde4Z1fIKZixZR2wFksWhkxWl14VL5HfmXYD6rtPpvPDMPJ8p7lUpKRipDZ9Q+NI
+eiS4O/hKPzeYTb48Rgt1SiD8Pu/Rsvw2H+HeeHfR5uha6zRMOQTLXSeY7d4h6PzXJWeUCeKqi8B
/AAZtrtEPyP7Wi3arizfwYY728n3GqyHuuJdyUJ7eX+N7JtT4/BsImoVI6XBp701YVpYrRlfsOvA
MWLQrC/mzK4Vsfvip5W+SJXPXNO/9EFYf1RRQr67HJKbQgZ2V5MQ3ju/Z2u/Z9vlmP90x5c8Lcxf
YnaMGNlHHJBmnEsnuWXQ1nZD73zODjRojn5bvmjWgF+OH4JhdPzxq6NhwmTq6s8G1h6PWvTyR0yj
Zq32/uRJ9k1BN/SjHTE6GlSAPoNFEaMh0XXRzFzZooLuHVoTTJYTG/M2NI32qnLMWjVtkr4m07sH
zGwRa238JyoCC0CvyncnUoKVyHpe8l43j5gYduukDIsP022PbuMDN8SsCo2q8RVJm3Jb4YUNexk7
kRg0AVDIJN7bwKyp2ZXhMU6wIxFIp1SLnBuYYP02HiL859BA8lrCevkaOnNxvMeQ5e2Xc8OXRfbe
Z5romhQD4iGJnFeNsIvsAD1L5ewqkfkt8LRf8gY/tfsNmJRfmqoa38TN/3qMmD6LWf94nf+c/nuM
OmXr3giDZ8t3etTVwg8tHjgzo1H52nDKQsI7fpYtO4ElFDt2fjD1OH8lg8y2AbrYyvXH/gzgPFkZ
CRZNwpOxcPvuxXcgaYonQkzZ7uV3H8Xme5/E4sk+jXmy9Xse8hvgU8aoOFpZlWxznxQSaArziz03
F3kom0s/XJY4S1wTyivnApmyZYAW4Q8V9RFyM80bkmWLWbAP02IEb1GQfI3FHejZzzsZk71yHLIH
/0Pv41VI6kBeCqd2P0EaR5ND+9p7DglTPap3ZjRoXxvjqYrV9iMMFXPvT/xkOaqaune82iPyEnp/
CVJoiDJO4aZBxbLWTzqO2a8t/KzB8yKUomrt2Rsw3baLrrlZeq0gO5irWBuo5deg1FAFwd+pKXpl
jUzvvPa6st7JGjP1jv1Qk2jtcRW4Vn2V3UvRIdC6+zBZsRbD2GYbL7ONfU6N4Ml92OwhDp242VJV
QkPAMIttgdbzf3/3P49zU009mr6/dBqj2JLL+N+/UqNi3x4iUoRsYHNt8BVZNqitbYq2wVorhaG4
aCb8LCTEIgizfiv/fj1sb0qvVM/pkHY3xBV/uJrbnoyKOqehNtoJru4PWeCRRZxAtfehZkAZFDWf
UjBbDRAmG1nuQbyxW4SArbZQFYBqmmq+kWU2iVaVd6Cviws0Hxs/jO7vvdKtXo7TGnM99agLCyst
T7PIGitWMp5l21HIAajwxDapU5AQxb9qh51zcJaXwp+DM6mSpRp4KNL8jg8kuHeaUVPZiJrTLDaj
ldyXFvGuVzT7KEPyorV932J9rgYrp8DO0XGAmmLSVr+YGu8ZaQz09iq9vGld2EIvqZ0fCuSXXvHt
P/vpRc/1Z/m+wh4mN+bF0/1tjiztynGuey56IEWQBf6odH1e5HYnaGDgpb3NowbfxLrwIdJ+ycK7
LNqrsP71ha/WybKyCzCz5V9F/McYTIXxqC68kyzVY+TXrHw1sbeW33/RO8d4m+taX4NxxE+15FE0
RI1BYV1XPoChHXG2zL5rLtKhJcwdZB6zpVVYzdUdImd6bV+takAVJfTZCJu2GmwbJEeXUjJQigfK
WFrl47Kfwg00/+6kTnNhnZO+gkQqyzuoIkB540SwM+asZkvvGTd5Gfy6u87mH9kIR/8eRxf1LddH
Fx59Yd5HqWLXaRRAyh6xpo3dXUGxu6h+Sc07VR/4uBuJFe7CsClhUiKQZ4iL7JYdkYCTq3CsliVS
mVvp69V0urbTDeDvk0Cayljp9SyPkUaZRkJVwR/fMsezTnJIhGXbdXCQDhETcBQCei6BRKjTtdf7
8X6aayAb5hDPb1W0r9vEazb4xk77ucnXuAz1SDbOHFRa7ZRBijjViDOfphQuqdZ5rzhmDVvYjGOz
kDE5xJbwiqz2o93YOS+TTNLoiqMfXGNC9kMoWXtWYhwse7j2Ii1T6VjhxFqCTMxydLxwKd8J8Y75
CM3eRQNlSL5XIu5ViI89Qr/H/zsegV60SQcv8cTgXff7Zr4kvqDa8Uv8bonfYRyVeIEP0IAaFFAc
7SYzNnFEfXbErl2zsfj8q0UVoFlHhcjOs2W52jZ6BEqX4QslmlmWtkeAJcf7X676E4SL0N9LzW7M
0W532EKm92eZg+k0OAEhqbDd3UjU8/EszVqn330CBkR/q4FxkvkZ/qmQ0u/rUFgDFWc7bCFaytsx
npOVa/Qg+USPU/bFWd49LjIG8Fj1SKOJQSqc583nl7wJva8yeH9NFFVQt3bxMJDBf72cbHriR6id
uQxJmB4fw6auqvcR9IdoqwlP2FhTD4Otj/peGFSs80Kn0n3L0b4iH/v7/wMLgWhPn///3e+i/4Y4
Dr+PviNV7d6R6n0GSjLKcm91B6KTFHB2faA1ZDnY48mByO57Z68113c4eyA6AiA4E2WPcyx3cN5s
CillDeMr1HWXuGDaKyA1+vDd1tNvke4Mm05v+2M7Jv0RtmblIxWXldCDSlxjhllDBxf9YHn3uCg+
hVXbmXaP0H81TMYAAPXgwqb4jkSSSCK98Hm0A5BdyubjkudTy9oQrR8hCV1CucG/pE0BFaaOkYIC
v9QFpr1H0gKUg8+/Qmx61tKsINTZk285K72lftd6v+6GvuFch2s3U9RV1o2YFCFdpxqjfe3VtH2e
jUI9qPmcLGSnjHmJCXnFdcOtbFaT+oGHlUt9eva64Y5R1QN/bfnQbCxDzTEdQrdApuG6EDBZhkr4
OTdwBgzc8hQOQ0ViTAGjbOBm5weTv7Bsx9rKBTlAEXpXzcn7Y6F+rMf/7HzEq6He+BS+Dj3kzDtD
xEC07azjlfHJHyGldpa90p6cNPffezvRfMyVvWgYvcxB2X7XsciAPgnnXG6/2H2TNgum51FBvDKI
4j/jCaPauh/GYzBydDj1Q5xcLNwEl+wU916B/afa+BBLo/FrJ+C3ru4Y+B5CgAgav92pcTvfMN+a
SZ+G6jcxyR/6o6aRgZb51cF35vMYKrCMRRbkd2o2dNMfo49SkgzJSxCLrXQ2Y2pjlMMl8YZVVOKv
SoXyk5YyUFaxLPxG5N5g1BVMIBq3uBhOcx8m/8pgiAOkguf/GKaUo3apBODSR5fSGZ/kkhOPiTA0
8/+ULXlJSLmuu1IoIguzShmrcVldOKqeHT4dL811aWIf40NRv6eS5R8Rh/l7Fmf6IZTZoQyBpfXs
ksB+/J1xZCinwkT1T7wlZj15K19x3JVcw2HAXYFIYD7IV/6+YOce9CKX/OtGjpCrdmFG4Q4UjnFf
5mVs0NgU1gg8PnYEeuuWaCNqOtXnWkvmbY9cyQV8BvUsYSDux8Cykqn3tmnl/pQLQ9dPu5oy+1G2
7vuANh7/FpPbANif9XIwOVQ81RALIUAsDLN28RQa7P1ks6Kx1vbvboF5tAAE/B/Wzmu5cSXLol+E
CHjzSk+RlLf1giiVgfceXz8rk6qiqvr29HTEvCCQDiQlEsjMs8/a/9QDD7v+hcSVTz2aRnBErRZS
l5jWRLHiHgtN3RtRwpRGfsx8jndNCoP78jHLDJ2S1yHpvNSRGxNuLcfHDkZMfRKedfvZjckbVtr3
YcjrJ31ih51Mc8IhXVPfELtF44f1A7to04L8rPH71Lh8w+yW7CYMXNl+c+0df9LxruUfdu4iHDPV
3PsmLz3ougg6uOQmGHawKJLoNdMBOuJl117V/CCv7CpoNg4OoqD5sv6xD/vxkOHJtajiuX+sYW/f
zwEWqEXkt0s/bY+N1k43jZV4JOer08o2+bYFsZne1eS4XXUa4pQ8VisyLdudjBOBof/o0Yoezf+t
R9JlFRyD7tM1vLls1ypOcUs0F8nW1eJ0mdvkuCCW9esbJX7rJoeMuGQiLdYPY3N3bu3Ipl6ZVbLJ
9IJtvNY0XhRIocs4sKOj7qXmi0nwKZuK7mlCmn7Dbto32asISm9rGR2D+Ah8tOmAQyJTuiLAR0Ce
2r3C1x6bJ3JchLcA7IxNH4ncdAEbVwvFW3VBCfhFFC/6ZUkhTzXLA3CVmMtLQ90hcbbYNFv5jpet
vIEM4TQ19o41eAi6UZGQ7JwHzBsxwyFJWQBBMMPBchHkYG4+GVrX72FkQLl3gvJlyFHeFFM67cK8
K1/UGF2cFhnqtWwNLdI35+GZvEX3pjft186N8KnB/GChVviE2krofbV8/cq0MrxUs+Ft8tL0Z6PN
r5jMWa9zG3XMPM32PmQBs0FIG57cXLP3bq6qu6gfBlJIjHSlkmUQ43O5kW5Z0iRLT3PuqqIO9gFz
xDxoPsqDiOnJjrLOxm7iPE7W+fYAT0LXu42USrQpmhS9tZhIO65/nKPZP06VHqxIp1WWgCLsntVu
phxlc6ZDEwc9upxU9wskOOfmcqitOlnZAxYuss7tWFmhXwiPGMNrh0s/KObzIY9bYHOMT1M7XBS+
Ozf60o+hkgRqH586u1xX7MrcAD2ybuTZMNTJllWsKyBzH3VeqfdXdWx9nyJrqYOQfmI3AxeROTLh
VXnjazeBSDV7S92bAszuQREE/PXwId4RkWIZP5aBZSPWt/wUgltZsrRIXeEV421kULkeUYxnSvxT
hqSxcPxKdMw5aeIgz9RWffUzr92F7P+1W1bo4U5tvPfIaT96tGo1bUB1sfb0mmGXsIRkwjiQZGEX
E9HsQdtGaDJP5yJsefZti6JeyT556TS3dt3irJNhnZ37Dk9gAHVjaGdv+ZRZAA/m8VAng/1cjlA0
kyZ7I4l22s0DMB9Tx1CD8NO4IF2n2c0GQ6cmIGkTDGl9LrNTydfI140H09feJtPSn8d8fnIaHcv1
Pj7wAwzeksTXVwnikJM1ps5h9nOd6A2ULdUzTA8PUrtS0JKNXbUaQyyZi9a46vLaQIRFWu+R20Sy
DjqDsLfsY+q1fSRzZthyK5xJE1DBIelmRKJ38ci88WP34rJfwZZzAt8PsfTRVx8nC3KYE68hbPV7
O+V3tJ0dNUIpkWBbYxbO6VxJOgSm4vTZJKQILUqsfU7SxGPgJ2oa9Quyg+g66dg5l9WlSuKY1jv9
RhbloFBr6qXVj+5SLp5yp1JcbzHyP9mw29bt51R7SLnFP6Q1f5jCBIciBLpf7Mp4mHCH/FTfiOf0
n/1nVsKrtPfO9RO0ojjf6olPcr9c5aZiDZz/PkD/FktfeSRzg4QXzDY25KeB27X7p46UlSsf5thK
vpTW+vvBmYcnCJXVp3rRPyQmIrTTzSmvWbQbvnlnOW74UJrTXt7ZW9Mjda5zEI0Sw3+BH92z5mSV
YZdpcvchsoIVj4pIs1Jys3CQaSME1YrpQNNJGwJaA2LZs+ZPNsuDneYWQvlMr9790vH3FeyDlZNl
w9YTgIM5xKd8qi10oYlD/lTppncJ/pKt0ZH6J6pSrSJIxtxH9ldhNet1eZWyUXD8+xkjy4DZNDaA
amibvhJvVL1RlkNU69fwQ0EuajHb0paBwETphh3ptNg6j7X1kFrteO+7/KoozCTOXyWq/i13zOAU
dUWznGocBmXxckgI/p9kEX9bmB5oG7eQnQYSBVz+EhZL801FJGlPTObFGaOUH0oVb20hm8uVML9V
PYeFjNAAF4r+3tmdChcfyYcUiV4Oddqi2Kidr5cqeYZBzniCvTGebCOFYmia5x6QQB5C08bPrcz2
rdZMbyNZcSukxe6p6XqWmRo0/ShXs2ffVF8xkbO/E7EisBEedaV50Qylua/GuiW0GPwsgjg9yKoC
S7ebdsw3s+ggq2zLVzdxomSrPOwMkHVDsw7GMsFVwgqWUg9bziquc/Fk7/Goao4RkAN3YeTfFWDh
Wq05dyw9nH0VOd1mHht8GdPyIJXryMm6hS2CAyDcuMMG4XWSNySJBsZTrepA8ygZROzPJfBO34wQ
VM/oTwC3pOCnYTW7GNX4EIa6fj9FyHzdXBe6YtRq0DD3NQAthMUUo7GLVlrqRlfyByAGWZMFrcJ0
4Q0PIcK92bOLAwuq49khmF0v3mkYHsHyZDed3OEbtA2oSMG1468n/0K6409Lw1PG7eXPapUjEmV3
vpVVwH6CqyABdzg1ccXWLaqdHOcRlNNWtR4mp3xTmvnNU4z2Lqw1/cbhSbCQ9bAT4YP7YXvVxnb+
2vQnZyirN8d97HU8rsM0mV5Tg7eukCRyIt3XfwKPda63ksrcE2OA0RA7q7FQ6+t8RB/7LG8rAXAK
qX5QosJhmQb+AhWErJHKiFjTvM08xeHyr4a8hLDU12q9kw265wc73/LNKx2+2hhUTzJ+Y6XLcKIg
18W0wLusnkBSzteahtxF7Hzb5p0WuPhU8dMrtoOBS0mjVdptU1WpoOlmP2qsHrLA/Kkqw5PNN+91
hLcCdlJPbz1YTbvWMI09HgHx9ZBi+4JJh3Iz5jCpLMgYJwKrzbEcqieWh0BZFTP0V3NTW+seW7x7
edDYVbCT2D5leQck0/XDnRtZenJCyaFtzcy9I11DvZHfyDi17/j6qey18h0UbbKE5M27n7V5HQzZ
pra480+OguXwyNxSS3L7KocOtdHNMH8iaen74Gf2d9F1MJtsWYSJXb1j8JPse7bCrgstfraqMjiX
cH0trmX9KBqtOnz2iRfuZX2CjFhb2Mn32jBfam9y2IrhYPAMJYtSnA6IFqdA5e/MA1Q2umnfzQic
1Gql45m6KmDVbM5ypHManpPUz7ipV6vIYwok/5FOO30uXlplQM/Ajm/Zj8FRzxM+7h/fICjdxgrx
LtSgPxtyvbzuvaA+XOqb3K0P4hreVBebasbUru8s4zSKQ1aXCmTTmIBFSg7Jp7pzn8bJdsGkvMkG
eUjkCHkKFiJf5rFTrru6/7hgtMWcHFVQaFjzu9NZ5s4XhKOwbyBMip9jFDqYQ3kqWSuNGz6p4bSV
9WzfE7TCw2sji5C6ruI8qR/xIEhPcnjtBM9ngIBXBid10EPnbQq9Bw+JUon38iHxy+LAEj0AXeSq
CH37DikCM/UI9SrtLdsH5UKefiqfB3xq81xVXxhGWexAaro3jtLeyu9lEnbuDZK3Ww0TxuMYDxnw
PmB2WVaWp2bMWQnV9dKtLOsRZ83mrnRmCOGkaExVoF7ZbKktDVctX3yIwOsWi4etHNT91DvEBfNB
aphj3bNuq4RkSL8nxNtN1u3vtsAv7HOJK7Ai0cLroSR1tK2V5Ap8usHGg3aFCtyCczsG93GWXacy
D61y5r3hI1X2urm5dSvIDuaMp92rAvO0gSh47c/WeBvbWc8tPHxTzGS6lVXn+qTbNiwJTyEBtXM9
HzVecbdnPwgAyOkcowmH/Err/R3GXsqrNSfpOs7j4ugBRD1BqC9XJsHmr5YJIDfMkBK05M15Bu+U
1Yi743GobQ1LwTUicyGrmXr03XWVHbMrf3+eBrWO4a2ZzPlXbR4+tBP0v7XeQ18yzLbcfVqqRuzN
juZhblkYXZWjTiaolVtHIwZGranxtbxFEaOLj2oxvchblKwqVI0kKPZaz3cyzY6r09A1xzrWd2yw
GW/tHHVsXDXBtVt49YHRGOyQ8PiM+eGbXAj87lqhnoWiHn10bXw/2IxGEj7Dmr909frKOc5G8kPO
iDCoDs7TIsdUrsnCd3aXmZKcLk22RnrKlJBd/ztjpVQeq8BPbmQOi8xaqR2jXjuTV6DSJa+lzLVr
RWndXe3rSOacoALVjCHTOmwcdHPloPRXoI++TAP/1TDs+ofJ1+MHF/lgZveIDML+QTxbl+kcuVtZ
9BIVZ8Ep+CpLckxTNM9TPMUnOcjL/BbYXBavCGeq2MfM6pp96eDUzuS4sGuBe6cIucqDbJBnbNuF
RzvLyOiavGnhW7H+vV8HYp5lxhXQv95w70qTHFbXQ0Q1q1jSpSnTInPI03VSo1LHVeiRDKHg2x8n
mHmEsoaVxvnELSvnxUqzbdnhzc7dxrpL3BZ5IF7r68Fvw/eaPN6uxUHBIu5vMaW40i3gqp05/pDt
cqANH2tZNnp6A6h37zA3vHeCoXvQBDpV/v5nnoUltjALxW6Kl24Wkq8OWIFsLVLwpnabcQMYo+ip
UM11m6NHIgmPzLNwW/d45BpD673p4blaBcO6VZP0o5res+Jj1OZrAxi0p0bcOVgrdI8UJAFBFiIT
kiZZEn2syxaZj/6rEPg1aEq8iu7OeeZWVyCks0nIwSb1i5sCXEhY4Vw7OrcyBICIdGFtPrpN+xNA
8vTV0nx2YMaXBjOl3Uz08FQMqNW3E3Udj6OEzfPHCW0SGZNhcZIqNVmE21ycpEptroGLyVbWpvqm
i5NsZVrYNw262h0cPGUfsli5rXhN5TGqu3NRS5zxi+xWeO/qjAZmLmHMis1X/lVvRHi1xyjqsVrU
u3gX1irwRr8dd7apjXcD+UByRSEPqZdYK72yyk0t8msBR0/s8n70qE2bhYfokdtTCamRdUjoVI/w
nvM7w4RN0hhRc2K+FT/aLqhhAQvBYcXcNF3abpsZLUloWxuXWQ+JKn13jLMafF1vN7CGxIZyoWvX
aNjCh8RkDeD74LnORrxTo6yCGlMY2RqJ1kChVXr4poYbPMxNsJ4rO7md7CbfJz573s9E6pNdmAKL
MVTcCs6S1ALYHzELyo5MW5Jl8Km/ynNvrroZSjO54C4CSHJxg1KBdZpBdpJFKYG0sDvCZ+BB1mRe
CdBS9I9Ff0vDFuLSX3Zx23/sb2R5sohC7EBrYeHaO4a+UvJmZsPCm/rNWUNdJEPEtqiI8WqRcpzT
fDriFijXt7nqpbuSyNYyEstdo3Vy8jKco1wByzWvk8+4klTprexvYRbIhMW0dzZo2wMB5TcAS0JD
rFaPcYWXrVegoAXR2ODBOCX1Ole1eWk3zOXOb0HP7Jk0DGYpcocRjhMZcwAAuOOtApbwd5gC1Xcu
EJLrPnWEtI33rfjRuSgbZTfZQ8msVU2m9LY2anL3xcRyrDGk8DLTWEeRx97M7/mlPONXlB98zySX
nXnnecp5HjY1ez2ZbSJ8TQR+jL9mOwWkDc/NuDEhohPOpu7ToRiggOVec+5yaZhGCFcLvv/G0UzN
dz8j1i1jIoUVtGcZRBdpwPtFg4z5OzkJo+RwUun40XDuLaMlstkTwVPZ4GmYbP0o3LTC6RjLmxsI
IOZ2sEh9kP+wFnvd67iIbsl3caBbOuUGkqB1/tcpKDuXWTiV+yEZg9spxERkmKbvoaqAWRdz+Aii
v7HS8wxY80sUo5V6R5M4kWnBIj/kC7KKVYLIf+0DnLNIZXNDTPHcfNkckL2rbFaXLpix8/JgCpX6
0PPYlC/7acWAKwszggj4jXwrrrnAOiXGVh4osJtXysa0AcvBVRVLbGf8hu6JxS7mnppFjnJQ2c8Q
Z4L1mDbxfgBCuI4Fd0dKstLUDU5obldDVUJgkEVFqVeyR4rY33UzwY6NzGt5GKr+Z872xe5SpaKN
ug6mMN6TWvkq6/NMI4fAroWhb3Byqyw8yTPgXvPazABHXepkg6lb0bIsy2mT5kF20KP+9fKdbjKw
dYDgXiPxQ4jglJOkKnOySZjh16v07gGyZUI8vSAI5MPeHVnN/7CBixej/yOySMlTBzd5GozcWuuF
0RxVDaloY3ozNuswATRjAmjh2vFZM+aBjTrNcf0sBWVSRubjnpbl0DxIlB0XaVfam/wBAH6I1rfo
brIhejfNSEzVw3QPKaNfyWKLUmeVB6W7k0XHV7477hTdyFL+MHsWXoRyW2TuAUO1NmCezNAxPxPc
pLkoDPhyt4YxJPWyEuykTOujK0lWIoyYL7tQ36hCOiazFWRGgzw7HyoLF20lepT1l26K7tdrI69q
EryK5hpP+/U5kPFXMQ3q3WB62bLPmuCBG0q8JGQwfQGdd5qasCHpdQgXDrKpH7Mx/kz5abxgnF6Q
6KpEBHhaZwvctL0yEs/EPw2nNL1Uso091D/SLvfSvZ2xdZpY9dden8bh64wwHkIU2ZFCXcE08uNw
KRbRxEaxLOf+hKsIK4x/6ifr9G4NQSE4yfuULW5WpJzr3ABLdyFvTJcbmGyVxcAL9DVmEB9dLg2N
BT1EM2+CairWPqmyK0i0+TnnWZ7F0Y0SOeXNpZrb0Oeuykz/X107K60+dW3T6BYN6DWmqNNd0ivq
ZnCt/KjMw3QVqq3PcxtLhK4t9BUh3v6p74duMTMje2+5xZ+Ti3xLWxh2XkK4Hb+5+Mu91ENlLrva
xS2ATUE8HSp7GaIveFcAc6QDm5A14sONH/X+Xi90855FMWtq0YN8pm9Q8oeHxCu7vefPAKD1znjt
TGIjosMUk3GKR0d5DQdPPzk29zLk5MrR5aZ5UoTQ6HLo2reumbLjpUaefepKVtcK37Fxealjl2rl
EBO8jeqm3HQeYhXLzueHHm/HWw9GJ3Lm+WFQnemhbKyelac2XsmiXSrhXmdugyowbKul0T9r+lDf
y0ZTrEXGlN1uWWTWxg1utt7PXf0WTqdC/pFsrB3mZG0WHBD0Yl7Jhtc1CC/AzlHcwgfGv5rcVDa9
RWnWIg6iSzwP3W5Oku+y/nyQozDMKZbznJjMqtT8qkAztbALloCu7nU3Hb/IFRk2/Qswa1RIgfUz
TZaWouY/oZADj/HnZ88zdTaCavMamR6+7rHar8/bXzPbkbm/SoSTlTdULmB21Lax502vBOSBxuPM
eYi7aHp143Umek0OluvnXqLaZKfkz15KVCmfr/W719yD8pbX+vWKdRSu/Iw8R2VauRno3HmMzfuu
iOMtvGRSDkRxRix035OpjiPsfIr6npIzYaym2eUCzxqyxRU8zPHA1fV9IJrDYOivtb69kuPPI4oG
Ex9y7DYpJEtGTKuhxwPnnEc9Fqheyh7TnGQc2cOP2e8R6PcCS3c5BUa6D58GErdsTkVz6Icfzez4
kEUpRrsTRjexXt31WLlqgO5a0ioHQpJ/xQLQ+x5su7X2fz3aL7EAbEYOZa5bezlfkN2qWBmuRog6
/xS2SDTjdu5tdVfjBjYsZBdkL7goyAX772bZoMdFgc2HiIjIVkCV58ETG8K/RuC7ComdlTms2uQw
B3C6z6eyXIpKeda94TqpXMlzUwnTc62t5PS/9JLNf/WRxUDpSW5Lk7cs8+rzRxv6/IcRQwUnPvix
/fBPH1nsUqhpn58HyQ9y2a+QA4YshwPtTJAgy0C4M6kuqoSg2HeRHh4QRH0csOegFexDEG4utbVb
afjWiq7nDrJJEGMyB8NPo7S2jRBCLbs5f1bNwkal3Tp3UxJx8KGNM1k8FyK+t7FrXZ27+2OQ78FU
w7QX/WNxUBuDras20ldyhGwIAiVfOuJl+krpd36pCOMcdAvC8UBvDk7eYhHj9j5oaNdo0fiI2sxO
ApxaFG/9d4sl+5NkQQxoWPlJU960iVGhCYmzbzWh/zwu9S8Dkqv1HGcu6QiETj2kxfvC0BeV6sV3
WJoaiIywl9p8zO+V4Sv4guTFT/py3wsLE4m4UfGZd4IxW1SEOTb54PhoaurM2elTejWXPbFQzbXW
U5TgPjdia1bW2NsVts0X1pETv7bjmzi4YB94oBsLYSIiNhKYuCaYRJKWzd5B7OvMzqq13DuQLRQu
Lb+6/RpDDiBbIEluEL7qRW5oOy6kdlemU1cT+aJDBIjcN4U8Y/zdRzbLTGxbz/9lHAgSrMON5sFn
S+/RDpxXfaqzb95UwHuvmsesJ36BhsrbFk0RLKwCxR5xr+gKjR52cO3kvky5xXOHPYIcPsbCta3h
7j/36KzsqanjFovLrrk5M3xG8pf6HlWIq4WImCX6R9QB1VWOf/VTRV2OUfs2VBsW96j3N7lWBsdQ
GYsjk2pn3Se18mgY5JFgf+7/sHDy1owfxuhC6dQq9TEVY6ZwDo6weIqjP5gOUmnffyRb4mNMd/xr
jHwdb8BzMnajZ40b/AmNqraG34HBpwgCdKNHEABursFeJ+V5yH+EY8LaTJR8ACPTQo5jMZ8fpwLz
mN99Zf25i+kP11BA957b7zSts78nuvVWAAKCuamFm6ZSq0NnDCHeAKg0iNWab6Jrlc/zwk+zn0Tm
vAbnZadvt5BdpzVPa+wmNEg63BXrh7i2vuaaG76XuMsvhlEr77DaHQ4BdMaV3I6LtFtCA9aXuDHe
org30S1p0071ActE4qGI61nJNgZOCiCa4sfcY/9QiZt9oDomKamE33higYJvNKda2WHFVNSezOe2
QwuN8hsyYRHAVUynDLgiusNklejsms+RAv+XhrazkqNwbFvObmkdQs18aAw/uh9I97thGx/3Fij+
b0OIYU/lT91eFu3yzdfZJwuqHCZ6CmqSO0r4Fg5sarqW0Zyi2DUe8cnZynoYddwHE49FtLiYeBEX
FdQCaLq9q4veP8iD7aY+UGjzo1hNMRk+nY651u8uNaqNaOWO42Lgna+n0u8eGm4dV+2Ik5ws6rPe
M5HDKyZIlGs0K/2DVpQZFnSY6chG7ILYlLPspWyUg5JeD7AUU4q9b3asYMxq5Ks0Y5Dn9M69Ug3J
nvSKcBtWSfNs1yxBqrx56l19uGqEe53gF5bi4Np+dMUNI+VR4dp3siFXFTTiHjwLzdebeBkKSCHQ
l3B7Lmeu9j0pOufKlzhDMQ5489JsY/VGXgXimX49xMVmULpi05Mme4Wb1Pc2SrJvOA48h36RP5l9
pW1bmztHHM/+Q20U/9ShGrNul/fsTGpOsklNbGFJ8/sR+T76SQ8tpNn7ZPKnxns0oH3vgkh/Ghps
WIOML0TMc2tbtrkO+mOMj+DVyRUxhuZuJtkcsZquv8BJ+Q6sYLguRcRH3o/DvlsbsdedeaLWNEBP
GLq7eHyCqR9h9aMXKKtT96W37b38UGSisBJOwSH3Oc4izM7yoypUCC7ZSYUaGreylFeWt3cjGzi+
aETM0d4DaBiXYxmq20sdZoF/j7IMvVnIAbKbNdr4ATF/+bej+pyQDgnBjZCTEkC+jDiXxWvUU3fg
buEfEUeGD0PhzRvLI2NGHVImjHhe8WNy+OqxHkAREqubkL0UJrBCEjLSyk5ecNdo64ENyRerZ90R
qgNOSZ13DF2gVr0gSc2pSlDMSBMcLblBGHQz0nD81E3Wy25dBvKB6O30WiGQld0CLfm42vj7ao64
miyKbiV688WMvPjkm6zhUxmB5IHxYhMw2owOEC30eCwFlFDY8LrBjYZ9wZOvp0tZbyV9c5gACi2T
kFl+207aSp/KYi9bRz5MBa3y3p5G8872R2QxXEyPibuS9BWsZbGciYcrbu0fZDHof+JZW6Ff4Q35
gbUCgmYv6hga8xxk8Ss0NdAOZv08AVa7Bsrdggqsotd6BF6b98W0BScRvepu8qYpZn/r5C7xojLZ
y+pWq6Z9NuLkIgdVwUguYemPB9n657XVuGDKLl6zyazP1waz/9Y5bX+btMXwT9fWxTvoZ5Gn+Pva
Xf6qDuyxGcZxdowQQgsHVW0/zoyS+4hjKBJiFl5nY45no+wIBMNfpUYC2E/0BrBKixw9ummzj7ru
jszb6NrU2k5bySHkBC2UITSPg1lZO0CuzxHUTzCfSkr4EFxSr9YW3kJtme+UomT177faSvaxPMs9
6ccOI/bsYGjuG55Z4B7EcHlIfp+Zs52u2HnJM3Pc5AK9FLrMXXonvHPMQbszU+WB1TNcpLABk1Di
kiQlncTW/uolB8teKnR7OKiOuUy5Z125Vf09H6z4qzgpf52YbBXIGnkyh913eaL9OhGd/6s+/+kl
5AVRl574mzJFVGBhKUM57ZgAjK9FPu7SvI0eu0xEoLSoXMh62c03AA3YTJ5eebjsQj+NH9Gp/Us3
T1xNdlP77lO3qldYNIVgpS9X+/2i0wStfvzzaq6ntmv5ohZhrlWpYF8cRhiRJRP5DTKQJYuW2SpH
GeZKub2cWyVu4dIqQQ6TYv+/jpVvQ76QvDJxceV4ed3Lm7y8rmwdfr+NKWr7LXmFzjKxXDQTnney
4sG8URXbvJFncYMXip+YI0YtoqHvImdRebq6yOd23MqOuqxs6mqV2nVzugz+v15UvFpQpObN5cJt
nmBkK1/z94XPdf/NReX4FGHd+d1+uqiGklh1ws/vNjQgDgSGcv4TnPv+/fF//13kRV1bHbfyjV8+
8/924U+vn/t2tja6lQTg92Hy0pWxim0h+D3FxUOX3c5wK4skwyH4yGqcKweB4ytb/66MiI8IEp/s
Uejhp+HYff7LcLfKPw9v7GIpL/Z7OA4k86KMG/UUdGxi2kLknBhfs3mKvhElZRkLkRpmpEs6IQaO
29Lvk4eAsPM/dE3s5qPraJOPI7tOWvUjGYal6UTpk1GY5jqdSf3Ai9U9IPxDfopb3eMs9t7qehpY
kSxabvY/CnhQ1GTZtmV6tNBEWGMWB6Ps/aU+mJiLiTiIVfcwiqABmji9Pshust4JLGx2FJ2QaY9d
SweV9SDPLgcDDwRiju5Hl0vDX51l0XeNcpk5aAGJAg+nxK/JeAi8dwjDDWCUX8UYOXeBftXB769X
5nVBRAGGSIpiKMonYQc5XDF5tB58SGJI5XDgNgXMDYBkes+mPMnIP2Ekxo+kALePtfIsl92yUCrP
ckFeQKn9syWZPnX7e4xUA/D9+9cxcqJpmkbzqDYv8tJ2HrgbT3Hg3k/P/83Af3xP+IPpy3DEyVNV
u2Ipn04YFihLsP7mlXyGAfNkQta/IEPLjp478e0U2QphaX7upWkncmr7F5YvH73UuX5P2zlHBadG
ACxHbe+pvvUQD/4rAaXwvVORbM3G4EI6JZl9moH3SfhtXPwYVbf4MoqB5GNq+wb4wYMbuq+yHSXL
54FxUMHDEVfs859y4IAKdhMZz81s9VdN4mNmDlsJ3YxGYpXFI3P0n+U3WIm8720ZJM+ECKq17g7J
idUSFp3/MKYan6U1xe8xvRjThnlyGqsiOzitMW/0YteYir5h0lHhJuRahz7rTYFPAOde8xsLiaq9
pSooF1JQgoVXL8qy8MX36bWEJ/CKzby57NUuuzPmONnOCT7IRibgq2h5wwdMPr31bApfyHFMbhpn
1AiCD/G30txLJZcSpfEyisfplmm/t+/gym4y7J2e7NJ7lT00S78pDJSaZfdVySfjNhGZbnOJIRtW
AARvKcn6IiwwJph5rJZqyzRdwWdyY6aav5TN8mCrBtH7TLmrZZc4fhltjL0RRcQnoynsfdUH6o5Q
x3RteWa6dp24eWwmbHFCVHtfAQ+dilqszxLW8aap/iyL6dnpk/htmrR6maLsvw8M/ptt5mJW0vX1
Rv625SG3yxHQLD91p3i3orw9lhDY9ioTiEXApkT7ME1Q/70bpWcr7x08aQGlnhzNheTaxnG3jTR3
Pjgy0xcaXrlxuljBB3M2rwkra5Bao+AQ14gjp659qgMkkomjj7sYotmD4Wo/AGQUt0GSTMtC75ek
thLe+/OsMCcIQEHS4Rkrzv5sZbpIHYvIj9Y/+xVqw+3JxS9VjPq7b8ioWI7/85p/v+K/6xeUx8wJ
1OodgXVKooup3vM0B7LXDCN0Y4q2lXU3Y4HPfYod6NKv5n4dMadeD01CGa+0bcMi8EZ2HqoAZpfK
xmJdJdo9oK5sawBaXZfEWAAjfmVzz1sXidHvwywsn/TZOpFh03y13ATAPNiqk00+4i1+T91CNqQZ
N9tptLu7HF/UY2ljfS6vpDjlHhV4A4+8tHZtZfabJnWML6a5aitEfDBjqu1o88whie+JHVgQCmn1
XUri81BztkVmzWuZMWI3QSjWd+lR6ufFoAbFVBES1QMbNTMbO58FZU1+dEzdKOsCtKyfWhOnIW7j
aujs9HGt1m6D5AfdOo4E+3n27QfLIohNNjLEmcavHvAmwxin+pHbif1NC5RTVTXc4SuTn1hvoFKY
kLjGqcdUIlDxlIoPo1GiAvFtb4kfZH1tzQGafTaw1p1tVG+lGW7zLHa+zbpCyoRTzvfODLWYdZS2
jbW6esTL+4c1x/6tE2ZgjmOyOnTdem+Cmn1nr3Yf/UBP10PVlNe6GqR73VWC/WCPHStTO1pbuR49
WaWBjSx/km/K7GPXORDRFldq0nz+gL9HGHBAVWuSpW70NhtVY3hdhBMcTHO0v1osfV1umc9Eybud
NY/YIQaN8xoSjjJ3XnaS0tthLI1Hzz5JWrAsIGOTLTNANdHyqVt2kgLd8aPljzE6yZhkiHFHTEbY
KKXVrQm16G9sq69kdsZQV+GywsLz9j/3mKMiP6Csr8MWcNQCf1jMQnIMowOsMgf+JgAxNi6Xfp3I
hdgkA3lNWm62SBmz8dwjrYaDWoXlS4WZ/YYtto4Z26jdK4aSfvQo7Ls2/x/GzmvJbSVpt0+ECHhz
S88m2b6llm4Q2jLw3uPpz0JSI2prdCb+GwSqKguk1CBQlfmZ0n3DfrzbJy1ZU602/Rc3yL9eP6Sb
P7XhPLxqFHMPDSDFPcLoztpa2IOA/B4zwwmfAydtnlpjeKV2W76rGlJiJCd4my5NDb7easgT7z5z
Q+u1JsEr/YVeOcdB0VoYJFb5jmoBJSTWaGcZ9d4L9PzeOw0wSKXiEh+6XvHeWSJX145HmQOdbKcP
SvXKNrF8UFw0hbG1zt4KbTQhTRbIZj/xFt0WeFjif8rZrA+chbn9W1+cNNixl0jF3Qp1+F6Xm6yY
eFT8Ko1J4Uua9liE56571aAmnSt9JomXZ6/dWEJYWboAM7fUXZbTW8itKWeugpN1B69t88dAqhYD
2uqYbGN0Cy8kr8rxhIj1eGqSYDxZLmzDa2dUZ+tK092jDNxCZMY1TkYcmXIbv4WDHHWRdAiGzW/X
llMvTbwViovTJqo068RDxTrJ2e1w60vC+I3ELXVEq87r1d9Cbn1N4/8nprWC67xpHL+18Dffayy5
KnwNPxdppj6U5lOsjOBrSsM85khhXmFac5dhQJ9k+IMB8bqVcuVM+pYIG9TVWeq50i+Hn94B/xm9
DfxZNvYef7I2Ld9Ij+SEjKvSPS6XWPK0rrq59XXwhyC9K1/0X4L4MthoO29UkquyvvTAF0p4IDft
ce4XAWEyt7vGRcUamlSf7ilpVatrO5rC4l5z6uJ+/DUifbDRAw2XQr24lzmxif3ktTOE5buNOzTW
cZd58JsufHedId6qLVIXY9cNuLElkIfBMH20fOtRUOvwfR8QUPoZ2iYDzhwhCW0HjuhfQmtNsdfs
deHNLoYmsT40D1ZoWWsnxi3+JvR81Xcm5UWugIFb8B8DcoG0iOd1008J4vugFQXnMwANW88DuFu4
gSATpfMGV7T0ZlzbQQWQ8i8AR+m7XeF2VYELDc40ntgjbswy7fb5CPBUc+38GZ5P/pxAu8W/TbF5
l2XFs5v0+XM9/9PYgfcojWrwrLsqw9LCsXTk9XWK60DnQ3c7lJ2SrKnkv9iZMZzlchHgznvocDtp
yQVun5oCd99WPaTzm4K/SPvfml6xYPw8M17fpP1ltEGFMsv87i70ag+2rTDW6976ivdGemwDw155
eartRNu3w97lqvlrBY25R1apXN1Ef+XsGtddLHVIrqG3bhNs64rylLzsRkCq62TSMNJejM2k6dVt
c5SXpDnMP0dvzWgJbnLVOjr6svTzayxQwvE7uKd/UqNN3qPM0dbTnJlPntYuuFXSAX7ttne6jxdw
iNUgmlS2iS9aV77hcjis5mks/plqDDY1mMSrsqZskEb4+QiUvQcW4DT9azqX3VbvMqREmqAHtE7x
AZo+NaplVIMH99gpNT9dBq8TSIp3fjNdp2tVMFCghMmZhWH2qCtwaaq8QsnZHqHxFThb1rl/AJcz
r6UJPE676Jb2SVodVt8vrUsmg8gg0bTXwujRM1b1h2t0Anw29/vpLloG9S6stnUzmtuIioBIKFi4
JKxLp63vpIklxJOhesETRkHZW+zMvMfQXaj6eL50BZWTcZiLjzmO0ntvDvttz/vjbAz1jzwEQiUH
o3Db45ixbexRGbj1p78ipE9GES7FVlP1/W09VzyXfs2QgT+at2mA6EjOw+jf/BEnIbcPcmyQN6ts
1D75UAH2t+9y+/DbReVS12YDuiRvkOlevvL//ghr+dd2MNmQNO3wswMN0ii1/ZpNub3ujEk79I1i
kVhR652O/c1Whb36GkSKfsx5FqylCVffvSi6/S4t3Bnt56RXVzKzXaarASj6wK2eJEDxfRBLpj2d
o9lCP7Dkf6NSpvoCZH2LYR9Gi1MWPnbLIQFwtZnNUNtIUwYkRJ/7nemC1btNCDWo15RaIbctF7ke
RmTQ6jZvMUGJ84P0yZWK/3yg7oTb/upiMCbtGZGpaH0tl3ouZmxUlcbttV16vIVYV3uHW/20UbUz
iHAEzZZqKpmF7AkZgWt8rqA3V8X6ixRnJSBo0M8jTY9MqaUr91CM1uyN67MAW9FNXiS9yX7ctZV7
Fe+WUb3t0U6U02uMnP4KFGhsLZOvAwuYNkjw13DmwNz0oxmXO1AHKDe0wZ1hBJjmNmUwnTpzjsqd
nALdnU6hokGiR3yMhBqCpDuonvvCdaF3TQrPBBRXLBuL+QIhkypeFdBqI4RKgLD3LfqYt74R4cbb
6O3s/xLX/2Xucr0hAIEhFslBoqO2yrYtKAvt0x9nRZPon0bVzFZzpf/X6Lj0zcvo/46TURIWP+P+
+Izb5/4ZF6HBViDEv+QqRQdktNoNtgYRdXbylXivJxtY3WhXLs0mb2D/dA7m9mGX1esl2Mn18ElU
RW7Bcjkoyj+DZVRvP7Pg6h5LzTzq+Hp/iOthvIe58bV0p+ZDhPfdSbUnNImWwQgXvKOquSlkT0ZT
O3EoyWvOVkZzz8K2L7MRA1iCu3FeMAFheceSsv6QxwoIT3UMeGwvo3H7bKLJ+yitocmheFvjS+g5
7Rt4Hekt8tZ+8lHN6SbXg0eLlI1i1NFOyaPuTIE2O2FshkMShcpnNSrY0xit8RmdnZNjDOYPo+u3
Odq0/0Cix9qJvNOLaXXRtgmeF7E8LMyD/JxraJAsLV1BRAV8AfxjaceT3lLRneLttbkoqMjZMCrO
XRMZ+2t2KVCGadNOA4JxgwZzD+1oPPW6ezOakemc0XWM1m5ovHhOYoNQ06pwR/qAZaistXxl/pGp
mnfHWqddsc9MTuJAYqlFsauHud5KM2iVHqvQ4ceM0waUJuukZX75It4l8/RgQ9D+YnssHaKqtN/i
zBg3jWdYD2HZmvA9NetOKbrgbIVg9VvdLKBlVe66LZzxY5X63wfkc781QbF2vcWaQXOGvV+29usw
sKR23QnezVQcJY/ipfojArbjE8ql5cuc64ewQ55gdt0BmgOwWcnFyKQcZ+KkBnZbr8Mqxbm9bGB4
t7pz6abAvdyahVut/MRuz3OlmDO4RuKqOAi2iWUM6zrMh21SqO4Kw7L67AfqNyMKcO4bZ0zvffbD
Z1tOJ1svMU5Oq23q8D3q0bkA8OHTlrOiDvp5+Q/mXeMFDXRqOm015YUTNtDKPW5cxBOcte/an+22
Gu/CZvafCion90NjgraqlCfpCnvPOcxQJ1ZmoPhPMuCknbfRg4b99tInh7Kyq1XiA4MbqevEi2Hi
Jqvi+iFAenudqdzl9UQiMyi/N3jUrjq7t9+0BKvtqmqTewOtyGPcWGzgQvKzm9Cdq3e3dN4s181/
9DXg96MSQ9lEZXBGv0IdyaeiJVZa2OVpVhw+NX6MJRXZBKSnABaDFruFOmmg8DONlUOW9CFepP8J
5aqG4qavkTlPq6Twh11U4MfUj3WmQrGL1iiRvNhYtGFgotZbvdKmS0uNBamzztoDmjV46ybW2vdJ
9UJ6fYJHZf5QEB72I6X9li6UlCQvq31Tad0Gf7KKfTyutE7t1pBgsbyX9E2m2c+qw7/2FhEgs/Jb
hGW6zy1/rLd80Fm64Quy/40nRFUAvge7RHQf8W0gLfwx1xwDCaJK2bRhiifUmFmvXR/xu1o0HpFJ
NS7cHuds0X+UrsZQtA0S6utQ84ItlMjx2Sjq6TlUFNIOjnWRLtCV3ck12m/ciEWGphXqTrbrNXuJ
lRBU2LWW17o0gniqDoaOxr805aCAW0WhEWN5meT1dfzgYMtwi8hrOKtmFYfX76F37sd4AUgAK+1B
A9vpvaUp1X0DO3HdW1H0T+ArRxVtiA/QIOx90Vv6nldf8DF1gbQuATJz8AEHt+q48vjF/0/VVHSL
rPVs+9VG4uTwm/gqaVXjrJd7v7WVHbhNnInz6Den0RIvG4QCi+5OZKobBLoOECDVtTCKGvx0nmP4
FllAAagHxoeSEzIqSLsA0MeZfK8vzRJ30q3P84RHGrIqt1HRDpBRVGxI1/4KlmaSNcWeZCiWvG5x
cdVZ/7ac5KBt5SQIsuAlT2xyb6uIDYdtbYpudj8Ypk1tHbOHy+xG9RmUTrztoyb+1ICHGBTY9WOM
e7qjUftsdd/Yg0KxD2WdJ892j9mdhLArxaN9dl5znbWNYejuJqL28NHwHGMzBdZ0kObUQubpIGJe
pOmZ7ZbnrvpS6Hr14pkNfyVN+TDj/XiJ8X1fSdM3++Ygl6wN/nt/6thGhjucbQgLYAHV7slOs/aU
DS7OjR2q8ooOFlZXPlvIjGzjQYnIZFb5i2l4/5QIMryn+DWgbd29x7jaU2pS28dhOXRWjQSjW55u
/WZe56ydYx1qBbFy6MfIfUiK3a1HzsY0Ri6xguN5G0gpidzpc/med/q04T+7XeuB5sz5Kq017E/q
ADg/Hu1YeYRmtC+Q8h6mHbhUayVKwAilTKfAKd6kNWlx8/TvrnqxkVGG+RolrX9P1GPS7Otfk5TF
iXAqR/U+i386WiOr95xPun8Ukdmb5qzrzf6mypAIkoGmKHH2S23gdKkT/hlcZrZ+n81f4pCEu6Ge
roIA8jIDIFdnG5akCVI1u8QdfuCpZp9017NO9XLW1CBWV7+dylA0DPbJpzp4KMzmIl2BAmTUGljN
hImKvW/UZUfUARCOiWkGNq8a9QNZfftFOua2C9CkxJZuGDMWHni3jeHGrMtiZWKzekrYvKMK8a8z
rK1/9gGw+a/R24zAT5FsVCfQuX+JG8rHvjYjSo8E/O9Q+cBb3B9fRz4wMKx3hA3Gu8JvlIscKg/5
Ik1pJ+xXgZXcBq7NcGTFmBQALH/N+COO1ykel/rl1o3RuLOucTrjCVHVsQK8oKwo1E7VSc7iYC7x
PFza19PbOGYI7dqILeM6RwbclATxSk7lMOmRe4gK7dDOs/dQ9mZ9D5NhFcLRzLYproe7KRrwZl7s
8CREzsIRsU8kWI3DbaBJuuvcfrnSrV8uUjp1vv5jIOtrsFHLRWRArl71KVkLFK2dWf1UOVglxllT
HpI6LLdipDgnSrFu4kg9iTCdZ2WbUEntV8OEQf+XSRLlO8Bf+PX+fycFVm0+lbb7nToKNgWuh3oJ
1ZwRC/LPMeyKjWc71UVXR+Nco2vDLy/UPhmjt1PnLv4W1jw4+ggfAA1x8EOiOgiKw+d4Lo0EJKnm
NOiEZPOxG7BsGZZHZN1k5kOOjvtq1OdFxqi/dIGdflD10gcG7ul7q+2nD5ZnnySgDbJwnWZR91CF
k31W9SJjkZ1U/yBXtMr50M+U2ZXtBMXlqA1j8MLj8rvMtBYqoVXN6nPbFzi3jq2FfnXSfzaR7ZEI
kl01WpcMwvRGJ6gIX+PRujpg5Fo0HjQd65dqAdHNOm5bugsHyx7U8LVLzIP0S9hk4GNlLVA91dVA
3XW4z/i2E8jV/ggTSWNtudq/w/Q0e2dxiik0u5eHZEJYTq3GfoOTGPQLSSrfOiWpLLno24ABoB0x
P3LWtyS1F2MinVWQ4U0V1Vt+KtO+sGpjX6Wh/THqjC3p/vmL4qPe1EHYOquKUj5ZYVaswmZSv1AF
QpCgQCG30000jEHEbWTG1OHuzm/yneJkhbrNXeRYPgomtv4GqcK7NkXG69a8KkMZ7Lo8y/OvWthj
Ezd3/fDS4O616mI3e7TTKX+cE/SswXS/JWk93d36DVwSDxLLnxX9uPFfcde+Tjd+xgxZNUEhM6Kt
P1rg7lWoOAXvnvOtGWO6J00vcnjTLodkzJonbu61mdbZA0Rq54kFu3UsJyhSVtrB0krJHO8sL682
QZt28XougAzi/FDur22l0r8oA36YiEc4Tyy4nKcMC96xCsNHuSBs8+oe2aS9jGk8ibZFUPn7Qmv3
alHOP5aTMbWuJ/1/Tv57SHrU3tjO4xD95r6ehWNxZF/3RW6IWdwQfvXJ3YOhKO7dfMZvcRI8tA63
kFf8H/qBpgD58Jz6WryQ2kOk+8urWHuUmsR1+y2ljRRixdHX50e7p8S9qhedhlkZh13QF9q6H7Jp
pToYGqVWmL6FcYkyGzB2MUSukYu5GiLburodQ//OvpP9SoVV5aa3HfXid1p7wZCErWnUhV/rI/J3
7erny6OAhXCIAfAUKy/KshPQn6UyGbXokCydQdJnJzlg6fzzTJq/Df82/RZua+G8MxsgceGkXFCo
5iWGHaRymT3SLkFeKjsZcW0sDTbOIgIbZHAWJOYaLuOFb2gXKufSuPYY7ipAEOXRR6EKSR3nXggI
IUDUk211X2+chBr15g3/V91OIuZgLO/cLrvXSzSS0MtHt2IpY6CC9p/mQn7LovlnU9B2t6Yg5H4L
/jU3Xwyn1NzMUTuNUjKdUIfSCkZjWcxTutEiv8AigN/gDi88fZVUlH5aMGn20Zzy8kwhOAESPwfe
DgmLf65NfRlB3ym1j+i+oTng53vHrZxdFETWmzP7VIDAYGR699bXrvMWe6G9A01kHOF+p08Rf71V
vOA5cviNHiiCL0HboIPTatlFg76IItM4bgJ0jT+3Y7Omx/5aTi2u9b6WP1VDph9dY3R2c2mNx6GF
ElJ1+WebxME3uy0Og+3bn2oFcQoHshNao2p5ajpSYQhnem+/QgE6XUM70/x7qOGX16uG1s/QZgnt
BvXnVUt7/O2qKakq9iAgHYp5PDuI+RxYATwjqurlm2jpkwE5jGo5nlFtHc+ZbWy1ZoQps3TpQQK9
8s/TKVlcL6Ns3Mjkv13rOtFl13rADmeNuh228/1qcoN0MRo03lL8Tdgydsm5X1yLb6NicCyjZWck
ZzYRP4NHv4w3vYPa3fJDU0A+AhxLzezkL79G6czNYVw5JZvAW18iP04ZloOM/DHvtxjw8v0KP/uw
O7qlbuzLBTaVQKDZu1nN4rEz1efrwQSsZ7fzWVp4QSinxkg+X0FZUw8EsNO1aS+jKOcXz4hMysWk
J80zhEyrTFkj3qFmIBDTt/rfV6u42hXSdbuaXKDsJojp8ToW/FfBxnrXuk9uMtT7uqjax7RGuyKK
3PHDZMDN9cLK+BpX7baVIqAd2hvbqoJvmo8Ra13q1gc1LFLE2VX1Mc+dbG8lan8qDa88USao961j
w/wYCwwM2Wo8yKFKJwfn2T7f3vqC0gkfCk9x93aMePIfA9xNOs9XttG/LiITpKl56Uto2/5RWtLf
TuGhAFJzlyX2UwgtpVl3VXDQI8A9Y4UYyNymJrsgrzrARo5ePV2Jj7Njl2sZ7XynetLnlg17Hb9G
yhS9+pPynkV2ATCU+Hjiy2N0Vu9ksLPc8aSXfO+kMxuM0EIAml3/ch0EvQzHx1fhmzK1M/Vgr9tU
nKXp9CgIo9D3JK06jD4li3B7RMVq56fp/DSRd9ggjou2OCnjlY1IwmfWyq9o8MzfHc1bA1OCU5SF
0UpLB/9H2tUPZZnpX+bKrFYFgjgfcEzTwZ/70zNrz3HrqbVxjwWHjZw5Knu1O893A+vsw+D5ziVY
Pjk24Dj1Scj+UKHIafSlc49kurmvDLPD0I6Ur9kDmjRby7xkhRnvsH3vn/owTjdu02lvbZKgt+92
1WenmN+CZu6++2WODG/Ad23Hb4mnRMFKUc37SSvtL+ijsrDRk/BjDO5hXcaa/iyfXGQgXhUt0zcd
uTFjU7IyR8KDF6TadKe69cJHq6d4rAyJT8HcCD6ZUWGTmYGjnpdtD3x/Plg4JX/KlEJFB6ZAa2UJ
y5EGU1Wreu7rvHuAHswic+kHo+VsMj1Wj84ya7S4qzX7Y7uQ2gwtBK+UdsZaeGtTgeDVpA36qQjt
/N3GZXihuTleX5y0vjTWQoKTqB4iInSkvHi3MPD9FUXNzFgLm+0WJddysyuDDmxhAX6eKPQo1X3Y
jSn3JHCQvFKtdRFb/G2W5bYc+mXVZE9k624DEhwsM24DkyzFpLP8y2Vi2MEn+PyPspuwrcRZDQ7e
GEAJkw8FciLS73e2c2xsf0A1HMsQRB1bDHuD/tX02K96RvYMo7h/HbIQsquqaicZdHTAo4FraTuB
AqDU1h/RukSiYplam1n7YNr5RQaDQlEOKORoa5Z3zjXvlZt+t/drZ95KGmxMeainvjYdpVkr+veq
T6x7aRlpsVKaMGMhpzpPM4RdSbANVReey9BEcq2wqe5XjsXyK2/D6k2L33yqb8FqCKeHFsW6zxre
0eu2qbVnDeLArjHL4awhBXiHMq+65x/YPhrtHG9qlgcfjT745mRZ/u6Q3sIhh0wSGu5rkjlz069c
XW03fQwjyg6maKUUXocKXpTtKC8VZwcBoBMJW2dX40XxPOO+QwWtVBDlLe883TR/OHqMpKHb/sNF
rZXXlcrWmW0VbnTp7rKStLbsWChKYDMxFtmhamLzLLsTGZA4B8Wda1whm5dpzg+hbsHpW3Yxsu+p
R4y/89A9tj2GJKIy5ogIWc1LYffXzq6O3dU1SOJvkUPNDeIpeXuXQwh86NAs/LfthV4g3oB4Ktnd
xQrDQFLuLo6HTxH2qQe3Z2vXVQZygXUcvczzdO4jr7yXrlozfkaE5iKMEVXquTGnn6NG6AWHXrfN
kxNGFu5NifYh64r+UFsGqf3SUD/kU6VuI9xq9jLaheTTHcPs72Q0i8ofqEO09zJY4nkTxEbwYiTI
6kbK9+sViiZjj1G8XFsaL3G0JPg0lXqcU2PRjhxIf6d4WbqWNPatKWlsR+PTZFTS2L81Jcn9l7lZ
zO9Pkty/BYcqS+vlUskyKh+UY+O9D/kqThbap1yhPCHVuQwXgS343eQgJT0tzr4kjeM9qGoVvTk1
q45FY9/1SrZ+YRzsABWZH/vYOQGIHSi6jOWzOi7eTaPx0Y9KXLYCN99Y1H4+Oq6TIMxv+se2ju6w
NYVqqBpHx7aaZ1jh7XOah/HOnxMN7ip9crDN4JMaqd5JWqplI7DMpDTnR5gX3aPi+tPn11ZPx8+h
MiB0aBj1fsrS02wX+KfjGIK6VWu92ngBrSpr9L7zNkLtbEqHfGWVgfMawbHbJvmcnlG3Ts6LmqE7
zQ9T6nTbrASiMoglnrTLEImg66a0jP10n6Rhubbt/Akn8u5eRA6HAiPkqeVZLE0r9tpj7inpWkT2
cmw9n3xb35Yxb3iUFsunxFuoxyamm+4vh8ub1+W8AC00AWcEs6FtXctB0erWKafksUgVy2nOyvAa
dLuGo+IjYGKgjXhnsR3j0vio82Bc+4U6n6QZpcUGSSHrdShRIFf78pMVJeZHVzXKgxd4h2lyX6hK
3sULT0SsjeQsmqd9GHf15dafqQBPPKOuf3NFKk3V3/m1AmdtmS8HGBXmuY+LOzfDii2MlxTOol9J
RcfcOKFt7ERUzuyQ6mwm72vmunC10J7DCgRaopSGbrEyVZ0p2C2xMihdIYpygWsbD55RTY9XbEcy
td5Zkghm5tn7eW6a1fVPHNraz7YMdwYQPlSZvolqPDSzdEt1prpqfqcOBN5VbccvNa//u0Z3aIZZ
Gp01bNVkRhVZ3kNd1BDuGrM+9O+1lyswfAb/iQKLduLN8z4Urv8Easx/6pHX3MF9tdbSJ7GAg1Dj
LOx8L31yQG/vLfDaEMECLjSFqvHkfw4DxHevkutoyiTrsKv4o9TawIKAs2Jyh328nKFO8/NM+m6j
YHlixCgT5+S3bLyauW63ZPydxxobg0cHlwjq2r3Ogp4+auoMVGp0CariKF2IgLQKLy48ujtdvb9G
LLFGCdPOtebmeOsrzXrELJynMcZ+OKtCho7rS2ZYFSYPao1cwtKmeKbf9Wxkf+uTmEpiqiB+dXUU
L6WvropmXF0jg8I1N7frWgau2xVSSGrH1thUUuXBG9kxtkOVffUx5Es61fpU5hnOU3+JUAbsRIbI
vkY0KndAyKLzqeviT16kKx8qG882L86R4YbVdDfpAXB4vSteKgOaq1dgGOEhL5JNzveq0tmnDceV
Vpru1ZJAlOKNmqWnUrvwcOS+kk5PjbWVZVkzhDDk5+WekoHr7Ostd5sp4xJ5m93obo/wkF9/0INs
UyGr9DHV3OjY+BgOd168yEOJbCnbmBK6XoioTQtgdTPFZn4GX03GGI3IVZNXyJlK52/jEo/dFCmV
Ktibtj4cJeQa3VhA4hMrBE3ptCc5mCN8ltVsx2a5ko5MRVTZNhYTa+m0JeAadj0Piqk9mUPSnX4f
k8kR25Cy0IPj7/FR0aFyBkqkPQ01G99F5WgjkO0EWA4K6Uh7OeC5BdQt/QLibnp1nwFpOf3RLxGa
iWbQMlMGb9PbEWsMxfK+BV6nnYwEEyk5+1tT+pTSoZQrp2XieZs45AaReUo64DA0+Y+8efvTyNvk
1ALJu55JX7MM3Eb/1qfpDlYbxbj7I1ZF50QnhzVWNhlitT0kM6hq1pb5Q2cOxkFn1Xi23N49o05Y
+LuyBbGU4fK1tlorRPnSHqYjjpsWmYB8ir5nrhojvqe/C52Sd90aK7vsqzUvWDB+TM8AumExmvNw
V9eze4GL5m6wtcj5HZn5pvSs+HlusR/y50rdzQ0r8nVZBM9KY8x8hRTzQwxOHqoSrukSKwctGOwD
eGVrJU0cmN1N2APuR+GSZ/BYP4DEMN4qa3hhc14/6MuiZxmTlozBsPyt9WtMIpd5ZuVc+n5MAWAa
w+XGWbjxGxCF+R7M6givhgg53PTqpLlEtDU8fJKK/i7R3eCYOs09jx/9rVZVjHOC+r5ekk7RXOaP
v8bKxInP2ANAuyBJa+k4EneqU1Dda1Fflc7cyZWLXiflfiRvCUuG5m3Akryuigub1eRo2DN47ZLT
JgrYUR9Fv2nQN2VktV+6eZy2oe3Udx7WHc/KoH6XcS9bBJ6D3H4KYG6e8CSMtuUA2QcXC3PtoEJ4
Gl0XTfG4eZAD1pHNg/SzPTldlblk4FefRNwmVAqcLCROMEhBsDXH+PS90tDl8Sq75Qal6Tj2MYlU
YGxBpj2W6G4MIcaGrRroeycePZShiULte9k2ddxiegwxWv1MJg1hkrzVT3JpG3nuQzd288ZaCqRF
b5wAgZinyvRwlli6PPS77lzdR8iGLjl0S320DtQezyOFUv6vWDLI6tpkm70CxVps40ABghlFiyVZ
a32aM+M1S63pR119YENH+a6arQPrVOufIcyo6bZT+2EcgiUV5rqPhslrYij67Fw0YX1XOkB/KMJq
93Ltso+i9WSH+fg0OmH7gMymfwgwmNkOPBE/kzFfU1XVPnKP+IdScdjq6db4WaE/LurkgjTbe9di
dNUsBzmTg9Mrqy51lTsxwJKu0exUFEepjE21mu7kXx8iRO6xirvIP17+70q/Go5RNHyVLvyEVFQn
rFRbl0mkbKVTDqY1jSs7yt4MoIAPdRNsXCdNL9GipSxdWCUARJv8AwqVprPpreER4icbAraeDtDg
aNgrGqg/UrY17oq7aBwsTIpVsjRZO3zyqFXhL/mOLkh015g+mtOZ0n9qjPCbNg7Ko6rWqFbUHav7
JRylzHTjTEF0QpHd/GDb0xrt7OET+RtzP6PftJPpRdjc6bXavZqVYpwhUVVrmY6MLc807L8uRadE
L7qP8exyWflSSu7OaKfbOrcY1mCL1vIaVzS8uRYFJznALJ2xj3wWU6UxzpVDEiW4KPwK+Nuk2blO
kig/VnD0cPOfk+RCjjNTbu5Z0ete/FHB0fHUxH31zCLue1pkzZeuc3A07zT1AccO9+Jx068bdkZf
4qR/TtWmeoUjntyVVdRvZYI1f1V8gMtAwIJ91GvZAfB88zHv0p3Ms8Jo3KjoTJzCFq75jIbjQVwp
0bC2KRHEFqWvf9lVVisHXZbHKW6q87VkjB8nvo7Ly1ddDrHjnzyAsHfSClTXOTcoYoV5zFrHy53t
NAT4QC3NWlbXWWp/6TxVO0ofjzDvwdX19GKm7Va6pmWZxHaWTfZs4OilIAAlX1IOkj6wu+nZSRTl
Tr7t9V8QBMUhQTTQQCggDc03ocwUgR88/GrVcxE+RJX9JmQbaeEtcG0N2RxK5Az6A7+4KkfjVW8U
Kr+FPqEnUpjvkq7q6goEOwWms+Sy/NjTNp6J7KeMWtRwDy0W5tdMV4mtw71dAkdeSDJyIPfYZk7y
knVzcLKLsF+1oIJIvSnsovoChb6StJIMSBMgRPWSON3FNCZe4rNav9hjHVILhRUigxKW7EuEshGx
4wp2ULSb2cMfS8KdIp7uvWY8364nH1nElO8U9GaHKMwejYQs95CbM2LZifeqJVZ+jGPc6aS5yHGf
0bEmM7+MmmPlPjZ6eZCWHDxz71h45kmDWuk9stTzg7Qs22kxzKpZXS2TLX2KNn7bAZJcmvLB07i3
zPfezZHpntVE3fcFvhkL7h0QZR2rewdq+dYc43qN9a/JcquwEcRplDt+2lQvICYVCKBlON50DfIN
LSwxpWpgpvZVhjGIV5yGBV/HC/zRVx330dHa/EMN5zstlA/FZMGPHK13afXZXNwZVq+vpdl14eKY
SvbtGrtcMBrrM7J6/X0fzuV9rmCLibhXs23tGIhjnGMpGBojAvscvDLsdhZWVsitRdOj1UbTRafI
R/2IlQ4EAHIbgFd4CNCE/vezKamirlb+q2lG2s/gP+ZKsIz2eWxh6GbWW7a22QU93fTS+FZ6ceva
PE/qRrql5zbWLQHSx32f7DRM21cy+sc1bnEA3DL0hnt990fcoDag8ZVhn4WK07NWtuMZCt/U7FuN
IomU/a/5l1vnb+ATPbSbPRX+eXmAdiFbYmQLhNFRdo6Pd8h2sPzwMsxZi1Hdz1Y+qrW0KtVLENYY
tyXSrRcIXe7Gcaz5fcjns7WUW9Nce+mqJvqY/z/K3nM3bqQL170iAszhbyd1UCuP7PEfwjP2MOfM
qz8PFzVufcYc7L1hgGBVrWJLFpusWusNrjfs3VqL7wslm3aNa/7sF+s1VzeHPfbmcIyWphgbxXH9
0uSOdS9dBlS3axAaDzLmuSF2QOK20xTdl0YB69rhgzY7nvpeQOW/UnBON50+qO9llZE5UzRzK6Nd
Y1jLfRUe7KDW3ivVwNC0cZSjjJbhzFt4duf7cbnUrCWPgZd5TzKYJUcv7d0/fn1cD6uQR/o5c70A
XcSh/NL99PRBeU8nv38ko/TdXET7ZwtTxlhtu500lcnUYE2XIN5brfjidMNPx1KcE+VsZV+Oqb1z
ioHS42zmCEJ3ms1ybyr7TYi8LZtO/AhxViQbGwT2Tu9OBnk9oP4ZRKIBE4yLFXXQhYJ4ZG+ynDpe
i+lKSybN8zQKZKX+RcxZV/NWMK31Hra7TRJj+TwZGpFyZ4GolPiv2os6dmfd30luwZ1we7SLNNh+
yh7IqRwmsgcXVt4baRkqehd3cpoo1V8T6ML1KtL1KTtBcQsYz6pbbPPw2bV46D6ro2s+dxlmyJmu
6ocybcCN201Ont9LnNPazpz03LWzdpXovisbGAXboAblvHXKCTGzwrmuoXkLHKZsqSNLrByQvCoO
npUXmHLyaXbm/oV6yffRa0nUhPiio9xzjb20Y/kX8lpUg0w/al3iPklI4BrBPuJHxMvXcp6C5bAQ
Wo5DbeKLulxFBjp39hcLyv2tS/q1kIXp3qcy9aWd4uoAZyDk16nmZxw6h40WoPUb5ulZIrK4qg58
H4MzAIf5OVExcCG3nv+/RIQZ7IQoY8NtuRr3rursUkcD2LIeJzOKTpaivX5Cu6ynfBPuitwILiva
RWAsqd0jIWXCJ1OKA4/99M02QKNZSD/9bCNS3IX/sy0sFNKbvPuDtSnwHp/cPWJl2qWureIQFHH2
xjP7Y5KNOGxr+j+9GvZamamYjrO72geVOd8PpfYxSVes7GLBJFmZ+shplYeMBPWNo/87j19b6P/C
98dfM6s3CfL8fAOVe55q9c4PS+u966FEm4YS/NSRSuY/mTw5AIr7qqzdb66nKJvJC8rXvOdtAQgH
dbrUR2LfHYIjNqjOo1wJPhDeI0GrnmMAyucy1L6Xw1Q/C7s5XboQVFm7xMpbopYuaUmodOkd1lQN
t7J0TVn+Vz7iPglD5CCJqlySXb2l6Puc+5u6Ewu4tXNOom9x2jqnW+5rKPlN2zw9BF59LmxfHwAA
2hGQz1WbA2+15IiZ8Z2W9vN33rsRzuv9fB9lpv7kDNBcZSBKohCiv5+8uE1EbqlWDaQvmJH6OJ1D
LP2aDaib5RCZj/VkR19adgoaGlSbtilizM+N/qme+5OwTvuFelrgzEMa+1V67Kp6TSnlPQgPdUrQ
CYFOXZ9lsBoQAqgy0znIxKhzoiN+64BFF0IsT1/3YmYorslc5DjyvePF2KrF7t9NpESnNW39i/Kf
ttan/vU92Bj62rfi6QRmyRPj73aa33IFIpPThuFVDlGkfK2qwrq7dbGMCq9ToiF4khcgZ9ADAFOh
Fh465Te7uMJQDlbXZudkMZST/t4pfto+j7NhdtX9XGjeDoWV+EUOWcvDLkni+Ows2R3pS42j1QTt
szSmQEsv4WD9fZszmcMfDvSO8J8ElYTNICZdSql90SAavkZ6SoUAeg2CaCULONMqATx2PKZMNXyF
h2pgZpt0ZP6W0XSqIJMYNmoSlD1bsbtlLZcBuSxcVFZG1Gmd3vqRGvfVYgg0Vn2waa3O/EN1omEP
SsC5V124PHoRdIcsbAFbRv4DmnH6Lo3r6aCPHfyjrk4e7Rko2dKSQ5EmxqbrqHBI0zFi7wzDsdxI
U2Zptv6kNIlzla7eCrs7t3LB2y8XUdqoxnbtNPnd/DJrdv3qqhXpm1Lfd4E+3YnrZO5aT36mDM/p
nFRUGuejuE76bTKetZaClTSrFK5evUjX/h8nuSlcvWkpE90m5VSdeVXp2rZCZx+XXPAP4j6NAlp0
GvQ0BwRf403tNc0rpG17Rgnn99ih6aPTjEriNsAp4bULLYmNY5M0kGfzJES8VdmpoPaq/AmIoruP
0V88wKboefjilZK4GIbcOYt3SmrgJZ7W9ul3vpG0qT9mBwWa58YOWyqNvwfxU5+Lhnyon1n/Xvb2
WWqNWafhjqqS7WsFmIDDPv244t2N7I9+Du2nckCe1DeSg3RbbhFfMj8ctwKDT6fY39kNZIdfk9Ra
x0w0x6BOm+PfJ0mUm6KaJZMis9K2qdqPl9ABQK+NCL5ie0Iqv0xe64Wfl+WZcTQotT73MI5ZUxGC
7MJGo7D5l6cOxrbBTPix0COe33qRHwwYVu997/0xKEHzg3czubtu+uKNGPwmdaNfysjApBb80y7G
r+j78sFU5bqjU/JCd7IEDpNXZntLU8f3qU8wHqgAautjjkSejcVL1qj9WUbnHgUgMwr8q4xWanBu
PN19lkH7rpzGFpnvOnlhLX6SELNqkocwRmvLWS4/Z412zn22bDJFPjzsVH1bmfnRdFPjW+kjp76Y
UrpW9zOhsPxH4eaouPiOce4U/KdiCLe7X6HD1Do/fEIdsib/Gerk6qer/gqNh+7jqko/LDp59qer
5mj/6npSvmBkURz0NlfuyEriYQ1qVQ+j8h0slXHBVt3AaHCo/sySjqxuGKYPaOJkr9zEjxJ/mx4O
hKFG/5/Ta3v8mG6YVirT5bK+58C1SqCEN8Uub8cPjRERDvGMzsXIM32VVqP7pgGShZCoMmBtdMNF
Blp7hqQ0Fi0e1BPfwF7aH4E48qGa8Pppssz5dYXfPlLHlXQXgIZbfxYzg/o3U/HfxONMNT0yW9T1
fj9NxmLYYEVr7mQ805TgImezrn+c3fo+zZZhz0VT4ON9BW52V7n59JD4gYcNs7aX1u1gAZF/gI1b
7lPbmHhCEQtWmO+QnDoV7ElrCk/cT9PDp2mxj7CHO5BpBiol72F/RKPGQ2niIE0ZENQ6hvSfB9b3
ct6wN/FSGEaf9qvS6Uamf7hdVi7hLtf+vxiQ4Iin3OhlyiXT/eqqpKyQylA/S0sOuVpQXl0G5dBM
QY9NmmrufhvITbW6Sl/ChY9IKr8iE0U9ti1g2mxkcl9gtTK5MWqLS9XrdrjVvwa7oMx1a99iYJ4i
LR3G9TpZqavmAFMb6ZjFilZWE8gnLSY+y8Iiy/kr1UZIwkMWINKZK04GX6dusL3WUn+d2ftFcjaH
/gDZtqFMhy+MmMOsFjA+1KxQzcKzU/WZfi/Dq5nMOl6X0UMHxRr3sFQPgfrnMRvPCNMMg8zmBaCW
Z2/9jl4ZqpAoKWPcHrqu8oGDLOESqJOrPBVjvbHGobUPkl03lQa1T6QODpJxBx09dRuniVRgz0vi
/RaU9jZBYe4UOPbW39NKSZCpMTAriz12w3Or/3FrirS1NDMPEqO+cFpuoyJtfWuu/q5RCGo9J4+C
pGaRuy9QW9N398W2h+Zdy5zuJW6ru9KMm3fy8DHW2d7XdUy1lx/EVPk1GJzRTzil1ERIXDGzCQzQ
CePIKmkZLUcyLoo+9HcyWiYuzz5nYumwjOYGJkBh6Hf3Mgqb5B35xB6BMQYXCXr5wWKj8E5zrQwf
olxSg426BrnNyE/2a3MR5vrQ6FpGnNL8GCkjDRQov+lH5+9CXrcRKfzK1f7zQjIyk+Xcrp5ZSgzz
HldrU//uqe7zZNtAYWq33BkTupLShJNkPmWN5R5jlGg2xtKUATVVO7j9f0vjFooV6jvwVecsXeNs
YZ5o4zFjkeE7Au31L/bg+hfdKhFQNOIBeARJMIjpI0bISx+qnyfVKn+g/rIVII+q5MqFzR3iLwuA
J50R73R6NndI9Bhfcnv8q7Q047FV2/KPZdJQtc3WHtvy1SrVne+OxfcKrPJWQ9htWTwAy6NCfNDZ
k76psRtusO1xFwUOQia7I2eKmwv+v80LTB12lYhSRjDL90U19Md+wnC+QSCpC8v0S90r8SWO7XAn
/TI9gUGTO7GOeHOzKC6HY4AMtYXcGra3iJk56fzue7b90Ff6OVYLjRPAfv6gJUctSqC3S/r216gP
quwVrd7kOC+jEhxYY8PSY6TFCzmMYyhO70o9wP/nZO1hKGyWns8xA0DpfZ8qOJFkyvhEsialBOJr
wKMhj7Cvh/WVzPHXLlTHJ7fyM39Tg06PDT2+Sp9VUboA/nLpycvtHd9QWcD8W2Vci2UmKp8sbk+3
/pgnxhWiJEbAlCFv/Y7f7SawRDOW7EGHXFeWmMmhDdi9p/lYof6izptmgbT8R8Rio/js42Nxi9BM
lMD1NNQQ9s2qa1+jffCLGCqEz8Qv/D3aRvrKLr2xQ604+FuN2ukkJFLpp3I/AYvJw4fYLH5EvT5/
Z+MKgaqsiicj6JX7IFacLXWs+bs/DKcxKUf0lzF4MYzUO9SWU//p6uNGApQQO+syqsMLqRb1RQvi
x072bCBtQGhXVfeq+dV3kSqAzN6wxFey5zKmDOabaNG1i4bBoLwkTqh/083A25f96J2QMr9bfexT
g/o5Zadhi+RE+mfWAeEXZWayhWZpev9Ydfa1z8zma9MiIJGR3XlGYiMB02bBctc7+xKr2MV0nmev
Cs/lmKDxWsxoL1Jyfs1Hvd4pVmIfwmU/aiIt9lSpotpcXdN4aPedZR3hMHfh1hv9+eogIwJFEe4f
dJv/bLqtfhh4zfyRABZFkNif7wDAJN9ypKQSTLhJj6YsrdH8lG5uxpC6z7ffopd7lArrqwIBdTtk
9aNqhfifj37nAe3gob62TZO9GGZY/fEGwIiDYq/jBPcoXc1oBdflApkaK5tE0dU7b9Kzp2Bx+wSy
9uZ2fGVTrcnXrkTv+6M7oBDnjzkVSb6dCdAJVHWWF31MChAnGmUvzduANCMU4NDI8rTDUDbhY8zi
ZoNtEdRjnUKBkQFlkqZb4ZKtJPp0jxeF8SUzf8xkG969XNvbdmA1iAFFGnLv0CfHKQFygr3OnTQt
tf/oy5c+fwmJGnWvk+vbDYvzbTsoPtwr9AXcxDJfpQ9Z0Vpp3BfpqQeXB2nBLtEqwiet78N7uGD1
2QZuhmREOX2z7PjcxkN415hU+d6bAQUJXcX3FRDDdIeQbYQGrK5uZyPu/wzr5CnNAvOfMY62euj5
f/tjhz5XE5pvlVKOe9+GaWI4ZrTNmxaPTrN8iFUblzFKE8km8I3m4jlh/xq0pnUcKrXY+iXI6O0A
fHQAbf+cZnb/CvXT2HmWA+MvhI0yhOiELJfy8RLfDD5cyBt5ILIDd48bzbAVYoAMrEyDyXb2gTPy
beIdfs28cYuSOq+tJoN0CfHdv3xq16pPWcFO7qRPDlbp4ZWVcIPopf/ozRaP084qz6E1fwusZHpy
+pIHrjtoh5C001Ui1rCaHUuc5i5Ws8QNdqTfxaaKZ7Ee9BenR6V6uR/lNpTbMzZZxyR64pDA//fW
BHPWXbImf5SIW78ba+omBtm73tkyMJhWcpn0oxdpZ/LqwbXSF/vJbFGnHUHgUY7Vu+FEnv8sfXJI
ltH/ChmoFd6DSGepGFOuV4uHlcOiIR91D05v03fhXxB0tEMZ6eWiiBP8gey8h78RCdoYsea3flrY
Qbn9Hi4tqpHpiwstScYkXh//NtHCfm3CQXlzpvQxR9f/UYacBqmDXEedWcJVk3q7PeQegH+upWrQ
WO1FlE9GJzsLj27mlDtlJBP5ISgyT3WIclKOYYOCF8suVvtgV0E1vqL4b6wHBFPwt1Pc7AEfiukk
A36jGtdbnBsCmjUq9bzG3uYGbXHX5tZFCqhqqZIGcnwePEtF1hnjuzprQWWojsMj1wR2TfcYtfp1
7vtiI80ZbeZj1GEzIM10BKypjHkOSCPTHiwbbI1ftcVG1vcsc5GnSckDTjbE57V5W+B/an/aH6yn
cINwDdatC5ZRyb0czDSamo07VhSC2hbBM2nL0MwbiUpn75r7KnbMO09LIcvh+ncRu60wgrEE2ife
SHNw4AEiWu6c+rM7jzPG3on5EOdlYGwKHFUAKvG+kc4gZqRmN/8AtKK4rqbZI6kd9kCl72Di5jyH
i5TwtNQS5CyWWoK011PprUUfGNz+eLfM0SnV7T6YynEYgrDgeZdj8vleoxxy5/ilt0+XJi7M6c6f
suo08SV+xyA+X+pU81WafYMXHWipl9JFFMJr8ARdJk12XT0GUfhNgqDZo4W+fECIKNypAOl88IAD
YTtS5Ve9QTl2GzW1BROg+yLIOmWwyl0f+d2xh3WG6ov/0byNFrXeHQGHBts8qXgZTF5tH2VhF+n3
aKroj+uybhi0YMsXsL6TNdzHQs7pj1bddRuZ0C/LQRlgamwlBl+nZfUHDiDYlnNSwyKrCmRqWH0f
fRK5G0dWjC5PpcdpuuR2zYOsb6jG4l6OU2C3s7IpuRMzc1MfXPIj4BEMsTOn/oH/QhHsHTUNmNpH
x4W/jEHo8hHyU+T/1FBon9YPMQqy5Y6Fpbn8mPID32atPyjGoDws/+Z7Wa6/h0QFvW1RgA3N9TeX
6ZTGoqNnNc+p2Z1iiEi8sBcZPFHEE8k7/Bg2CZS3+wKe/b/6eEsgm3tlFynusDXAshwjpzPIppYK
omBRGkBBM5Ty1Cy4yFtT/lx555jrqOAkb00ZvQXbvEK/uL77rfMqB42O5uBbJvYahpUcymH2/wLH
yHoOGBFEcvhDtW02DyjTRie9cuNT0Q3Vgx66eBXEpvcWtA5QadzrTrqfgoW2YY6biRtfBTrq22rC
Ey5NroIWlVFpzgv2InAYvQVbgfoMcRLb78Z6RLC9fmab+E12PS2ZCkAbQXayh7L6c7DP1PF4t6EA
Ouykq8R7c2PYsX3SldTda53TF3fwuzDBzSh7s2mfmOPDHZxqfGvkxpK7IB12SNbGH7cBzjYuhad8
/nQbK6CA2ZQxTauDfagWcM9B32fhzqqc5JhMYOF5jevIarF+QTpsHnhoVjpoGtSSEMTr7mtTv4J2
aA8RCP11N6NGKVBAculQTP3KP67tOO+iB7DiJHRBWa59MhFu0iWavmeLgIVIWUxG92XqAJVKC0h1
85wF1Zd8jKvLKofh1CDRlqavaOkJcTgVwA5CM4C7W3eXKaW6EcTA7+ABkEfo8bidMe/dARXSqK6O
bViACvdrbEkyXVH3PQp2L0njqy8OhF3N7fEOWVpDyRNMMXSU/ArgIts2rLsNT2rlFFAEeYly03lY
rpdjRb9zhgFHjx3eCQDcEkd9YnMAZ0zr3+QABfbQx6r3JC3HtPSNErvqWZrBpFp7s638vTTzuurO
szHzHfbC4U1vmuYQD4151jGFe2T9G2zHkEw30LAEjDN9cgCwqO+LSB22mqbFj01s47bCMnM49VH3
RfpuwYGidA9ZzdvcsnmnD8kjsOrxvE4iP6DdJ9jeCaqoH0fzXFhKsLLGBB4kzRVk1NifR5v/bXZL
s0QzeZsbTnmf+Foyv1PP1PYo3PGuV3xyK+juLGpGvnMoF82l26FbBJoSMDYHAGU97y5GFbWmxC+n
5qDaV+vhU490yyy5pjrB19EGihuQmcEDZYl/jULbu2JRpeNgUlEXlxHpTBWFoDpBCgNS2MUo51bl
60R4G4XDDgiRAuym966368ioqbJ05Y2MDhmxny4lp5XfVpvQIUMsTZk7lc3RVozmzpw8GHVOgywk
dQTbbLNTY9n+rl6MlvwB/M6AwsJZN1v2bNMYrc/69QGett2WP1T3IN98OaiJN/C1KMfD+h6LvKDj
8Ur1NgrzLx8y+myDrGtpatkWTG5+7BaQkhwgVZL8mZ/TvGtfksopENvX4WcvAQkVu/uq611KonN4
qiZLebHaNllyQdnfgaI/zeD73q0ij+8KhLPT3HPvlKhtrjH74P2U2iY4DMtelFP673bTndfntB7j
iZyFzY8GJxbYu1wjbNXFp95oHruUL9eQqNQebAXbewdVrCqJsSpWsQ5OvQ58qOVCIatT95xRkLjr
Bl99hovX4t3qZd8GI7rKDqpFw6IwyYtYOrgwMIN/qkPb7JUk4Hdzsunq6t5wDMy5vp+B58xdfZja
zGBNDFp8KZisZ9KUgd/6St9W0L7iD3QbqJTa5y+/XEHmUVSmfbvs7dpDycf6Znq8DcplNHVQz07z
TxlgbJwtjsfd4m489157l00DOrj/098HI+tJCSn8bJEbzN6cOIiuZp/2p5kMNUtCSizSJ4eC/eBV
ztLYM7AcHP6U1qe4W4gyUE1N1AptlN8uc7uWFXjOztb7grwdH3wb+K2pTa2x7Ryl3N0G1GCItmaS
mTuqEj5IgAgddXyE0LzQUS3QPfMsA3JQYSkghC9H6bCWQDnjCVNcKuSy3cnewtPut5bKBrrAfhyg
wKKic9PokLP/f6EOGUb270P64zbvNoXUd7QtQzCpdlVuzYJ7PWjQDF3ofAHJ32fTOcVKgubrDFUv
ssz8osX+d2lJf6ir6kFH3m8nfXKYs7TdAhOZALJyHenL4A3KpbHkCzaOC0hhOliW755hEdQXv6QU
rM9sBtjWmQ/ic+UB5sFSJBkOloyQto/uZ10FsHrpLOxOqvjBLEkBrPjiXP1nHDtWswvLPtX1AQa0
367IZM135mOmY8Iio5RyiwfdU9aZ8cLhj/qrFlnGri8Ld4dfV/9g21b/gNrl8GDG5k/HtfKjdJlL
/zq4hKXlvrS1YI28TexZ4BzVsfwqV9B8/m1kkk/pb2dnc7K7XUPp3rFOYUW/7KG2k1IiEGJgWZxb
6IXkjX/UJg0MSKE2pF8Nd2sYz7KQ7AtzywY4eZUtg89NKS2/V9yNqQUm/8Wj3lbbAM1hyC7D6K2n
1PHR2JLe9bSJdX2vejWKxrcoyozNhaXndDR6o9jeYOhdrveHHFuFrZEBcrgN6DnmSmFZXduwe+01
+HZSVhxaB5rNBGdVDfVVOu3Wr1WGd69E2tovxUApJP7ql662HlF4LYG03Uq1PeteB6oObmCZ/3Dr
n3qqKUB1xv2tT0J0NGoA9yh/3vo9lwQRziUa36sFH4vOvI5sWp78aXv4JGe1O15LzTEv5qwYez8d
Z1RK03eTLOKPJXQB+3wKHfzEugDR/AhFg+y9LAxbQgOQ1Qe+GWX/juFeXGnFvWDNBJEGn+ZudCr7
+r9dpsISQZBn0m+p3hp16/o18QZSW7pk4pxipxLWfbmfRuCom0kZq9Ooqg83CxSAxuNVFMSkz0vs
6tRZE3czdeJ1lpzKoaqi+jT6w0O9aIrd+hPsMS7wAHdKrafqxi/68GFm17VrjbL73OkuI65ihseo
T3+s0QjtLC7KizCX38LnJsIDQvQQRimCojJhObRe+lVjGXy89cd+1h/KJSswdkFxndsSdJNSbKeG
9PpO+rwkXkw/gSpsG6uKUAUgcO3Mal44m2JC1FRlUqDnaXIn43IYApDuEG/QU4eXe70NfMw2K++Y
Dz7Um2CbREFyJd+cXMs+HKn8/mrHLiZjECSKTeuVyVUGRiuEoSCnfZcvclowtNaJ9RI05Une7vTl
W4R0wclP4QStl3TlVGmW3/N/Phbdhzor6nNPIfoyqXN26aYwu0hTzqSPJQp6UP8Vg3cG+XOjBffM
BaLRIE5Ob1fQXc1F3t3MKXbZCJbPg3ZR+6Z7KFI4jkOWJn81wEvdxo9+WLlno+Gjls/USZoTidz8
ztYL/S1y0h8SYef+pdSz5CtS5CjRsAaSnMe46FUhi4NPF3tq/X+b6tIEhfEx6hnuR7Bh1/0JpVCd
73Dk6vFeA3V+dhHDuivzcgCel1Jli4zgmzo4V8siJR21ytZGb+zvNtFG/MPz8q3CsHw/dal3r08V
QIH1eo1Rl9teBajqpstuKkZDV6R2pY8NVYWOw7LTHJcYpaK96vIugU0NSkD6comROaSPsEpfxVYt
ypPb1GtCZUdNUt+ACFQO+rL7ifyKvdFyNqF/uE/8yP0INJAbPar69DeL/I8QiVOLRr9GfQYM0OrN
jfTJIWa3mrV9fpFWNOvQT5vU3rcttLoRTNV9F0WsN4r2hB0Mpi6/uiRCBjEmySiLv2SseQ6ZZ5m7
eSTPsDU7lD9NbXwuF9bN2HSLYQKYSqjj36Af6dvICaqnqsVLc1ARPvC7BtuSKHK2QRq5f5JCRWQv
8H+C1tsFyXSfz0qNUzfE1LCox2vXVygYCos1RqsrKvNm+dL92yeBclAG/V3m3hiv69z1MhlCKMuV
1bnkboNdthUchiA2hqT6wH9KHzsGh9U7/DnQHDdIx60pZ+rnqE/IjlsY2ne368hnRAkyqdGgz3tP
imYjeP4TOxab3Qa/cKeG24Qk4EVat98DlO18htP8d2TeR7pevDdVHz2ZefMli93iS0K+/BQAmNmB
sC2+2M2ogMTNIUgvzc5q4o3OvuRBmk54ZXEUU15zlA2arEjhWZF1J1pN2mRhGVHbLzzDlUe/zP6R
7h4242H8FYUs0acobYg/RdktWeDI86avvACvYJI/rtUZwT+i/7ReSx/VQ2n4mBVVRvZWYMy6M7Mw
vmu9KkOBzA/PUVa4AMoZ7bvKefYwYZTBYOlK3fbddcjhlNXPFpjFXZHkw10HE/ytMedg0y/K5dMY
ojkTa18hq5f7ea7C+0ILIiBjLf9R9jh9h7awhiIVgGJokpvPU28CA+0an4Xashhz4z7dVEvdC7Ym
YOoQ8dwpxafVzVEKLv4J0FnEWbV/LpIw3I+D93E2/zq7jd7OkCgankdQ7fv/i7hiAgXBa/jOz8xS
/+KO8Zaq0ASWEey3igTENkbP6M9ey15WnLxX3c3O2P+TD823WsGMTQ99F1xF4D6V6L3jmw2NFGuA
CN1CrlMoarUxs8Wmt8WcY1P3wHgfO/t1LTL37JAts2tRDU2a+87rmj+QFzqwsse4czC7u96s9YML
PO7PBbTUVl7wFqFNfbVrn2LX0q+mM2/1qaqA0xbDycA25Xme8nu9qKx3w43UexTZF4Fhg7z7VAxH
dE1BBy9NbD5hvSiFcSfBUzVQpbVxbJHRoBxf8j7snmTQ1A8df/j3pi+wq3LDN2Sl1Xuzn9yClUB/
GnuHF1Huqfe2Yc4dJXLQvnNdK1W7KyAvTT+CZKz3gaoeizrXD60Bmy/1sNSCAKZtosTJ3mzNGl+q
PNvIoEjjQIP5bgVkWKVL88Ad1nPADtwMDn3ZVF8ztm5u3U/fwOGylPB160JupHlsxontlusHBwOi
yX4l4IwpSWaSqa83LRGh55RWT8n9l74IibFDjhDi+bNgiARafTZskz41sM+xQMotB5nnpz5rGAqr
Frt0bEx3xdBYb4atKZfBSktMKSzrLa+b+Qm5wKO0lIguzKeLqJtfpUfN4jcVJ1BA4wzpGmIpjh0W
Z7mW1pOOrPENPEhTPqkNI+hOWNlRUYxzW91PlItvJk0Jnp4ZGy6wc0WWzgfobvU9MCoX4bRFHQjv
3KVevIyPbo1K+NIpQbECR+agLm3p1Lv4I2adc4vMU5tEz5zc4a2XXNJe71sq3pzOAfcjoEDtpPdl
fDSVnKaMyMHLLdM7aqbuHFWK82HVzRc4HhiMyymUZJh9Wo+PdpzVp9+HP0Wup0PkKLwep2mztv3B
mC9oNUzKVk79CvsLTLxOufXL9tIY8iLcFWkN2K3RUdRbSl5UWctwNdKUthzWSDmte4hrZjPHGyHa
SB+ap25zQLrgX0JEAIt7xaB1Sjwf3Sn5Jkix34RD9EadZHDFlt1Gfw3c4Ge3wTBzp2Ma599WK0m5
sMR5io6pS9ZyH6BmBT6IZb/aof9J/kxJ9m6T8t1puqsxauaj2gbWI0y1nORT+bBG6E4SHLB8n7a3
EFerzMfbpVA72AKz2FlzxpZ+1KOzSY5h401K/+YMTvoUF/NJBqWrG4u969nNcxXP/ZsX2MjEeBCr
ZHAasnFfoF9w6EZ1eOh1iGemvciHeUm4l1I3/qnFA9BXkgnLmZXeB2ME7WcbjLnzKC4rvQcsZign
D6Ew9MHEfiXwSnQWdU8/riEysPGybjh/2EBMTqidesyMRXUsTkioF0HibqVp2Mm4i4ugXkfVPn3y
7UF7LiJFfzbLhXvj/Kvv7IeIPCxSjGYfInO06DtLs5/bCSM+iKEDZH90tpGCDvO9SEGvoRP0F4D4
01c3RKrT0CyfXCRhv11xCcMDafp6E5YuNUSAjNjm+4bKejYo1dW0DOsVW68EkjXVI6FZ9B3CmKjE
rIPBwqaw3eG97Mr6KgESDwYQAO1Cy0DCwHzw5uGKJLP1Kl3aROLE08JNU3DpcMFZ8N2enqASmmjq
oaLjL0gMOZiq5py6JPp565Iz9I52jdn5V2nJNUo+aWs5C/tiuZoM4L7nnKxG+SFdEvZrujGRmF8/
GFHkQivrFcaM8JONfiGcUAEkrzjkG5pZLZPqftK/fEIm3wDOyQJ1RtAGBX2/zu7WuTesc5JRgC25
MYBIkfVN8vtIm7VLUXookqRLWljzLsnSJePiBeoVMzh4aTOoutXBqv/ilaFd1mKZ79ZvvzU7AxLp
OloN+VtnOMkpHQ39uelg4ZQLGF5qi2XF3dU40f80a3g7UmqUYBmVUmO9BMtc1Aj9F1XDAhlwGwAL
CmqoNkTRtyWFAvMiNq9qM2rTbrLbnNVxULGDZ0RB7H7arHOyxt+igqtJ2mWdk7Gy2oZZjQjwqYyK
V8kgJX0HQSdN4sPKq761JRclMXKW21O9ZdcVfQRKWybK8C1zBY0awJukjuyU7GzpUgxa5YdEjshX
Lffe19z8jFjUIRHBosFTXxZK79EQWSLTwl1tnYcW2wng3llSO5LMSZvWgB9ZdsdbuqeKx4++0IrZ
dmr2cnd1YXdUzKXd/BrvNJv27Rq/t1eeY4aImB16xqG0WCCVrfvud/jMyiEkG/6gKK7zMOnhY2Nq
9RlrOnRQM+BvDxNGK3tXIz8twdInZ01BcjUa727T5Wy9boN4C1vF+pBUJBVBrPBh8tGok733Xvf4
/5F2XkuSIsu6fiLM0OI2ta4s3dU3WFULtNY8/f6I7Bl6ak8vW+fsG4yIcIKUQLj/IulkvfNXVZ5r
GNUZXk7CL86OfFvZUezNm8J1/F/Dn2JKs2TEa5Xo0E4ii9MMc4gWYJKmVvFJ3JvmG1RTW4+y7GX7
35yRxeg0oJHE2f8CWU/A7b8HcIb764h5KglQhDhC3BfRHch2pQpwsMsUF1fyKMB3uYmfxwKNKPJo
F6tBi3+MZfUBK7ql0voKxnDpfsrQPonIoiI/GI3JvWiBxHlN+ry8HYehCDrhyMgcxSAGUB3KOmg2
ilkbw7dWdouogBiVCgTsnQkXJZqqjjp0pKO4m4kXFBQIXqklq8OpKV5uOaK67Nsjmk9BeoLvBNII
Obbw2LgaVIPEHf/qsKv+w4VWuPktSHHl8Hhr3yIdlzvuEiu0kByXXCwtNdVPRd3rJz3GmC+giJNN
LUVSeFvgp//aFTEq+Ht0o+tgLZrzwUOVB+1i7nTCYgnYwDuKrtvoHC3JQP0kR+Hnv7UGkpQO9msn
35JbxOPc9rY39+lVCZ/JijGKDlO83v4YKA7W2yMFPhyMppk6hEb2g1QNqPU3CEsZxt4nyT8gCxHh
y2CY3W3z96ircBujRsVAKAJBgh5hpJ+4QGjVBrHQClZL5j/a5oeahcq9gOfmSpNuZJibKzEmNk7+
TZ4CRANt2F8BIt5T2mfTJ9tbryaO+GJ+1zVeLCu9SfCFmz4OULaIHs8fhQi0p3cm9kbVXqjoGxzm
/tsRc1vpvFXpJdFDZ9rKsHOGttjX6XjfShP3Tasu8VAmX+IEZ8BA8ZyTZXn1ya6zcp2NeFnmCJG1
aOMsNXzHz7ltGA/tYD4i4Gy9UWr1wMSM9r6D7/+KQdWiGkfrLcmafptQKQF3QJgJrs5JMbtpEkU5
wJHGpH4KCzLla2agPoneLYlMFaUjEQ+VM0RpMerO2OesBgMMeOsGxxu15rfdpnf8ZS4hliM6b9A6
8M3h76G3Xh6A+nXUydJO0zES7OAhbLSpaC7J9U9bVt07xS+tB3JEZ9tpyvvKQu307NmBC5MmMU9j
AroBuBcM+aEPH6sgtReaI2drjBHH9CDjLby5oRNad6D61WuvsroYIFa+hlYUolSEmy0JV+1Vqwt7
04BUJXVN0+u0bmEquAN1oUFJjZv7egi1iXdPStdvbKynQoTAsJezMXL3FlHO5zU4pBcQ9FpURVly
Ot1bt40W3jlW7O1CSjcHxbeNI/i9aOuCFZ9YJuUK8U3rGYGOGsVlU4IblhoriNEGzyIt2dNCIfuF
hAuOYGJXbMJKLVgjucFq7hPHBJajLYrCbpYuRtHXLlLUS8uVaEbLir1Odv1Vh4cka/u/YLStUqiX
DpFq0TVDZqUhDH6LRRtY3xfgD3ZCf87LcEx2/OE0C9YNwaRspze47AxIzeNa35rySowHhQsk0rd+
ftK4E814DJN1MpQ4sM5wEAH+cFDUW4LxbtaiKTa3mKHxswka+F6bld6SyAFM4pvq0p3gG3EBWDpk
DS0ESsUmfY1TV77OHQbQlaFoJTIayKEKxVMEHsal78rD7Th90kQF6GhuVL9t4NTQFH2JHhfHyJIe
RZc4FL7h10QPkSVKPFDjvi29dMjQb8ahqTai2ajgrIsWBQbRtCvlWUvc4CpazgOCy/pL5BbNNVGa
x9JopJew6p2DmA+xFNTKfET1o+5+rFr527STZd5tp/9fPf8hxuuq+ktADm20PTT4w+LFBAC41qDL
n2KjS092FIAPA4z1XNn+t85Bxl+Du4wSePHRpJTFR831sDVqoRN6o7pzqwYF4EyqljrazO85v2y/
iJofQel+Le20uWgNqOvBZhEe2mry7sL4xtxJM+4kk1WUHFiARjACfJc989kFP4/CVYsehT2Z75Rx
+j4E+qoHSvZqUl3cGWBktwVqD2+6cRUTlpJsrfUx7faodffPoQ+5bTpRLmse6idlgwdi0d+bDpBs
B4mop8jr97WpmTvfN6vFEPcsZasGtE8j6WvxdYrfhPh2WXRv0rDRz7fvevqtGEHXIJTXq7u5r/Qj
b60PVOFlMV359/TGOFLocYP9zX9orjWGHSwve1S2onI499/KjNNoN5BoFaNeo98Bu8pWlSfn5yH2
+3UYZ/qTlWHnJ6uh9z0hw8gFSf85VvHVy53mTVN1eZny8HRPrQLkM3+RQ2Pq0TLSFPVON9xk4be6
/eSB7lmHzpickiIJTojdSGtbttSnzC6oAheF9cNbIWOUPKN2cnGmpKE7ZRPHGt2qgOTi2q5jcoiu
nSi3ERTVaVsispnEUKag+UDyRC1cykLfTrI+c2lucMxoX/cyrCXKbnOtLR9zSllznBiZY0QTA9i/
inlzhU+MpBTkFgAe3rq+9pYCfCFgGAl/odVgpz7/UQN2XZrl+IWjPHcQMQLNUUQyGE0zuoquPqiq
80BSDsc8CzMV7jc7bj8efhB5tJV0pbikmZy236VQUr9qidqusVT0YWMN2lVscnibZzVJtyUScrcu
0R9bw6HgCe8UTGraosvUMVLGewLpsulwMVA4Ub0VU3IpwzwEHprXu5a9yO1uTUa8PiNwlVyHSde/
G9xq05JrXTZBn1zngX/GikFZAxzoYs6yFGFKm0JXlKLxhMjixBkxv2eTek4n6TmiclK7Tf223WtV
X1wjm6R7jPLgg2wpj21XOofSqdR0YRUOpIaqt9y1XMt/7YqAW68IuMXWJEMpkIbtSnSKoMJ1S2OJ
FXi2j5F9qf0I+J5SGO4ptx/hVTln3NGcc+/hlbvSJnHVQeGmn1o5bhFlX3S7USu+iECH4jQQjGmC
vrSPXlkHGO9NcfHQBWtD40MSMSNESu5faX+QjFTelFBap4eU7i1tA7RBw+RbjxwWmuBpcrXQg8CP
1BOPMbcIAZ4zLeX3iBxM8EIDBu9bbfAlsPRmUtR2zlj3di+2gyYD3dzo0Q5X0Lezayf44rbGsCqc
vtmLUUPV9vy2iscmbuRro4dfsiwIvuDSpWxzy4a6bWDE+EuQUQmOnVV5d2WhRie77O2Vzkr4vQVr
JwSZJKhurIp9eJ5cP9bCG69sAuC6oXXhTeOrFHqvTQcWVpkYyLIRfRqrpdq6/Kfj8OboNgrP4jgA
WtnF17272gts8nd9djHVJLuIfrH3z0EvcXxgQVPINIBsjr2vp6PmQ7sqUXZ9H79ZKUo0nZIj5w46
wpkwEb4WYms17SGaCjOv8p3VpwERHHRZs8UKKVrMR8yzTO/vFCU/5h5+EK1Ckjl+GMs636Oglq3y
0s32ODcikhlF451fpep2rPLwmA9tfYzkvNn2+IKjeYgIrsw7eZZDLLbtoe3e8zA9Y0Myycm+FJhr
eIvSiO7yVPbeMaZTFyYI+KdWh98CNpk1cbloVVe5u20qWb3DV25YSWqjrz4NRCDAoVSQTwkkRzMh
l03RdrjWOvB7tz6vdbWTjQorCqfqnSWP2BREUhnsxJlE56Al38Dj5EvA00DQpCBqLi6vq071y60r
dm0EOao4X4WBN2LHQhNB+AGxaHTgeDyOB+BhE5hGUd1vQMFVrvVTq8tYzc03PKwkvmkRWCbRJQ6Y
b4ShHr/aXlRsRdre19SfgYLZsGiRAOS5WOzOm8/iWmFa/arcWfVDOckAGVhPZnFgviemTNZDMrp7
3baN7YC66t4cG+sCALZiDWiXX7pauscdysUq29X3HmCotOrabxLa2dMCqHhSHQwQW0yoTrLTqgfs
pWCYxG59T5IdNQZEE9+8JEUWUNd+hrgAIL79EJe9eu6E/UQbKItPzarw060jqwkZBQTVQ9Lzu3q6
pIvrcjiZUlaK/iwu8PNlfY4VA3Msak/PojX3i9gowEfSDvBeOisu8kmoA+BLk/jj0iqgUYmmpYzB
qbK8H6I1wAJ7hL3+UIfycG7dtH3UjCTcWtDDUZZnsDXT/iH0bmM2XKjlCORzK8WaeYcx2GrWx3Ur
A8bkYDpLavxyDC9kcvQrI/lQ9GX9MLYvg+HXl2j0EBvW3WBH2hafYl8FNDf1zQMmDzyLsih/9dXT
XpFqwc7H8XsxB3OzsN2oPwnoUpMZJi4+3tcb4ukTnEkAm6rR45vz3Rv+aRD4KRIQa54n04Wouktm
JMHGHKPFkKUWSrxPOcCER4O63pPXYWPqjKF8FKG9HjmQFSRlovuoa6xijbX4Uky5fbHMsT2IltgA
gFF2rsm7mr/iQdo41eChIGBw99j/BkgEhwqLVgHMdUMt+hHKWQttgikKLKNi9Va4J0NpYcTRjYdC
T+SljRjkFl0IvIMsFIUTpeyvMLrrBznXg0NtefyrIpmmM+h3uYsaRlADuJqBceKfOor/sVFXxYbq
Rod9yd//69vjqxgSRxoKktWRAVVwKhrLY/OzN+ruJCrEyNaW69DWs1uBuYyy6Ai9FlLWVG8uM8Sv
FPeYxWZ0Twlo1eCGBirIit1VkvpAlv7Gxs4o2Xh46DPVOAvILIklf9sKnTEeZTUFMlc8WZIIsm9y
Ut16fBQdUixHy8aukLmdxt0g4PlmCldRd4LyPhWip9uSNW2K2k7RuFzHUW+c9SHjniW6xCbGw3nq
Fw0PH+cbdKB0+Dfl3nCcN2ObQxwLtf6YlU1WQB2kbXYlot15dhBxoms+Quw5vUwlKb90lRYcG8sv
wIEiPt6AmMISJvW/+GnyFXBYx+f8iz6lW+VDryfdm29PDDzXix76chg2reIjLl83wbF22l1d6PoC
k3PEhqZNDGnmIrWWuymDXLkNiD4xmhn2cGlwHgrwZF6JrtoxyIxRid9mupPuoAZhsWVU5X3m6jgd
d9Stb6UT0Y7K/K92WHbpQbStAgTVMpniRbuaWEqF3uI0UnnFZpApoehG675Vdo6YJ3qMYdweHCoI
X/tq0iVBLvvaZ6OCjx2GypI+Btd/HtRPyo/TQQk5va/jdJDzLwf1qHNjlRDWKJOSAS9VSb2QqVsW
Of4nspqStg9ZRCLC4J0hLrEmnDaNEwPYNr1oN/d5wBMRLCq7legTExhQtPatAau7mNaTok9JJ4tR
iyJChYUCRFo2Yk9svETDstEsuGMo8q8Bpfdk4Ax/NckpTsrD3eT0wrFiQITMs+RGEi9qHWDn3Pdp
lrzqEBbJa3j+f008T2J5nQ2N9jT3iHnm11qUUrQPtPH6qT/qWPyPeRjui+kb1c0JlALX5fZ9227/
e1NjMdN1ZXMRsY36Y9C6+B5QYnvIIcAubn6ZrolmXaC3FtxJ/DZNtS+vmtQvb/6XHZzCTadX1mo2
0ITKdUAoMb+wmJYfWMvstSw29jeIhABP3BAYxSpDiuiGrCi7klSBo+xGJUBjKnGURajUKlay9XCZ
N2OnDZfMWhdOFlxEqBgT3SNYoW1YQBaZ4wOsD1UA50wXOAn4mOn4eVjM0PsbMd3cLfYypfx9uk8n
m6cElX/lPxEebpWl0HasvRRoD5+qU6IWBRj0IRYBU3VrLk81kS6tPd9JlnM5ax69VavmtiiNBVO0
1rjSWpxIjFrlEtFv9yqZ7ocZd8rhVmub5EcpgX8TXaKkJzZTV11hwHSr0CGgcWvOgG5ow5KlXBMv
9e5GyfKf9Y7VKZV+6xgoWfAclRg7azBk9mLUCsdi7YWlvhFNnNmp/fSKsRLBykghW7LKbClGOwhk
QLD4uXrTVG3ZSeAuDMrJtAo/Vh5z46sYuk2Go4ozcs8RrUKvHsSrihXQ7CQoX3t+XZB4Cv+7rnUy
aI2piYdtcLrtYs/ELsqFJ7GHFmVwQgykJo8NYDIzPhRfMw/QiX9ttKlpjE2RAsClU3YkE6lXO//V
7kqv/N+7IvR2lJjgX9vzmUSMAjRliexzSxLir5dgiROLtmUNMlaQ5aKWXO8UVdSsHb33T3MzmPry
cYggA6r9tVU6e/sphKJjXC1uMWIKcYzVayFuLFiDTFOLQ8Tgp6lF3zwg4sgUfUSarW3m/pxkbXV7
lXnSjhtbSdAQBUlzCDFCPIi9f2v+X/o+zfyfp/L/9DLiynejxfwC//M0UdJxP/m3mD++GkfNYZ0O
w1UcdTvdbRpoAP849e9j/zbd55f6e/xvY+LQ2xl+6xVnv50RFzGYvaLjf72m//68v59dTCMOraIG
P4N57nlk7vv8qn6f6f9w/iQG9PD5C/qt/dtpf9sVL+vf26U6cr2y3IIlaZAe8mkj9jrDSD43/y1E
xE14soPY++Oxc8gc9+lsf5zqvzj201TzK53P9sfpPx37X5zt/32qP34ujSTdI9CN6Pn00f/x1c4D
/+dXK+GmEsFU+Mc3/V+86T9+prj7kQH7bz+TeZr5M/m3Y/8/P48/TvXHs/3r5zG/yvmT/+PUfwyZ
Bz593PNUJppkQeQh6tJge2cvBh4gLgOr56XRVXiPgitXgB3S6U/omLaBbh9libMWgaJvHu3aEK7D
NDoP3GYAycqIZoC4naZBrPnXhKLpodSzRGoPN4kxx7GiKleF1stnyUv7U5R5EvIT1vBmU+Cu00B9
djAYBj4na3fttHEC0z6FsYXyPS2xCaCxs+hPhm3qhZOqUiWZtyO8ATBbpDfKLVoEikPIQVCVzPLD
PIEpdd4dUs6f5nW0EQW1GB9Qt3e8l6pSzEXajc2x6DT/hRJwQT05NU9hX/gvpj18Q60ZT6GplYaI
OUA7vBMtcPAoB0IoEq1cG8lAoRkkZvXiR7lzgkWGPsEmL4vJaAoxrMNvu7rrleqyBz70q7edd0Us
6Y8KMbkQwZgAXCHgcAOdZlQmVrbpSlv3i2c32kuCmTN1ofyxlSPvta9t++D7IT7wpYaQkcvyWuuT
eiNGq7xvl0EkKQcxqvbBc09B7Wq6JvgLiprKVA7NkHhdJKDb3yG2fUN8SXnw5RAVdT+YvBDS7t1K
+yWliWCblHhguVrf3Vko2N5hwnAI2lQ/OnKuBmtNQloAqZnLHJEjDHOplHfRYxJgIufcOse6xhB1
midvJx1hUt07LD2cM4nJFxcYBK5ScvfkIgwkZcGTReYBk7sTyQZro2N6fmc6Oti9Gh29kYSM5Wfm
M0ZnKmKNXYJBIE3TJB2NTBSgoqlZ+La7BXaurpCWN55NA5tMDFrcX6PoSm5HL0ohBRGs9ejoJqBw
1yI4HeDKIKFk/BodxmITtn2wEcHpCH1AQaFlI4J1XdfWqBiot1FgqM1acVoPSViZmWUlXsdIgGxF
cJYVzkofZGUr3oJGUgs/JcnbiZlj1alWLJurnThW18BmZ62h7UwJ1y6j8Mn483LxbWrTU04+4dUx
cW2xWWaOaSQ9OpKBReLU7ev5OdR7arbjGL5qXRXsjKiI12LUl7Gal1Cf34tRJPS+w7ZxL3qWd2en
di9y24cry1ZcDMCl8qmBrLmztQ7hnamZabVySRP7KvVD+aQ1ZfXUDsnSC7PoISylFx2o2RGa2rjV
syhbtrXe40TXYUvept0hcswUy7HkG1qA0UMNTHybTOD5WM1h7QVDF27A+KOz4hjKaxuhjTSqSXkS
zUbTsW3glqhPHjrukD1lcElzC4B3XknZkyFHKIYignCII5hZ/F/cTZH1JtA/7TLEpY4Wkarfa2B8
962JuJLo86EY31uy124KD41u0Sc2WYIeVR05JISmY0WcWpCVpzgeI2TLVGJALZ27qm3lU+CE/uRw
9jBqHdIWCqyLyDqoTcDP2TV7kstOxtZC7f8oNmIo4K97a9Zy8j5U2JL5AJOCEfNEIyz8RyDarP6s
qnmJ+4zSB6aXX7Mme0NmCaGewcCBp8rqde3pw4bKQgFr5jBv1Kiq8K+eOmu3+jXikqdeRA36cb2W
lRev/d74bXTG1f2tL51ka5Yop42Bq4MAVVc+MjyKrZ4wfByvodGvgsaMd/FQlVsrq717lv7GUpVy
/ZrF8iWFd7rywWVv29g8lHoFzRacxFKLqnHX2Nkh1mvr3iwN616KgDOrI3lf0adkOlKYXHIWlT+E
94pibUN0Bs8JH3Dfxe4eDUkJOTw2pe4VW8nykgUqCtLZMsx204dNtQB1VdfobcNRue1mGVXmvG2j
dY0yyKmZ2C5iT8TY5IjXtZxGy9Ynn6QAekg7/S5JA/kqekgxTIYmvgUajgAxUDpyjwgh6tKiT7eU
iPJcinnFVBHv9W8ptpCX2fberPEVC8C8rESf2KSpk1416xlf9ejOpox1TbVlikn4kx3pTyFyCJci
rsvnboKBGhDSzlLllc9o6cH0hgOEZBCLczfzsntHKbN7lh3bIZTMs42kAVgA5BT50z1MApAPuTWq
KyuXpZU/VQPHvE/3kQcGQ/eDZpL7XQAlLNduaZtL2/O6o12Hh7jo7fvGdnrYEr66dqsgfmul6Etd
SN29P5R8lAiXUgUtk4UiSVSMUm1AkXJ41zu32RqAZR6oAfu6vGq90fxhS+YV+x7kN5KpYlhqyNir
er+PbVIQeh2mj6IPbNe5VQvUEHPugXGUpTstKMaTPEj6lrJI6PhgORJDuzZllq3QRgxerKqrFjjV
VSB3qnNrddqitNWOQshgncRGrvAInJtiT8+sZEdW+jEtGmTQRV9rTIU/U+tXsWZYmwFXsiWE6uE0
2Hh9e46KI6SlxF/wZFo6kZQuEbS1dlFhKs94j4WrTkNQw9Ml496NpSUmUeOhNadPqMQNbl1IcbKQ
mvB58KcsNeVdtez7n8ZQv2tmo75mngPero6DHbIt6cYEMGz2d1ih9nc+z197va57DNV9ZZXlkbY0
Ua8/a0npHoYKwfpRPSHkixiKnT8Gsr5upQrcwmB+1VstPhkjmUrXw3bIyvL03ENSXHdtN75KNXYO
ypY7iSot0lRzrtYqMnrzKvZhxTrXwlCumdSb4GhpeW5JTKg7CxDF+nbuG0orX3tKpazEUWJACUd5
1yuoW859KOTlK2iPb7nMSjkHmPXsxvGPOGiUH4ZTLsasqSh/ds4CKkr60ASInPaOjNe7SiYuayUo
fJGDk2qavqWYd+ZOqF9bqiFXO7Z+DLaSvtWN4q1Vve32etlSPchrLmduBqG3TR9qy9CfysYGWwX6
zWrt+lLzWIHoNmg6owvgm0d1thKjqYubuT8W6lbq6visFr2xaIFuVjoSm2Z7UJS6usYICD2NGaxN
MzB6sEmWvfO7wlvbIEJWvVybdz06klt5DDNcih0TlzZIRnVf7ZSuyrZWkSX3PtRCxNxS71vimYci
bZvXKC7J5SV6t5fTZHiwOy6PIkIOhnvD65xn2a8xfYFUtAuU3HtCGvgjdpDVs5J2uGA5H67jqgmP
ilGZ97Vt8bSJiN1HUnU/HL2zHlo8YXiaRIS8lM3iPc03Fg5pCwUnwyetG86e0ylfFCNVVsOoGWd+
9dkR6aR0Y6cBwHkfyTwvw+oqz/plUlnRRwqlZ1JWqK52iBqH1ZfHPK4zkvlhs8lbpXowfS1HbKq2
3gbfvI6VD1EgMc+KmYQ/R6P6gPmlvo6W7a06Sj/XUMV/3qokeYtiGwIaATqNPsUXqYkgs2sK8DOt
vKBanv9stUmeXkZCbTBQqcqTR0UuzR9GZKwtS1PeM6crljhGJfeyGYY72bCKfZ6p8brJm2hZu/xQ
1cbQdxMD6RqUjbaslbTCSqoHHAE4jUc+FGrj8o3vMlgFnlPjgV2W+6ZlNrCGkARKo+BPfx8hMfYE
+9FC/iBAEK6os7WCFsSdmg0uav6ZffJSeI4J39whhRjPBbcAZdp5V7SrgasrrJZC3K3visgYNk6A
fLznmuW2cEvvbKl5ssPg3Tk6WRTuTd+3D0Ue/DRNZGPkXjpNWFfUFFSE3/NiL1qiX2y6KWIOa3zz
PYq0djt3zWG+1zZrJ+q5yVaW8ZSo6bIYk+4hnVp4T75rvjqcO6PByMpXy6UGDGwvmvYgHynnfYyq
nlzwdsuveKB4yyarkq1oxlKTX2MVfKupk2KfIkSXGKSiD2ZQalxACXEBxhhBojTw2lUxdPUiqjT7
1AVt99zqj30TVj8h4C25IQEmCd6UzBYqXMhHUMG7jmH9kXYK2ChH+96gnm0lNVrXoXGXVMM163zn
4HUXA2L+Ug7Nh8z2MBekLmgvW8zlJ9gbeOVk6r3tcqsYlok35hu8Tpu9oQEvyHq7eFEtB90LDWSu
aDp92q77ijWzr1r9wuKp4l6FZHFvQ6xbtIox7Oe+bIw+mt6yDuPgdveiP9L9e8MsM9gZ3KSXXW/t
YhQGz2IQ793vyPUmQGtThOe7qn2JEQY59CgdLnE4rljBh89dG+PS7g7PrpWlK9uvvgpoJApnCmJN
EjYSoi02ANTozH1vm/sapvSEiH6BtcS20d4rTnMu5MY/ahJobcnl2stTTb8w1La7WHkqPbiDecd/
OnnLGpR/sbsB7jI1ncZZuzyVZvpJMpOAp6mwH/Zj4D1gZZGefOdHloThsQ319NQb5VUJ8+qceoqF
x6kCV12Rn+XSie+arHzKTSRDOju/jl3+pbUG5ZwZmXKG/GqsQ0kql43nh/dupD3khawcu6klNuEQ
8/7s9iDgVjZ2ZlhxTziuPG4OhqJiSGtk8BZii+8TS2LL4B9fR921xLb+Q8ntYOFh/HGXus2XJtDM
zZA2Pb+BWH8d4go/xcE5ukaQrovCPeh61O8iVg7HzDCsbVVjINdH5AIs6kd5Ylsrr012Tu3ch1nm
/ATi08oGlEOvg3MBufJbb2usrIEBvZowAZctNaatyXlAhqCJq7h686Gn5qtUItGF1P4izTOkcj38
QlSlGd8tV76ruEA+2I6LtJTBHXaBui8Qz6Hwlm02wt3NSCpOShNryTYrIBoDTnSaXB69zKUsGhTO
l1HDEVfdpFnQ/pTabp2y/vQWUvaux3fwtI2j2HR9YB7xqeZCFBb3fYeE+Vh3/lKFXfItSrRV5A7q
m2fmZxOdedZeCN3D+Xe3Y2ybr8BgIGC35buZW6zUFSxzi2bQHoai/IA46u54llN2flYtYrcNvuNw
0S3aIPc2gRrweTZF+9j35dc4KAGRgrR8dEdVQn8K61+uNXs4Me4Or6nsghFrvgYXg4RYFV41uUAf
QPWHVy0BouholfPWFOX3GtzPRxK298FowWMqEvUiB9jXOEUgXVqzTpBii79nUW28aUFQsth2nUOE
j8DV8v0nG01iHPqUl9I3lTvgfS+iVXRFxcNHXC9yNZsqiuXdjCUKZMRQgyoNN0PCU7M84E6V+PJT
rvf2Qg6c+thg3rGqU9fApSZzN2kFhSPDyG6F4le/mcq0+2wqcTrfe6yT71G9dA3NumSe6Swiclkb
J7V4aOFSXd3NncbUdP3GXFEWzRcmkn7Yj6GiB3EK9+kG6d4W+JpcdF9BjprvYC5uO1PP30OZNRr/
jJGj3ny3CEaPpl/i2ZBeerX3F/zfMrAjpnVNCv1b17jFmyyH/tpTq34vrKwg6ZslSmYLvfX1FW+B
DI8GOgqj69bd+1gT3JU9BCHE+/wPn1VhNhTOs+mYBbR3PdkWge28Jg6M+6oMPkig6Ut8tdpzCXOj
LFdCcVjIEIs9oUIsaZ15SrOXT91zKA9PSzTSkLhvg4XjT34eqkeKph2qdT+ZltuJFfDTjOP9EMnJ
VU2K9BoFBm67UfEuIljhTtR33watCD0x3XiaBz8D46CrW6gKycux2PqpMzy6RYl1/SRb1uMqqCZD
9sGDJiRRsufdmL0ODgkuxwrIu1le/hqpSbhyvVzfi1Fdbl6kqmb5GcThS9zdi15XLYpLZKMx7DYZ
uA8kN+q9U4Nag0WbrtpEg5wyaWhCw9C/gerkQZCvdJC4cUmuFG95odmD2JSavh3aULmIVqoG1QYL
6V3sYwfmGCY/Rcz3vqreTpL8+n00VOBnmqLsDd91nvKovUPsvH4HvdYvIbd0Z3vwrNM4JMHKs+vo
zcq8jQA2qwocKwWgEC5+msW/C3naf0aMBj/RLsiMA+TDZ1UK1CPcSW2VaZX/EUuvEAK6r5oeSGsI
qOYeecd0XQaNsSihT7JYS41li431Y4YM4v2ALKwu1cZjY9U80mvVu5YZAALVslgnUgrJmXe5GDSI
Pnks5zwL2Oh1CZJvFVWbovIPCgoJl9Fxqpfc9I9AUvp7lur1S6LfpV5aPFskOR/5h0GqoNdUI/du
dIfHPOVT8My4XaleX2A6Lyf5olakbNvahXHEmzmF/4kFFGyUB7FRHKQqqhCZLJ4N22hpQ9VceUUf
b8wRc0wRU3Q2uEYZna/psG5Qmus0id9i346HJRYMf/OxDBlA5Gg3Hh8RHC2xAVUXHtzIebtZcjTm
nZSFGXRkn49cMoLXIHKxykCw9VX0pSqe1p/2xGiamb/HSRk8n8xOF+ogfQmEa6NW6kfJ6cI74JgG
ucsoXPswKTbaJFowdqF/nmJBaITLXO2ijSHYHvMziyCHWDEPYEGl20sxIMkqqQIe5aR+BTqvfRB7
Fpnd257z996/jaKYfLbEX6T1ZB4drYWJNuH3JCVpJ7uR+Yhud7IdchZwuanjeDsiimGNQfYxxcI4
11kXTg4dEhQYrdHBmGsaiOvGHO+QH+64rqJq1BnIWOnTQPnPAXGEGsh3YRu++FYNqCgItecA7bD/
Yey8miNVoi39i4jAm9eCspJKJdd9Tr8QbfHe8+vnI+nTaHT7TswLkZkkFAVp995rraPINpmqvrHf
UY9VgTcdvKA3o159kYihvUltWLpFqcQ/0p9GqenfDdATqMmz7WjnSL1EROYdbEuTP/nJ/CwF0DVp
/vCWzwwXTav38Lp0zd7P7Leokq0ShGSIpLkka8lDnsfhVUvL5pFv052lOvjSyz45UbQcArYK58iO
voiiLKzKU6ijLkC7pGMG5XfkCqKHRIn0OzUvOmyVt8HsxodIQG2BpI0PaN6QJ3rkApGvmdHZjiHC
WRC5YUuvQdS6SssG8cDgMV8moiX7BTASqZBA66VTvVhK1B/VAIWgDPD+LV6C6uwJeNEgTTmkBQze
wATVt1LtLW/IdeUolNAmKIs92UKXW2idibPjUlleKtdL5aYhRF5NxujRKfzm1gTqabQaiE4WxtNs
9NGCTdOnqIbOlBa7aFZV1kWcJOqZcNwGz4E42w5OfpmbEpat5VKnx4sDQ63b+L32lvVSemjTJkWx
g68O8WJ2mIO63BdGukMlk/HK6Yw7sJYoZC5ZMYbJUnCAi3u4iaIs6BsvCW0aqbVwzxRAg2Qlbp7k
XveY7NTrxqS3FAVBql1LyxluSZC4sgmyFFNN/jqyVnuKNaRvRdSxlvqfpNaWH/Ql7linAXplo4VH
kR3NKLmIS6UR5rkcdO0uBEGEtXhO7mVNh114y2daO3vE40B/sJzeTkRaVgIYgUZbttDqaOJ4ujMw
oL0ZCoMwnMjYLrQMAVQcnqVVhj/m4JdiFdLPFPCglktIxLUtMbFaUD9oUxTcpRaRWEYTli9ZkeAk
nc3gRzP8apsS3rv/rtGzOduj6V0/yHWhnaPkqfed+oltXemiC9Mc15Fe5BWHiLh2Oe3o1siyZB49
rZkyT9bN6CAiUMUBpx30So38u0zElop6A1FXh3n5HKKeX7C1VLXGoIPhO3UliVjQ3G+L10An/lSk
oj+p7aw04JXQYxnTKli6dujsx9IoHFZPQf8t1S2MCY36KW7BT81dVLCENuu3rvYxuVNhtBDSgyMw
eBqTocAyhC7eZEQa095BVNB9dYIZLpcuuvU6LbLaoMBxcGhntAyzNSOK8U3EJ63QcTIttbaqra7b
uzgq06M4AU8+qn0pupilZiEeIj2L9ap40XxO+07rgaUu71WUi6KosZ7XVy+yBjXESX2RBHf81rrz
QTUkmnUv1kKRo4cX31EcV2RVqyn2DUQGJ7EI0kY0pPUJDKg4a3e/Mj1Q3pTKmW9TZ7xkqdSfcycC
+Z0OsI6BKiiwtqMZ7P9JZa2M46XW7kS5OGzVRDaLEwiQmrxytxNQQqZHLZrTnSDCDTq/f8DBuVsF
UUWZ4MRlrozwf0N1LMq2E3aIsc0kYt7dyjDayuchjr8W8Hoqzk5u7Ue9xboiQtFFhLoIWI8A6l3Q
i7yKInFSlIvUALQC+h5gIO/on/9cIapkahFqu612tdQW99L6/FAv8DXBuzj6aXXRoIveKB1FeSL0
ueBeI/4bNBtxnwTKYtz9Ab/AfBzRaD12ejB+1rv5uJolCTl3gygxHvKu1q+W1hHVXiroGFnB/UwU
2Sc5nOOTMwMM1HvnwAJJvou6wj7l0yDfSX3wP1Jsoe3T3+oFRnDfirl6gmpqfGLxDWdPcS8V8CGJ
BYm1+CV8Y/LPYkFiRqV+CnylccXZQbJgn3PGR8S3bLjMmCtYTgKKX7Ji6gBC2LHHJCsmljGPe7dp
kFnQ0jBaICiE/0vILsPlFt+LnzAiWTqkDmOLOKs5VXqL5Oyol4H+aOAMWxlQJ/0hbBvl/jcBKlmJ
GId7cVJNoQCf4Fg7YilonjunBVyVOiFsamRhcGqfi+QJx179JEqStl3mc9jtxTkpyyCqdUyo5lJU
gVP93wYffrHv1WUTYmfBWYD+c3OWDkqUdyBScZBYiQ+TeKtrn4sohAUt6l8rWQNgbvSfW7/SPlvD
QjCYavE+6KhV122HRXHQqm/rlI5pXYbiIOr8p7U417THrFKnLxXbVM/PnOpu7pC/Dqv4JhfGXfWb
xzVd+AuM2cmvit9Jx8qazEOME/iLjQ7kgMa0OZbaIZvuV3XDuEcdpoPYLK4z494BoeoVcey8FTqs
Rx0PgEL4qyBWQikKX4ger7nlnMipRqu9/akpSJa23H/nVMXQkYiBREgoMGmTObpjhpBmpZsIUHaF
de1qSK0WpnFxGFit/q4BghOJSvh/ukZfa4iLtnuICywJ+p4/95gSXbuNKt5DBbgAgKHkIsWK8lpH
zbz3pTE/YABRYIuYqjOhIY0rzprlmFz73n8LE+rK6CO+KtZenBLV27p8lHsrfVxrK3DTaHA1X2Tf
DcKFlwi9xV1rjenJEvaFygAaq3RyczAWAJ62HKqFzXoI7fGOBZUrctVCYb2mlpOiGna88Q4Q/e8a
S3lSRd0uypHCnaLSdquwgo1eRmqvtwgYmOz6K7Ry84MR5PJpGpzXbkrlB1FkgVYYPSOMHaj2YoPx
ZgK6UvWLwaB8Qh1mAqpYynL2IDrAPBXSPSusJ9H+RRGMb3CXqvh9tk7zl4twi6x9SNRykLzc+/LY
7tUc06z7/7og9OfmefuV7Zf/XGQlRX9qKgagPsvLiw4S9NKYfXkRWU1WkZzOo8bFnaAj1jyyQGym
fG/S8jwD9bR9GcIkgqHWLYBXZvuBHrizGq0/qeOoWhgjo/kqOT/XnKZP2b099GcZI9whUDMef5nR
xewtJn8jUrJdldW87D8nxmHorj0DhqihpxAoRaYTHzp8W7dxHIMDjU1xZxmvRj1l4U2cmDTjhkpr
dKdMTnQtMvzu/RTd7CaWzo4MIWKksTwel7IGb77iZI7bw8DjVmpT2Be4FfC9ZUV7CGT4ZL1Y8+WH
bIGQREV8Z7GIgMpBy3dGwF7dS+VKu29kaH9Bq/k9YnzDvwVD070O+NgzgxT/cQmBDz4ECwtuUl3F
QUKAck21rXq0AjCG6mSPLkjs+jrlBhaV0AciE5UQRVps5zzAW/W1DdDMAYwEiXUvzV441tWL2lTI
PPty+SapWuwGul5/Lgx2gix024ckjUI3bBFmiAl7I/SjoyHrE5LvNvSeGI5wJvlfJgSDvEFXyk9S
iZpC1Xz3DX++aa0uH22IMg6EtNk7e9a7h8SxXhITAHEzluUxx0Tk5U3ihkExgZnkkGTKeJAjRM9F
GcJT43Pmj69pEcv4pJBZrQDiRlJMrKHc1s0ja/syiK18j/xDt49sKfEqSWO36Ufxeghr5zBavX8/
+WifGw76XDIs6hdxSAkghq8zKx4CcH+e3GUjTDyG86nCFLJTkjp7UIPc/xQr2RGi1QBkI0Ow74Se
qBXoWFZ60I47rUD8MVDG4twXU7Ge1QHsoMIUjywfuEedKPbOGsZql6mp6lpKll8CyOov8E39Tm1l
4kRcLOBscdpSCaUjhonq4iBqbhduZVsVkYJaPyck0Zr2ndp/mbTRxNQWcZeiMv/vJF4oHsWOiK6d
l+hpkRdVRUqUSVML0PcNyHF7VJ2ovDjV2J/NtnzVfEc9bI8fJeHo1hO8VG1BEOIo3enqIvFF+MJl
WAL9tSUU3JyNH4VilgRvhMbOMQLJZbBolxGjvVSNjZFvy8eNCSVFnmfngVAHzLwoCNYyPmwBDxA3
HWY1bv5RllvjicNr3BKDcimV6drg0Se8tNrXethButbFJytmXRcXxH64xpyDGTCDEuQv0gL5+kXE
qxOvWBzWSn6r8knWtCgW9beq7AvN0yihGpb0eXZqljjlSTGy7CReYMHQ2gKr5AMMHU5fRE2X1w5H
RI6qVa5Vt0l7GKIOH8FSvr1+8TFF2fqJttPbma1MpLaD+C5b9kO9LpL55m1o+icdWgY0LHDn84G3
apJoFSLfEVU0rQ+dEvk5uXh2Klhp0p4YVp54O2zPLsqCrrN/Xyjy4s1stUXqwyUfsu/++Had0tc8
PHKE7FyT8TXWNXveixbQWmo6uz24fg9aDaxQrTGme/G5MHbnl+1Db1lRtn3RLStJJQFp2wcXZz5e
59iOl5dApqJALYirkUsZF2tbQP/BocZHR3vOpGZ2RQEjUfs7qWeENqPM8jr1mAXH4mIwdl9q3Pc0
ziUpDijPVu/zWQQldNdCRyq+z/a63nXzNbm+3bw2973j7y31+2Sz2O8DZu3lEC/vQ1t+52/Zv5WJ
K8QJcdmWFWVYxH7fSh5wDsvS8KtPnPu1p4o+KQ7dMhCIlCVAOyIvOvLf6vytDCoJPst25uMviDPi
tusvTBmxgXUVu0TaYQVa/vb2TUUnFh/2Q9mWFakPl/2t7H+91Xb7D5eFjlVhsgn6XbSMkZGM5uTv
5JLvlxYkxsx3Z0o21SncFpyasoykuFTk15uIO/25fCLcAjW3P4UipfbVfGy69CRuXsEY6s3aXoLu
cu3PopuKoWubFD6UbT15q/e3skJZkBuiKYqK221E2ZbdbiOa9JYVqbXHb4Uffmq7zd9+qVdUGAOD
t1RrYWNeZtN19PuYFNe+K1xn4o+losK7WiK5VQqjqp/XgXwQY+y73xK1Pt6VlVd+7v3v26BhLEFh
WzZZBhYxuogykRWp/9964lpxWaKn3hyrzWkdVrdHX4d18Xz/Iym+RyRGcpEMCHUigOfr9iLEVCPa
dqeg/KP1gN/lIKAxiyEsxaHW3olBQuQzwhaXAMo/Q1yF0kjXvm1Dq7jXX4fbZaLeOpqo8qHe1sfE
iThwJPzbk7xO8h/68Ydr/UzCiiVf1oc38+9TKRfnZfE+u5CHwGg34LhQ5/SgY2ghjYr9f4u1d8uD
UCwwxINsB/HUVhCjKq7tTZwbB/EytpFfZD+UqeItEr0mFmdNGMp70WdzkbQJjz7pWL+O0qh/mQhs
n12x2kJFSALut/R6Ud13utchhFU1aux3a9D16cV3bHpF+r3UTMUCdP2mYgEqkmtj3r50gyyv5Hfm
STQayPpST5rzCfLQP29E/OP1U4rCd/k/n5F4Pq2ex/PWmNY29mfNK24vfnZrrSIlysTZv2VF2d9u
laqNDm2Kpy97e/FwomqbFP8ERMOyZ6i8dbjVKnZ4EAs4RPGyhUv6aQd9ys9uWd2JkUikUI14ny3C
LNubmfIr0NTqknRYIYnMqy4+jJonP8LS8NBXNuw7IT4YRZrhTOir07spjVUxs9s2S4qpcSziZHaH
ogDkih9hR/TB9+3FiJQ4NAbR/1reHhr1sYtB729ztEQg84FIxauoKI2G4qHbyz4IODW3XmbllKjC
UwPUCUYuYo0RSogi87lqHKDkY3UUY85cpyxlChDk+55XJlqv6NmO0TEZzabJPr8L/pVgrUOCs8x2
XdMYnqiiNHD7Q4PIBLwe9Jrfb0fFE29SHFgLwZ1hncVTii+zDlUTArmw5tkvoqyKI2eHieVmGtOP
EFTNmes+fJh0kDJ84j9EF0+LcK/EfcuDOK48qhfRTWqnOyUdJqJ5Hu9YKGVY5VTUN4tvzBjJHnMj
bPLL596eTyLueQ/JxVf0kN4I7pD2DZIRs9siQ3GOZcx1aIKlO6hs/x0dR9sbzVRdWOjpexrAP+Lh
3+3q1oX1u9K1q4nl9ta+h8aullAJLAt/1mzbW1SsBM9I255E91pf2bK3FG1b3OTDGLT2b1H44ZJS
wm0bltAjshefEHtC8kYsTP38UOiwQ6OOhe8QcSkGedBfu2ywu8M0lk96r2MHIkoU2P7JGLInHGc7
BS6bLPDvzThxs7l9MrNbETnWXvxqAqXn4nHcQZd+CEr23bQgGsvSuaCV2hlGiXCfepKKhu1Jqp/1
sNbWTeq6i11XFqIjin6+LQ4+lGlityDqrMkP50X2f19grNeIZoD79iAnhX9souEAisxat0v/6+rD
1Gp4t/PmuA60Gq8x/aduQ+O4tdXc1F1ihoaTKMKjznwixpQ1KUpFXqTEwQwkKgUoWLB+HA66OkO+
gZ6P3hj7beBYl8Gi9f5ZcquFWZ+TeizQp8X68ccOIZrJGJvBrkPaG9RM+q4DbqOo6JTresaZ5fjE
mIJ50XCdLBxPokUSADMBNVBdiCb8o6KkB9H9xBfH07ZT+8g+iabXzv1aQfx2itHNy4t6XpeK4sk+
/O7fysLOWVyz0X3bMzO75WjKB6K4HtfhrB76A9yVN/HY4m5mExTHrP1tThF3tMZGxoQUflHDXJn3
ljTjzU+PMzzJ4vy7GV489zpRrr1HzGprdxL/0FCa6DK/mLXutbVUnDbLR9ZrqtfNSr57tyCWVRQw
S13P12b9rgm+S4qH15O88IJW68xdAwvcqcgsJgliDg5pTCsUc7zY/zYqNjUJb3ZQRgdwl+057l+q
OTKPaaMftNxibSpak9WkIcCbFur09ptfLxokVaXCNr/srEWPED+MTOWM44dgvK35iYb1sYk2Q/ec
Fb6HPO1prsMFefef1erdG1zf6DL5i5R4izKB3rtmbNHP/TNs6V0xeUUVMez9WSkQjXTp9ewzIz22
IBjWliWRkZvRaSSgAP1IRmGxB12TYqE36qGJu2G5x7vk7JcYCSo/QsgvOukwWnqitmjBYVDxakW+
hUR+Qb2tSxzxe+8Gna3X1yz3vGwM1PUliVfThFHrlbkKvbXY1RsYEqYqOfeg5WZXj9XxoOLAFt1V
y9oXQ48JhFnn/gETAtoUX94tuSbC1/ZJB/sXNufJdB0cwZh61YaXYaIItvzD36+q+9rONQy5Yg0q
mqV4zTzVJYR7f1EUcLrj9v4dBUdSvMx3W9m6lm2X/wU5orraQHKl+mHA571PsbOd8+xRNAnRGiRn
munWgzvMgIRO6LcQDcSIJH7ZHK1oH1owPb7rNSK5Hgpjl6qVdcqWFoNFztlXqN+cS+iLlwWsVMtH
TQEMNE6Y3ZGd19e9v2FloClDmVXZMsiJzyFSag0rI4T1f0bS9aHEubXRKIk870VSFIqD+GoipeHL
dv2fdptZT2VXeHjA/0UlSV03dXak54SrSeVAUKjuo741/Gezs7pWOjZW2anuABWleDPryk6MR3pF
4PpJJFdDpfj4a3K0m+Bi6N9aPx3O214PxQMWYrpZ7T5sAqfWh5R1TmHRVOYX8J/ZPkinXWpmhN1h
UgrlX3r4OuLwPE1HY/mOUPsQRCDaiRi21k9sEYe7S+46fTE/iDXgYkdNl0O+HGZI8PZRkH4SReKg
V3c9agBnUT0Pb47DI6fLKnhceqTZ1ohNZG/y/LUP78f6UQUC6sX5oS/1x77ViGyRcKtaFrERjTK6
ignMhcVCkFYnnXhwaDfDnV7TeEwcfXs2W91OqhW0M4kmfNRsM3nsZk07w7N6CxYlrijO56MvRT8I
ZjO9XOolz6lgAw4ITMKYbzW42oPiFe5Uw231+ne2LHFmwUWkuVFgeODy00vc2eFJ0zTpaPpRBrwW
R0Ux29pTV9Yl82WEA3XJorTzOVKN+qDO0Q6RUP82T6+zhlZeTtzfLUsJd5KdzEKNB/dbL03ckMA8
5xABWXxJpl8NcdO3si/Nm9HSVqS07oBuRzA125HzqQHC6hF1KzPCSbtVD7QKfJrUBA5VCoBittM9
OtV3OZuHRoZcRYUFIJJknTgF42rHs8ODepEzhvu5005SUMdfSv3zrIXyEdlf00sG6VlJAjjiJHAz
WuPleal9NsN/e5BDzbIeRkEJqYDFqYmsLY7/X82QHaG/BOvd1780ZOUkN1ZY2hJp6RHwOXtQmgVu
lcaVN08HJVHni2zHn6JuBNSUIYkEn7u8q+NiOJi6Ht/3CsrVi6ZPLpn01cK85kGwKycGx860IfM3
4vaoII3opXGpIVwc5Od8Vl55Hu0yElZwcXxcj/S/wu9BYGbiSCicBC7IcBBYq/k9AUYUhyElMLma
1d41lzuI21iitt3+mHOQCki2p29O8XUsAeZMzmC9RU31yVBb8KNtnD22w0iEZDjbV3OYclePjGa/
TfDrNgoS/MSbQT+4HeSqVlfmV7jc3CHgJaD8e6cun1RbCCsCK0w9MW93uu+4malNrtk54zUNFd/1
oYv07CUra/INdEJJiI96ljK04FE9xN0VqdMekR/VbRJgWUAXOqKJS+Wg5nBIzsg2VMfcSXep3Sno
ZSbdKSt7KOijMfGCLjE9a66BmcrRDgXf4LodOrBXFyfPCFLj61Y6PjP2pwvm7GHyDQUZHrjceql+
QggCHF89asiUubB3R67qGOGutc0np8vjO7wr/o6wXCKppR48gtUk2Laf/FaJQXeMMXSI13Yg2nY9
TLqJWmxxi1PVQGkr+tT2KcLZbWnsKjs7J1aCCEBgoYuKQglh9VJ4tcugfZr1un1q4nrf95DSiZyW
j8p9NmjnrKyT+2Q5pBa0+PV0mwvgPLozEosb/CQ2JH+a5+RUF9Z4GRNl/9OAU5SAMvscq712ByF+
dYJsfzeOVeECCQ4RYDaYg/DcHCabBmVDjuHpfjnupGo2rkbdH00ra871UBBUxsR3J1LbofQjkEJa
sjc7tFOHcdzZkFXefHKtL+tebRkFfLz2a4FYEJEM6dUxitqtbdh1jTlxTkolNx4UhEAbjSy4hFrv
BqUtfU8K52KjPDpB2dHKrf8dgvuEEIQazEwxtfoxjuOjVhSgdI3O/idOohelQENTmoMe1boGp54F
18CAhAUEy6W8a6sQKvGFBF/KS+OEBh+uKpj83LbIA5x1EwSEUYlapSkFl7QL3Dyfv9St4u/SFHBB
OEBdWukvulGXr+BhAaU7gFBLPmPWmcHe8n1tV3bdl94vUDNKky9SHe9lc6yg4IgwCyRdxN927su4
+6pHRQRjho+yjE9bMk187lFunscKYmGaaHFOMrVBpsh5DrP2ceqm9tQB8nMHJA7uQbk9Vz1OaEly
djF+/qupyNIu64iKBdW70AIwTmM1kV0DIdg2kSw3MSmONByfNYjc9merZK7Chg90GuFisW8f22Ud
0EAljGthgUgQBHGyKyBwDvEusOIh5qm3SEImsuaVQbhzYig/lc4CNLQ0RuJAu50Kaa9L6L2zm6vg
uVK76ehkbb0zC2JZVLRwk9wycIrz+pQ8eyOmPoNaHuU7w2uzpEUVanzC1DrqlvnQ6D5MhQ2AHji1
o52qGqNr6ASfNdmDpcXlp1BqvyvA2e588voby1+eFQ2+ir9b+QxmdSvBPdtIA1HiYKUCNfD3Sb7D
LbDLJd3YCy3oWftPI7oHqdipIwwKdeP2ic4uMCm9bugxmGYFQ3ZSWG4nAfuWAAT0aaXudFkxbkpg
fnYc3bhITWXcUBv/1ctxc7BMHV3DxNWqSD/VGdaEOPoxwMiMPEb22ayG+mRMt0y3lYOOAomL+4tu
SsTzDsSRdinVWXVb+ZaWZesyHNr3aad8i/oJNoguJnjNb9J9URfxmzn77Ddw/2PHUHCIKVp5r5jo
V6eKfSaMFZuFNgUXCzTWvaxIFRLyMB0rPXClGVhLhllIVZ6nhc6m6+rrWFTKcz4G9YXQ3F8JBBGF
4Y7Ar46dKV2V7GtVm/IbxLrTOcyKyjMVaTgmCsZHo+3NB2s55Hr3VHfVXeGH6rmpQ1AdiToR0yd/
K8vAAsajaPsux9kOaedOrhMc5QTJ3RkNNBCGFBO6WUduhea9m2oQtWpF7rj0ZRC5hvk1NMxvhR+k
h8TJlb2j2MNBi9vTbJaFa/R6CBZvGAn2aCvPzkbnnNXlsalZldWA+NiJnSRo3e9ZrPpurE631Bxb
FLGTDr1wxdnLMQwpwKzbe4ueeKok863tq+rJDCXMQqPqpcBs9tKAutfcqp8TxFuZ2SZiJ3Ui3bQ6
afa0g/oytGZyCnJtr2IZlQJD3Tup+lKM/XynIgq1S41RfkoD/Kx+od7nNQIPxiwNtDBE79JyCC+W
+gM6YunaGqnPvlGGeyORR2aB/jOwWTC9kX0htBwNhD+H2C7nmqUnhZMDZxL3AVQ+v+bRJ3+Y+p3W
xPIh8wPt3phQZW2mIXPt5EEOG+c290+lTkxuA8yB4FqsNohOeH3FF5pHrTuwpEjzqYXQXkMjDW3h
A9ArfHYGqlN9aL/YrF0LCYNo1EAvo2pvaY9ge9cP9nmRvfSIJ5BoxOm50OSrVFu1l1ZSuTNQyuHr
BKdIdseabjcjgOYppXZnyKGxJ6zHBd+P7GdtRccCr1fXFCPQBOXX4Az6Ie066YI41OQpkQ2VaLMM
s7Ga7TLnCwESbqPneErQu/eyHv1guWJEHIv6jFYI6CY0ulgdnRKUxNzUKF6UJp68DMus5VTfYkWH
RgiQys4p+wcJvbBa88EKm9XnVJdxQufpfV029gOSdzbKVkl7CBu4cdDtIpxSHkrinvZVQJjbFGQP
9lgDsK71obxMg/Zm1GHPk+gjUH+zvM7EGJ/DySKE3siaF0Ux65eEda+cqfGjKOpZr0HPjfyxONmX
yfDsG5D8hD1MDU4suUFjj5iouNLIpvlBUupnfezqF2KftL0zBayoHEAagZInh6KU0DRBhqIaO//M
iMYPEym/xONLd90wytcm9gnqtyvoqfh8nqgsyjTFM0fNIRgUFBpEyU9aK9Vn2yjx+rYpr9xoWgg4
qjj02qD+Npo5/Nqjk13Nqrfk3SgHSGEU8fO7MpG00nS+aGFxETlxGZ0cjSZzukdWC9dFP/RHgA7y
sym347PlibQ4GEEDj+6A6W4rqxTzny7w43uHGK7nKpJH6EeHt63C0LeBl9YQcG1lZnf4gVQ6weM9
MfC2LPsX1Ul+QsQQPBMIFTx3qGIfEvDY3lam1RXgtYbAvVxNIyLBavs4+HZzFVfMhTZfWWsdRU4c
2mbAqjypOu3VDp5N2/ZUK49ufQ0dh2pqyVkF4/Jc+Kn20JnTo8iJQ2PAbVuBOjiJrJzH03Wcecil
vqpWwUvbAVpAgdk6ijLQBN0jEIYjq/ilBtWmCiUlMLjFWqNSsvrW6CiYrfegBgHYnacPaH2LsjSX
Ki/PJH9fdb9KqbOeAYRaz07Xj3s7ixrE3tGbISJ/RF9HCp9ElSiDmTdnwnblViXGnPjb+yZnmWsS
6fasNgPOHPTPdqLyehiGhUQ8909lAOa66LSXQUVvmUVA71pLdrSy6KWMj/Jgai8J65kXea4DFymM
7iwqDGyizvEsId691BdVYE9JfIcNbzDq58xUo2epdPKLMkF/kCZ19Bwvh3IJLa31rMBSRVYc7JAd
akVY5QWLWJkgKwOVBoD7XtYLl4BC/bVEvMXNNJUVY51rryzmhr2hoAAqzvKCnNMCrXcLZ9Zeg8Qs
Hoqx/C7qInE0PvtVuJ5Lhh8yr2WawwpJbzO5z9v4VwJjAwDpOrzUvtU84uJSX8Y4zPYhQNYU4RM3
nsrupTGG5FGy2PAvOXFwikU10y+HtcwPdA0AK3sPX0WPzF4OrVocwH7Ht/UqxJH2DNDTXpyUkeW9
Vei8b7fsnNzcEU+qnEUZql7TJVzY/cUFoszvAfiHILjWGjbugRyZyr3IjnpUPo0+aLflKXOkMx8z
KTqpnRO7JvR5507R5ZeyJSRe1tiY1XaivGDyUl5Gh7bVa+2TKDIjE6H12cyO4gJ/NPv7Xhu/sShS
XkRRGjsPeknHEDlbtUwCmKR+L7KRycuSq35fFfGpUmvlwdGb4VkfRpg+SvVfJsfhWRxmO0YZxmiV
ZcL8XVY6tjsXSnRba0yFjV+BOHsNX8AxtiCgCzskqhXFD39q/YNgTCkm+RvAbO0TL8D2JD1Prnpl
QPEXKsoRGHb7JLWozBWt6nyZqvCsz3P5C+Xqy5hL0cPgxN/9hYvZYZl9by0Hs7L8XQWq+FHT8JtU
VdG8dGX871RKvLZAm2nlOVQclelJThR6OdDka7ITJoKwhsVjVLLqIEt6vdONTDrZtZuP6rXqFcjk
6sg5WS9dl+0d6Qtxivojcos1DlqA5qOpFJ8a3TnTN4OD5UvVzoLYoc+VZ8uGoKL93qRIOg2wdEEO
bWH+CO2nvIf8RXe0EmrowDnJn/OGwOFA9iZEk1/464daMaNbwfg4J+ozAZ6TB/jWYevojA/GXCn7
ZDJgCplj1w615EufDOZhqGPMDUWO+9Ww9qgqK4g4YnNtx1C/08CKanX0c+hU+RKU1ne7Se7mwon2
6jyDoFGr9HNgHmVbZW2HWFaBFdh14kr+JKeWdAjjyMLnmyWPbST9APEIm0wVwfRnEWMZfqdvqJ8K
f7zpXfWmK9n0WjSphJZi9a0cM/mcLCIQ7CdR2URF8qxYLZRlUKOxGO3UXZwk8S0HMkbMtux/dYaL
b5pQPfRpth4UhIMraYRXLCrnnVhOp1qdI4+BuzAa59dBh9fQQvw1GfP4iuZOzArRzPdKqzSHEySj
0Q8Lcg9XLiPzMYckY3EAmyzbyh/aFI6fmsl6Tgwj+KFk8afcsJGXyuD/AlqC50GvwjulGv2L1dfp
qdbH8gpVe4EHBRpO1qHBi5IZuRsRAPyvY0lvVl/OvxSIZ6xF+Sj3U9zOcBOg7j7thrhM3+xq0r05
CpsTTALKzmBrgCBr1dQXqAdZmgUyoiRJiaZg6Pe3ru/a19Y329dpgYiZWf8scqmasyUN5flOZEdV
KfelWnYHkR0QDzunIAR2XZt3r4m5TGjgR7e7Vbl0SFTLuIn6SmSZSNQaJVx9/JShJ9khHOJxL7IO
+NE79DXYOy5nw5qp3zAmuIvIiQM6Y1dbHzChLUXUb8EIQFAvsmY7AMkjpt0TWaRw5vsAC/7vu1mZ
vsxg4px4PqO0Ps9mrj6IZ/f/D3vntRw5kmXbXynL54saaHFtah5CCwa1Sr7AmFlZ0BoO9fV3wSOr
yGRn1/Q8zrU2o8HgDkEEAgHAz9ln7d6OVx3J9/MaY1YzCvdGohTzvyp4XlymVv4gW203BqvQTNJF
MPrhVYez2hWihWSRxW1O1IE+OYk7X1tpY4Dko7aV1Ug1Pb6GanCFOTDMfQiqV4qq5AenMq8/9Mtm
SCWq1U3jRdcSJFjIvqBreVNB2L6R2/fkftDYe/FadJV3OQ6Vuq0H4o6N4XBBy045wVtu0an8sN+6
CBB6lwWC+mU7xM55B3KpXGBQGL9P0+4ZV/pLtS47BlZ6YZBBD+3LNhzvR1ed9u/6RmqUNoxoAQ7M
q+R6bV9qTcgmDuIGh/fui3OT0QlORVkf7ubHD0mgxloi66gYfc3bGE3RXRLPlw05Af7DQpAkGMyN
LQkX2ZaL9HHMjhEVSXqm25fmPDnvCnFxtuh1zdnKTgGfj/r0ptvEVTpdQrrVD1SrYXFKS3bptb4L
Omu6HsJxT4llBWenNx8o2ec9SKjnFnZ+W976/Js29MyHxIo31WQXt3LNWsvWUzpM51Y0Vqsmmrxz
q0SJi1tVcSfXxAl8UU/1eBf5pfUgdAaOpvDOy9L6d91ncDp5lnsEB1Q+lJm2ccJBu0l7t3hQqMUW
SdxcyWUgSGGU4Z19qtMy25gJ6QbTrW8LvH47axHp6BQN20XbqSQNaQAS1GngrKKuvIsnXO2acDJu
0bQzYojVOfQ51jtQFfkS3j/XP5deyuBup3fEVcZOCxaGi9GRURbV3hMjj0BDta+pQNIurKE5GXP9
dDK6waEfYHfKplYUOlgZm5c1C5lHjLngAKhmCVnRXYVIR7cJGLOtMr7UcR19DXj/W8Ipa649yIIL
6vkTIIROueUH9Og2MAULJc7XpTaJZZ7NxS15fiypF4e2BBskvqs0YX3l+tgzqLIeOpOYQkB9bJgm
yhMCf+r88CqdBpFHxJTHRXzp6q4ZLDocImtXV78linLyfKP+mnnxcyUxZCO+WU2GXR+BVWOHMdZX
zEturUCPoA5XCRoBLbkKDN84eSUX9twVzxM556qxsaUQJF74VHpBVfLvqOBaKEPjbXGznu6Hor3u
vKp4jcklUhGTaQsDuNLSSZUWmp7WXuh67awmwwFa7FQjqkElIjpfPzm2d5X5WztLahQxTCJMpahN
WhW5omC6ZeTLsMvu0pFil6LEfjw1xUZobrnOuPctg67vd2oeOMvSjnXAIUW9qQdMa/vcDx/yLtF2
tk75vj12CWYZ1TbNRLS2jX1Z9vU9YCmeMQJoJYjVG9lqPf9RKEN7aTt2+jBGYKGoRqJge24mSiiW
pjaM+2EkAtkG3D37VH3yk87Y5lMmHnRgHuvGsC20kb19l4DUJdgxj5hrNOrdTRbp6b0+BNE2cLp0
bafN5tMv//Ff//l1+L/BtwI26xgU+S+5mLVBedv89skwP/1Snrv3v//2yeIt3qQS1TEwl3Q01dHn
5V9fb6M8YG3t/5BnptYiDqOdcManVLUPEmVaTarLGdQHf8HDpcA0d24PQZhfzOvoUfE5sCaea2Wl
3QTc+FdFNqnnOdlXmJmPjIKlIX57fJO4jsr1gBXCBKbW+UzbGWfGTgn/lqGZle0kX0dOeHngpSNr
buUajWsv5Af/jx8+eSPPxNeiHHnmUUH7Y/O/7ouMv/+ct/lrnQ+rnKKvddEUf7R/u9b2W3H5mn1r
Pq70w57579+PbvXavv7QAF8VteON+FaPt9/4/bd/foPzmv/qwl++yb3cj+W33z69/p5F+SpqWu4f
7afvi+ZvXFc1TX13jcz/4fvi+SP89un0mkdt8eX1Jxt9e23a3z4prvsryEjd4pIhY+xorvvpl/6b
XKSp+q8qtYqGZbKC59j2p18QHrXhb59slSWqbjuq7rqqa3lcaQ01sywy5x267Ei3uQhdx/r05+f/
fgWfv7ifX9H8HLUfrmmTsnNvpvRpBrBSRwcp9OM1bfQmgP3SsC/+9+XunVolqVEETb/xWoLyWHFS
fAf7lIp7/dngNpjvJmfWgM7CGNTwv6tlbawjxoBgF1t3j6vTokm6QFv6BqJitw33qJUE1V+Zs3Io
kzqEeXGrKCalZalQqWot62U5BvrhbRI15femXmpGtgCeDnsxthkXAfAeRhIpWV8TF23gKEHlDZbZ
WO4HIboD/7Q7yLlpbhK+4UHctoq71tXuRcNO+jimIJXGyxCE7QGZoo5tmUD/qKpUtQk7iheVSLUd
k1086yKkOELOFbNS5UNT9iWz9kLOycnPNoutwuU4EiAcU18fYCvWh0YTuBqCfwYH2aA66xO/RbPZ
Tq91hsRltgk9r5gUhNjfmma+AtEdHN72NJJ0U5cVm+5DcZMp2lxeQpWvLqBdLgAOfG/LubfJVKGx
C/rkxnedBr3vn5NhJEfxT5vARmE/+fHemfcr/9nbRP7bt+bUkKHIizZay5WT1KjU9dtiUx7fW1uu
JI9PjyxKrFUIdZObHlWhCiQyvBPoMOf3PmOhpFbFITD5tuXc20T2taJ/0LI22igFSuY20jkNlEky
VV1qIM8dcpk+t5vM1Rdt5kJbnnBcsBjGHLouukHziVHx+KTHESBjXnAqvXAeUhXgLyy4MY7Va0C+
7Qk8b7wEHagvDFPHu8AhOcOAcbwIo1B/gKu1Ttw4/lyUM2Y1AVjdVgkvctQxf7Yt4ylIgm6Oi1BK
6CV/OKlbPEf5VjcojxWxNe4SVA3PtSO2hZ/5JAg0zLt1rbvMSoW8aWiMz1pQZRh0TMgzzWR6RmyI
kCjS7gPQ5JfwnMVMFn4s+iS/iQFgA15szd3IC8qzYui7HAf2O6js6ZWv1wxYtaR/hsZorUdvjp5P
Fm8gTv3sVzAAy7AjIKqY18FoPcvuDGe6LW8O2qZty+Y5VtOvFnDBzYDdwdLzy/wu6BR09Ngt1Lg8
gnPGqLWY2KtrGOYzxJ9vCUi76wJO760q7NvYV0HPhx1uyS6VwKlmob4hb/eM4RkKcoMwSx9OjMKD
L6A96g2jGOQtQdVvwzSz1+lkI4yIHUCLdvJUj8Mp9JqGcLjdPpnFZaDz6SbIKoe2dWB8kRZ6VkOj
pSzSsI890MluGp5OFAy0z1bvzuwbyuKBH7fPTQnM30QxdUitpH12cQqoEP1cchAvQ213vIyT00Cm
Wj/XnGsgz5m7Tc3f0dWKp0Goj47Qq+uwTcyDycvoQvj6ibtOfcgaLdg0Vd3Mtzr/ZgwDZd8Ecblp
RZdyFGIXY335NXJza+FqFiAxx5gONSNbBQNCJeuCF62AzNUV7hco46gKlF6/dCffuiiGoF0Vg+V8
mTbwQ/RjmdvQ8z0x4O0cdxearmdX1F0S440H80umWsSN2i0XWnUPi0HfpJYT7svGsi+d0bnKHP3R
ITf5Zepb6kcbXQGaHqnHNlNtOAEsUFxAIV79mphRv/aIwG0S37xu4SrfWrUXLnzw6l+UkeEWlJny
tq1D4wB38MLyMHFva9FcmmNXLqLaPSRTXL2eeAsIV2nUNhep0Q83Sm0C6rLI+SCZHMFJTdVClO5w
wygLW3PLRHaWVtGX6DLRyPb75JRvGI1F66Gz8iPYNZHo5q0ajg/NEPQvattHKy/i5xNVEbqMol0l
adwdHNfClLP3jKfJhXAXeteB3j46HgyLllKTnQrCuDFLMnEZjxFvTB7LIjnGzai+1iUmLSBLYFr7
2mxePsuqGJKsIx/HXA95PSHpl7SBSWXEHcJnzJ7JUyvfhgHvVhFEIbetsn21QbTZw2vlAp4ojUbd
gk1em2EDQ6lIrzsRd6/kBsQSgZZ5ssMOQqthGwy2nmtN049Z35grHW5uKVzrkfNHvqFXu1XSoDmC
7my+IBFd6pPPIM3CrTm2jHpTJRWUFi2p1oS3xz4XL8ShJkAZOeH6KlmDpTEeBSo7+d202kCpQZC5
R9caotuidf6Q/WpK8M+yFONku/EyFFZ0GWYEtuM0zF4pMnnijYJxeaQnsA11A0rrmMIDbTZpriVP
E6PIpcl9nK+qGjbx1Iev1lf4HeZLhEhvw1OCl5CsCZ5tNYBNpoSAuM1yDcrFBKTsOguR6uEDArVT
o9b+i946+crUAwcAorBuG2eA/TnyfTvlVxNawuR/NpBpXoczW9bRCCkgIv4DiV3zMihojROnNy5Q
3um3kNyfTHKbL3YeJSvHnTGRfTSc8PJ8TBrY2lhfvzQTCNQkyQh/Zz1s2aoVS/wG+m1lWd+K+Z4v
mrpZO6HrMOjhDSjJsjs9LB/s4BTA/3tSXbtYNll57cPb32W8gGlCy+6TMj0NZK0+l3Yj1mab1/vK
5bbsWF/9eMqv0zbHfLsGcucptb2p7M79PMCaqxV1eIQTrx08gPYrSw/dz3ocvuQw+W5EZulLuo2V
MWKR4opCeTH14ktC8vsWLgWGDkWTrPCFBn2r9h0sEu1Fxer2ZmgH/VqUxddAWfNzrJ4tpR/XEISC
BWqRfJW53NzD8FUBR/uCWa2y4UTAvJ+bxIH8rtmFHlvULk4ZaHJGbl95OivBnltC1DdIm66nSVjI
BrZEmodLv8N1aZq/FQMVw8LjnelqxFd2WTS9twbJ2QA1Lf11bIXjzvBddZl7oXdMzDp+VNBY1pNa
fuZNytu2uaHO4rpoIb8wwAeLUL2OxAREIm29vcmFuQZBk7/wVVwMcdDfdyJcd1ri7YOg5i6hZeXn
JnSgimrciKag9e4qRTvKfqS1xqZmkLUt5/8Y28kWIHv6oHCPBOSvlufNa31+PKpjeBJUP9wXY7BP
DbP4HMZuvC17G272vHnaYDgw2uLe6Nz0NNVZtEzm/97pTb0EMNFf9IlaPmQ88eXm/GL6bcoo6Nz0
BqxJYLjcWVSQnRobQYDcrU4Uasl9LLjo3D541AdzJQ8+m88Pur9yI5tK2F9lIo3vXGRll/K8yX4N
VNCyR/NwHCtuCCoKO3lUtVNVO3yA/LVcLbSDu8QoxS1cN/cyU4VYyIM0M34+QqjKQQ3j7mmw4/NR
8bQzd2YaT2u5WsnPLSS2dIPETVxFHu9/crd2yzOtUXgO40ueYx8Cr4VT0utJRgaiK87/vM6aV0+t
U96Hm/A6IGl03jqse33VmKiEMl9Vnmtou/N5p+5V3duGVS/91uIBTVj0AndmIgOx0OwL2Rbxl4Hx
SGYY49HJhKet4jktwYA2WgDvCRYVgYYlwVu0Tj4Sq5SS1B2/Oo470dHjyM6a0il8YL2J0UQ5pkWJ
XjWpjuo8iTP0i0s5q/A9oqkPD0nv5Ke5ZOCkDsFlr1LeMwjerXjnYkFElhigDAcwGKS1a5/JVJru
lZzUvh7uA29EaV4lkwP/iLKFFJEzIykoTlmP7tFMviiTa9+JKiIbgzyLN2piQXbt1ru2gJ8mlyaa
7t8QZFnIhYYyTUdTDcNFOWAbYuAFvQlGhcgn6DaKIg1n4jLophs1y/1L0gsz/bxaWG6p70zLa65D
jxBcI/R+1wUEBwdVpzTB96tNl8H9BQ3Fm7qhavaqNPCfJqZcgngselRoznRj4uSxq4N2urBnOGsR
WMjp48ZDokbzbYGnU/pi2RVZN/RSFzXD9XRFJhmRcWSgkc4h9y+0BpGBGyDgUFvVO8hJ19feAQIc
2B/ZdtCMnpf4bn4xCYMxZTRhksTdHKcj2ParGJTkDme0L9ksyfWxGRoRAHtJkF+pnZZd1QbjUlBq
R9lyQSyaC/JIfwyDpu/kahb2WMugTsZ1UAXVVe0iDwOZpWwshbv0Qnb2WgCC1HT8tdH0+prBA8WL
vDeCawzaK27hcIWi0V7jeNFcUf1CyHqe4CIllmCelfMCW1soxJhPKYTcSzlR+2oZpn1x0ROcP3e5
2Kmc5yJDbN2SJGqPQVKP2cyF6ouOu+08+zYJSvWzl3qIx8bxBK80X+q1O4ilHqhiR+SvO5a+jQaK
bF6POtcvEIznC9Pgw0Shk3orH2octCPnmeSfe0mOTVupjdWSe43trW4yHgkBh/M6jF9W0XI7mybV
fGz1+zzs0WDP7u/CI1tcg2jSuri8CG2HR1Tc/qGXVr+cEkH9NcCfW6XLIOB7af6UZHcuIjUeJjxg
xqmurnmUUc5QKKRuJwxvguxz31fdH7l9m45m8A3C2iZyx/tY1XmfTbGg60Dzb72+Mx9KjecEuVy9
tozX1Js2atYBfYt4TOSGi7FdykBKpB448RCsByHJSzlJUBeqnfhS88JWrN1GlLyGfauEngWrPG6x
abPIoIdF1EHNA9+umXl9ZRZau+yaafzqCWTnlbUIHc+9CSalRSabW/dapot17AavmloGOxVoz770
9GrXKV535dZ5T7qfh1LYWldpY8Gp9lT3dy/pgXz15i3+CelSac0Ly4ntF6pJcNrQg+wuNIWxqnWx
6Xms7jzGTI8jaNeFQpB3DQKLMqHAbm+zVE3WrnBvqGmxV0NU118yRMaum1+ZiXiNR6O+SOdJg2x+
bfekY1xdMOgx1E2FzQJGUMqDYnfFtZmPySb0i2TvZ9hIAkW7rlwQc0gFriyjTI4k+RtqB7mnaoX4
rOqMnGNuK3qIOw6pBHCmph9vMGWk+iimnLAMzWXv2O0u9nRv01UomApz/OJmmgVmIk3XqmLxzkry
5jZRm8dEmbxLhAI1GVnf23CbiTaW0SuPaLlN7MKJ0wuhVcukz9Nd6yreUkks41rzS5CSiontjnD7
bVSPW6PVnVMzBu4picbiGOfmWo3adunUOIBs7XDo8QC3sutUT/JrYVoqOGLD3nqtxai+6Lytjt/l
7BkealH4AHhkQ7GJejN1BbGLNMAjvBfiopm1nZFW3SCaNvcUYiwcMfm8qKEzX4yWsvEJfpxkXwgv
q/Ga4iYSHVX19VOMTvEqwDvuupk0h2o3aP0jpoQmdoJLhW9pWOhFJE5DabYnLUYZWU0oLACtXY3Z
NB7qGLkwgyIqmfT2KCdhXIrznJlbYpW12PqpqY80KBjLU1G05b62RY46w/MpCBBtrV92OWGwJO0d
lMaE7t1JuVEjJTqg2kVA1DfWvVDTYIkllrFMcQ1cYb7j4g6AxL2xqq/p0JOEsSpxVK1wg42odgJm
q516agBWcan8niLfX3j90F2mFARc5H1XrwwVBLqbNwx6RjO6aZaulQa8bdYeiinF2VRlbYKYDrLH
emg7Ygx+Cl0MOhiFWQEajp7xi0GGXy8MRPhxSuQqMvTL1knSjR41zW40C/dzrXJribvPTmvau5TX
mIU2zU86348fXbWv185sIqnPTV9HRdrgC7FIcj28M8L8xgfk9q1E5BguVQ2vlS6jsGalWf247R2B
xN2Id62SaL/HRvqV/1A9oOKgiJbz6meOsy8711jFQTY9J/10GkyiFn2mHS384a/tpDQZ96F6yy3n
wlPJS3WDDhpzqOPrdAjRVNqGQDsPmkBtky+1gaytH7173e+dXZHmZJDCcNzW1JKg300t84T7KY9r
K+u/YjO79i1vOpKQCcmaz9ViFQtO6tgG46KKp6PTP6WpN9xNpSOus+S6m2Y7s755ybNEfNMqis6M
ru6wG/HE0gbRfYWfk3pl8wAPVCMkLsW5TVpbWaueKC7kRCOsshBISxb6XA3HWyC1oYnkDw1zxFZO
ur/mfr78vP55GQonFL9ijgr/zR7fb/HP/5v853JX7/YqO99vL//NP/TKDrlI7uBvlr//TPxC+fxv
n/dt27ddfVzn55/7bUv5r+Uuz1vKJf/iufm7z/1u2bu9vev9h8/882U//zznM/zzZef9nNd4+5zv
t/j4Gc9bDAFMCx1Rlj7U5UGDFXnonDJNF7JdxQh+/2E2YFxP+hk9MwZGjbfysiE7KBL1N5elFvNE
9nXRzHs7z0q8xMdeXP5YQW46SWDgu1m5G1/yxuTsu52hlYIH97H3vLNxrgeVi7QWsbcGJ8Kl2osM
cpw2GgwcKszk5Nxr4KqRUvgzT3UkOD1iPwUDGFXR8ZOYcSIzU0TOYcC1qzKcmgtJw4rnOmFz/oW+
a59nTWzfyM5UX/25uFxOohmi8dZ0FdegRnxeHMjabzl77uWhCUjDMgEFftjUlfRAuavzLLc0fRXN
RBW/Y0i3q+SR9TOn69wR9cq1NxcM1zMoLZkPQk6anDR5CYV3OTnUU0kXbzmpJeZBzmYSlfa2iHP0
3fP+rS+eb0NvTTn3tl701xZvfW8ryz65yrt/OtpzBbVcVL4dynkFJ6uyTVl3d8Tv+E7mL0bO+XOy
xAfMx/BmXvKzxR/6gIGzNtWmpFbO+/iwuSbzLfPezqu+/Te5+rstP27+7mjcoIG7JzvkWh9Xle23
/ySb8h+d/ycm5cqiIgCMcHMD56Q8JsqFYVcI0YXhri1jgAUf4JATt46+Hw0GHq4K2CSZ3Axfcm28
aHl/X3tNnjwawTMWmu0ipWT3lhF4yxdvOhfwVJI7vTZvtarcGNhwfxXBFkUAMpc49U+lMii4TKnq
nbopKPe440Uem9ooHe7HxkAVkw+3UQw1VdSwBqzUy/c+LB7kHOapdXVKgfEyHEYqI4cXyrDCS2FX
2dU0DyxFSHqCKEC+4tt7VOddGj4qatsFr7qMqrlw2gqHWzy66tPQ3ddDmT9Y+WRfFP2ULxqsmHdJ
Ek67KOhXFR5lX+1smhZEJe0bUlpiVdriW0hJ3G5Uoh4bqyFdWjjTfIl9f0moS39xtfgSe3fGlhlF
hGWhrtU2EvsSa8FFE1XalvqpepuWc0TZYdjmOunvfd0+J7GaP/Sk3bY49/Wr2g4KLCtQ2rn6tG8m
q1roamDeGW5j3s2U2DIqMVNIC+cmaTWiWj+5QnlTQSD41wX9diG8rS3niH58v7x/elW+bef/bI/v
fiKq3Y3raeheR0JNBz3PmoOce5uQVepSQjwslpMoNKu16hjftDyAmzoa+LrMc29NVTfjZZQD7ayI
khwaTP6gUM4ryracc9GlWlrm7PomVbnv/rUHuUpN0P5759smQq751i4DioEHCwKmGXrJ0Yy69Cjn
0ihLj1McLIbaQM1PTRNGApD1LatBidWERzlxSeau8U3YU840HOMe4Har9be9NWztwm4PbxPHj8S5
2U2awXvleCUXvvV/WNdKZ46sXFxR/gyMdkLymvXFzhuqZhUSxGU4zCTxwoYsEbl02XQVMe0K11t+
6JdrpJAasU78cbNcCa6xMfb8o2moOdiN1lhRleunGLiRWiac7PHdzUoCaxyu43DUNqnb/NnHeKsD
smBSM0nGSq7W1RaWfwTuiUK4FC6WvvMkSvNezVttRWFcsZKXnjASuKDRrKEoh8Ftn5FYKTs7jLyl
VwXbDlPDbUt5wE7SueXEaUZeIeQsof2S2+ncjtKQ6RvI+239CtvlreIBZ5AF94I84zpSzA1Ocv1B
N6MB3GnckFNCDBGP2IHPkWN8BlnghzYVYkBMlnJlOXGpFsNzeN64ydNkMdqqt6JqSr1wDG/BB3MX
8M0hoM4wCjkhXwFsTM5aokaMKZdT8V0c3tbkouIXq/h9volrzT0gafbw4ym3WVx1PLxHMnHzRDb/
ad+A1VztDwqSbs9vdq7RDqsuJzImIGKb/omXl4u3p2SLyRUnf36m2m2uZzv5KH33lLZ8LOrGsd6b
Rtisyekhj/zrsOUcNpLfP8XbAtnXyM8jO6kH49EoP79c5ALnh2Qck/DR7E2Ayn4dzBeAIXijkFeF
bPbmjGKTl8Z5VvbK5XJNdIYsr5sx3nexdduSa1toZqCvLTPc+HkVQyCx1ENphbh3CmMs72UbE5hV
ZtbmTi4IcziJsh+NJ6Jd2W5jm2TQeWsdfXBeWyEJUfHncoblsKHiBsSEp0YH3ehxOGojUBB8VH1p
zqoJo2ib2fABFYXhedEuiCk4mxdkk7J0ssnayWWyS87Z80LZBBH0ZMehts1LvFJxMYw2vlpjpTnf
Pt4mH/qICWBm1PHSvMD4zV3JFeX95MOKns/jCLpCsrVcSHnGqNzL83k+yW/n98N3IteRfXJy/l7k
r1ekUbUpHO02mjmBKL4otobmMmPY3LxqeA2eZ70UzHvv+vFSNs25T87JyUS4/vuKb51ynWaiaLsw
XWMbWgqMkz7FY2PwNTQZPzxoiJ8BGxlgHB7Oy5XCnTaD18PJ53OuqJc+msIH5VcZ6XjQ/IbZXjFv
bQv6mOyTk7oT4+Gt+danCoeAueLjtoN/dkQdLC031i9w540bgvo5AZFllqmhsg7yjvCrPUQrlV/i
oWsRaf2bzvVvOtd3ZOS/6VwMU/9N5/r/ic71b1H4vyQKN03b+jtR+FXevtZR8YMm/LzNd024Y/5q
oMT2VBP/YRd7PO8vTbhn/aohxrY06mI0SzdMhN/fNeGW/asLsMp0LZMKBEN3UXL/qQnXfnV0w3Vd
w3N0zXY8538iCtf4NO/LHBCBaxqCdUrFXVPzDEP/URLeT6lnUeFioHeyrCPYWnvRJWq4FgbGylMR
uZdyroZVdMRVthx5Y7LURl1NM34LcJm+shUL9qD0p3p3Kn9Sg6Ehiv9wcIzyXNVGBI+W0rA/1GC0
o2K0ZmqJI7XyuCMrha9+QWQ/CxS9+qafJ20XjmuVqnpK22FUdP3eMQvzDyPWNqVCJjzvPXEF8nC8
wlVw+ffHZ1If8OPxkds1dMvk++MQVffD8TmuYePGqMdHzYd8P+TlUxoazTZygPiQIbnAFg2Khuej
FJgCx0wwd/IvdaIOp5jS7ls9plwXfNtOtgqKYKYOpzkxJN1xaBwBuUX5qoF2gbhBYbpNntXJ3EM1
BtaFApgSspveqYtqNBxkVxi0TTmQPqNdAf/q7/C0U7dR7truqg/qYiOBWbnL6086T+ScK7J4/9+c
FC7oH08KFy7XNZoFnRnn4xXlmcrMidBQFXD+4UINyOWGKXtsfLc6JiVW3aNZtavIGarTVELbidVp
I/CjXXpFMh5dfGjxbo3zFYnXU990NiStEO1/NHRYZVuIbyuP1K2SAOtMYdA0SYvDXhteqAOENHRl
ttUWuziIvGfX+moSbATBU7zoBcW/dmlkh6ZAbAyQbIk9pnqZFnqwGMeQ6gBDYLqZu9NKqcW4Mc1y
7+Iec1lozZ5djnsvaS4oWoMM9jRGFE39/YnT5p/au4ojnV+8paFeMFXL0jXvY8WRrjEEtZS2PeAm
uE+SQKws0cM7ABt/oQ2mwQmBYIwFNApZIguUEvcb38f/rvFGZf33B2NQqvLhYCxuMnNdCncnz1Hn
S/9d+ZOKoaGOc1ZzsPXURp8U1ydLH0HVD1SOS7BbRqXzKkqLBlNRTGL76sooZraa310oQdFfePPE
NdajGYcXY6hv6lZQhuE1J6cqEHnXgI4olP9TLKOpOcIIZd3j3fRi46bVonUEkvFQKWZyxGe525WO
vw2EZR7lRHRFGIKd+7Nd17gq//1Z0P/xK7Ecy7L5WgyNG7T94SyISukaEqfVweosqDmBee2E5bMW
v6aJy8DeyjZqWKa7wdA9CkOddJXjAgUHypkY+ojROtm67ywpe8ScJSoRTeT9oxAb3UvF5VhzL3XC
4ogla//fHLj2k6/PQ4YECxyBkmmqH+5MQdOlPHkAsDl9IlYRbL7NlGMyhuuSffJIfm8ts1cXGWy/
yMDhEGXwuAqRVC+xuWsXYex9mbA0PwJeXhrxOK6qoFG2kIf6c7nZD9VmP9TZOf9wEwVTqdk8GeeL
zXas+SHw7koLvZa88gCkFcqNtnAUtJzxOLR7y2/yhYsF8DrWrJocD3MBbpnnuX4u5mxtZPCUUpFP
0Nr49zLGihlr5L2YEn8XF8XCqFX9MUJGggOiHix7pThNvmpBTOyn2yqbS3hail7rbFBQV0egPELq
QshZ1TerLVKLbKk0qnECxMXpsQvrMjYaMBjuWCzLVKMioVWsux6JxKIVZfPZUMNNRUHXIur6dj30
1JRS2/eUNUZCUtcL18ZU3iZ5N22LCePcyQv7DXpMezNQlro3g35cFFof3hZafO9oGVSCwQ9x+3aa
B8Lle1L6f4TG5F6pZRmu/TJCHKPHBNP0xLoqwsLb9+RJxs7q9wq5/U0xgkupSxRlrlDuXa9sQEBA
2GvaIbr0VONbDvkYv3QevVs1D/Eb6ygMjme/ZtC7VLtXaoTRZIwpuVCLS2coAuSsObpc2yqIZtdH
T3cgYyHUvHKNISJZFtzi4IklAdhQjOTBKuIx+rmm2mRjzrr8puQ7HfLIPHbVl9EhiG4WrbVuXfRh
uav9gQBjQHlvWEvfQ77c4V1sNl14zIjmO1N6Szjoj7jTrAc1ziYcOfn9R2N+k6fUaokc4ZHlTJQv
Od5K1CD5wVSa61hA3xgbKhoQaG3qPr3TakqQpzgS68k3juQgnr0uN54NiHlRZT+KRonRAZabwDb6
JbX8V0TKKZ/3HSQ18A6IoKrUdWJ03lWltmiVaVj5lEFvHY/rJYO5ANkzvKGgFcOFUDxF8JEJVFMc
QILypBT95yTJA26Z4pIgp7LL8u6uXFMKgJE9tOd+9KMlALV+xteoN8JXp5tuRB8bGHmzS13UeyrA
RC8dZ+43wfF9hj+7NRXJZuzb5hVhv0uNxwQuedMpor5IGgsWPjSundr/P8LOq9lNbsuiv4gq4gZe
EcrSkXSi7RfK/myzyTn++h5wbl+7b1d1v1BKJ0girL3WnGNa3+ZoMHBoQVsUDHc2tpohalcWAGIg
c/c0Z/miysOZuwwpews5R63KF8LAlWubGMp1vVWce6uwr3VZ7YnJcu+OlhVnh1DnpcNW3KSEBDbb
ufXS4B3zp2SK8COYRb1HQvRTqQzxSDL3qhjxwMUA0famNmryyz53xy6fdj2YoC2hCAOiQsPeOUTy
nWbODE3X1+DlOBsPtnIUWfcTo4nPNTn4UgeTtbHG4VWTXXydEdKXyI3PIfvqJkrKeWv0mb4pbdc9
At/o7qHIgK5g+mGaU+tcicre17ooORvOR2gQHdD3qvWd0fnVUgrjbbYyoLe5auyanCPfaqonu8yx
eoVDR8eSTTeoPgDn1bIen83BdHd8xIRhBVtMA+7v5cYMoAtMMbRctxP2P3GmGSeKNXlRjCA9zl0I
vrGz4JyG6McHNGqvdj5HBwPJZd/bjOMb1UTzPeb+aOBNBmeq7vCQYHEIeMNpqexDRYIxdmlNT4Ps
T3lOu9ouCKpQB/Zvkhbte2ij0QGQcVNCV9zXDd3hGIz+NB/7PNf8aC6LbRJCxIrK2jlnakmWb1WG
WyMzz4w7rWNpRXvNqDBwuXWMtjXWi8Jfbxb1mT2u2mkMKSWd+N/aPDgPE43dI+xSZUtYwOj/eSzK
ChRCzL33+vKS9XVqlz13pnufsr78DNZeszgDu28AgSEqJwwa1teSzxk1UepPU1Bt5RrdrWB/cfGt
XQoHymRe9+3VKKfuHVLvk5IvbplW6d4V5I/mqFivoZq5LwpUnfVFblLGd6O2ntd7ASr0Q9PMATqo
st9FovuhAopEEjRr53wBptTGcB46y7jGdalMHireZG/DjiTEASCJqZ/NotfPehKH/0+tqBv/qzzj
ouny17ASW6pp/OdFsx1bU1pqRic9T9E89oPckkJuHMy8AsREXTsNRJvGrXWBndvu3EEs8FUEuQnM
sVvE/l9OzgSbQfuB03B4mDrmtJQj88XOErG30bt3DugaaJaGJ2qAGf9PafUf7wAyNQZ71VVZwFq6
rS6L378v+/FkVzhfqP8X4sSuceV4M0vR7u1aVhu9gklll/ODnrH2NkC260h78jNrIl/ACszocwWo
LWBUoT3ZWuHeKOGFhz5wo5W5dQlDF4x1J4+OQwhxTunp/99vwHL+s3LhLbgqpbGpOmv9shb0f1Uu
xIJ3Qa1Z1tFpR9Obla57nZTY8dw8IqNRzOFWtH3w1DvY/tCkX2XL7LlonyPG8M+jq2zMzAhgd+it
b0TWAOw/cG9zg9DangtlA+fJva2b9Qk1lV/0GM7E7BrDPlfDlLRV13oh1Jx8VxkyfE6tFzNTU3/M
zWG/PolRsDkb6nLV1UbrJSFT0rNVozl0I+jFNT+aNa7iDVg5n8YUxXDfLalUqR2exbJZb5X5FJ7z
GbqcmWYtOuMSbKOThFwqyayOMpTFOWHRk9NsDFmFJwV5cxDRFaDt4U/kHj3JUmsVNPkguId0gnBr
dZteJd8jb6bsIGr1MoAmwbaSVfk9cDPh4epSvJjaHxa1Zn9V2+wosDm92U5h4Lstd6KQC/BN/47n
ST6vm6HHH1IR6eK3biufc1fofhA6gEGa6BDlswXpCX+I5RSswO3RukX0YDxEBq/AOOd3KYoGrG5p
6Ai6dfXHEI/3EW/De4/OHpMAhKyd3mN1/KQ+FH2871RXP+dqB4iwdUvWl9P0VAzh6fPkJyB8oz6I
MHkigYc6FVLr9Lq8DMt6tV5uBTreaO0FoNnckwLDGW09j81qCyRE6MkubQkPWjdFbuunbNlA2xRg
85Zn4r77Nox14GdG9yz1fLqtm6mfGGZbUPcE3QTvzxM+gKbmOcwEyxfSitd7JF30J6ExPynHun3G
xfROkHq2dwOyo5FWOuFWAufxRmqy07rp/31LtW2DKWsqt00xNSP1NMWObsp0n8L0vppDMaZ7w2nt
bTsL3fvXi2KA+YacvhiLCUAv9epoB/X3xWh6Wze17UxPrsnsqFh6FXJhfa+3suUukewHaOT9ptT6
31l0CbOyOaut3ZzXWzXCbFoE7QkYv/DUzFGXHJvqqjlhdS10JKk+mfLkAsx4sZfHMrcDmhikPb43
NWwOQpThYpPOP4ZekGgowdqr9Vsz4G/Wmrbf92rfAMimbMaKMT0ZoxHg3IiiV22o/AAu5j/gWwOM
L4Pt5Uk+H9u5sv0EifWjXm7BjkErgpDYx43HaiEUw4GY9/E6xp1zjiW6/LjEjxXiy/F71tZnUU/D
eb3VLnfXWxPUkV2WoMtpsToThoB1FiBy+mQvDolk8VCsmzAzUfVP6PX/PGEodr8ljgQO0NLjq0Yy
dpNsGj/7fsJq8DnoRHSkYN4OxYL9M2OqYwJxHq4eeRIn/uTNNhj4Gs78GOclJZwKEr0stN1Uzq1n
Ulk9W5UhL8z7P2YzLJ7DahSXVslxE1msO+A/ijO4IOuvjVars2eR3LBVJt3xAssEnwfcisZRb++d
KntVxWw+DaJ0falyQkr7rjh/bhg3hvjrj38eysDRnHGO/lIFIbSWNsU+bqfBFzqS/QyTRxfVKso5
Ex11HRn3TFaBj4gXE1flqG+pjf0QG4z0Oyf7BvNTwaBf5Xu7oPcEcAj2QwPIRpu1ezTAfsPMh9ip
rdWvvRaxu1FaRLYBBKKYv89K1uxr06KXIod5y//TH8axgf3e5Nk5JaQYL+EV7yJM/zwU19AK4v1o
CxWrRG8/1a7xVtT2kvkEG87ln3C1Jj02YrS27tA456HO9pUwm4uSXxFDZr1HV7r3R3DfRct3qOvd
vDGCOLmLoEvudYLDLjHas+2CfvLWxyjka9wnHSDn5XXrRm9OKiFpV3siNYeKhOhq2O6aV2qGhq6i
ioHhcgQ1/z6+0mDGUR4mh/XxdfPn4FtfFpm9xQVO5VKw/FSX5cSI/3UcjoR3VfKfSrTG3dazYe84
5XSMRRZeWZKUmzTO8IOi69kyV04vg+komDexni/31Gi61BI2lYzmmd26gnZOVu6HaxvfqirVrlFV
Ycei53NVq9YrFndSMAKgHarsw4jCazy3zdvM5fCYI1LfmrOaHsWMKzCLi47VvEmBFNGw7K00Oqt5
OlyrDNeogfKuED1Wz1Qo6NpwBVgAqiCRue3F1edyryVRdNNrg/Rs1P0UBfPOCCdnIxJ1/Jhk+huQ
dHiZOIq3gPXgw0U2J1IwfZVRaL9FPD4q+Bp1Ht5ZmdX7UJX53Z307B73Mr7IsTvXOBWOtUWyoD1V
R07J+pupQLDkFBxtWTfqpDgW3RV4o0wC8VNvnM6zTSt6SW083GppVAj/Ki554E/pcbR02A2O8p5Y
Cll05tuQzvkTLeYGZkMICWLAdt2g1DMKt9qtxYeR4xole/vrBCvCNxPavAw8+gsL9f7CefFft9bH
BH6XLXamjsvcfz9R4XjZZ8E8dfgF9eiQTLm8prQiPzcqyq7dSH5KU/Nxh0lRfih5Z0IjqyqsBmQZ
rifRqKjHa7hsPs+py4mVnkFIh54OiRbdyDIp8+2saeamM/VrbbouCDZRolcp6wl6WTBd1lufd62O
ELSie3e10SbEJjQPMoMjvjQ6x1b7oZaO3HMNy+fn2sJKudjjHLVGENFE5WL+cXZ/3sL6jkjuDq9t
U6fHIQ4IGSOfrAFVCfS8qDLfKttvrbCiK1DWW1qo5SOsscj3Ug6Em6fW1ZnwblnMFCJ9aG7hssnH
OPL1cXrIUGqXOZ1T3x1a3MPLmqhLkVpmmW4RrGFyEVfCMyDMBPYqpcyMX+qybtY6xVmKlfWuOen1
cQ6jU5Y0wZN0+ltJzufJjvoKDVSJO2LpCTmdwWfqZu+92etvg4F4BxSBp1jKdSqioCW7JfAoy5pn
zBT966gsUOcw2zcAg/vEYKARZ9g6SjL+2mZudxMdvRc3RfKa5Pn48VlGDcOYe6KZ5m38BriewB9K
GqUH2L1Wx/08uzcN3+KSEJV4qitU29P05NJIpzvTU0ChiVxuC712vK2bvIxAp/Ehe6wP4/36WOKS
tl6VkrIHK4e5o3PDXmFHcssBOly0oU2wmQCuRRKfkBCODXanKxXqnq7qX4pQRUiTa/HRzepsw5U/
O+g8iEiSVIG0MZr3SrHSA+ljFqB6J3xbCJxM+IrNjFHm1SEqgLhuIbfmoBnHLtfPgsHPyUzoN7aW
IT/0FGQea7b52g2V/IiKxm/gF7xGQ6Q/I1E79Mur8qlrD7nUGIxZR3fM4ZIAQeQw8wMnLV+00nbu
hVA3EpfTy/qQYUASqEFuHD5f0Yvqqpbm55PrQ2oTbodeae9WX9Qv5mQrXhBa+TGOGtJMJvqwGZXR
tVNK+n2LPzxl1UGsGOiGQSdLBvJ0/RqY7EUqtE5b4XtjoalOZ+CA7MlDoVwbLQWVnwNcamxjizxO
2L7Smd2lKGo/ysuQNWjFwa8RUOOtx/d6aEPLzu2OKeQsBhY9HOex2hBrG/YCtP4Ij21xbpb402K1
FU/rZqQ3waXHqTrPQpW2ZzpqsIxIKGwce/QICAmfJvrcG00nSQBDszgm1ZTuDAJIvmY0OdLCaPiv
xbCdVUKASeEJ3zSASdeuiX+0Wh++6aRA2Kzt/NRJ26/JnGzHzlTehgZ8ZKRY3lrCrRWdnNG2YuDS
8Z8d8X1mntkrycNwtdw3RO0eLD0/RnPMHkEfy49nvTqXwvjiKPpXdc7UZ+yeEc5M5JvB2zyN0z4T
THBtzE5f41p51GnbP0PEOkiScJ6wfcbA7tP2pM4TaraBXT+bfezRzbbKasPvyzbzaSgQjQYbGCo0
CAxmp8lxUvhC7AFerqU66ZGffCY9qzuYE6vIIMZICsBM/KBfSds9q6gP5YBVsrJvcQajRiH/QJvs
X3MYP0wYPV/HNN6YQ/IGbkp+JxtkG4dO47ldnWKYCoenIHcpKN1R+V44yhmdXf4uYBUc8qAo9rMN
NqB3ur1bR/vcibp/ylmCtHfq/oH/2zmmUwydI9CU90YpnpLBrS56SsssC3IT4XlfgyCR6RcVxgOE
xc2cZYGHwtb1LUnkFCilfVON+Tl12mvGrOqWsmz26pYFd8OQiGAqo7j1SyzBaKHoFaU/NMLYd5Hp
Pgld/eIy4SVWsSbixSFOBmqQzfGm/7RZip0AtiZpi24cdb2dFLRYY+hMSqmGVIZhSSwDqRGmSrUV
dKV6EEp2Mgd6gY0omUukre8C4fXxtc1PtojSk3AhuC8MybZC/CiidjM6wUdXARVoM9JpUF2qKu02
VT/PNYkwi3lmzaOrVCR8CGzfjK7KX/Ija+tH3y5htT2rexMj5rPsl1ytpCZcagZUVrNO8if9toY9
BEaD+pp4Qi8ps+9ZZqSb2I2dE+TQCxDwhy7ieicewArQ+g9W+k5IGyurumR4mcQXRMiL75VER/Js
rGMXN+f1NC5HutEwghme8KlhSe+eGD124I/NrRKBlmqdafQ6lbhAx1ZAGkPItONRHOu6g1/LZ+bX
A8FdfeRSt5kdiUCEFhp95/ey+SX7OMMkjEczkK7ugUerSd0NsBzW4d0OMSYOqfaN9WP0FNqKyg+r
2j7DW53mOzd0kCc3cbtpNSXaJiRWLN8FY260uLtZdMV7bTiv8fgTJ07ynbOFDwLIL1RHuSiq43pU
D8eY4tkrzWCLxzLfl6iZRRf/kzngDzh19gmxPy0nvMqxHrExWA9s9jbwAHvT5LVCvooiHutmyGA6
ON0wnwrypB8jQPIDY1ycHXnCnqMRqWtUwSXuiT9oy4/MDtVnHTMJYBNQZV07bALSlyDVVGc6Ovau
U603rY4SDzrzdAwsXj629y5npKQY3T/G4NT3cDupagnWW0ybvv1tJjEwisA0zsGSuzU02J16TOFn
9kTpwy2o6PJkxD8mjuXlsm2x8HdblWylwxAq9im3p59OVg872nzdJV5GwmM9nFwbeXur1j5Op/rs
ONbsOcOAhSw3KoS/yi+h9+4X80tgHwTXQI9ZTL+39Pm7SsFwl7QMdmNDU2dyAI4ueVl8IsSH9xrR
urZW31DNV0y1E2Vvhol+STIbAaoMDM5AY3R2XNi0jHxp+2p4FxyFqxp9VNKdzH3e9uc+TbTboP8u
ALRfk3ja5tj5USbrWEunJKFzQLMS+EBrCPob4MRCJUFuoX7LQ7JPZr28hEGobkt3wnBrQgceVGev
D8Sv2SmJNIY73EcYD/QSU3gUFTidUlsAQiqgEGTal0wowAWS7DI7aP1JBwz3QTm758g+qmvpqsnp
wpthMs41SuLTHzqVhZrjfIvSEmZPrV1NVSUUrjXizQXacrjVK4LjBk4fohwUH8s4n2CV0PfJ7AE/
SHKTWRf7iLspf5w0PDO75qsVkKKTRDw5Vlh5ZQImOTAxY6M2Ms5T58KpjbtnwVRI1DZmQZkCGwbR
33Vz905A9kZFRQR2ZGi+NC4ZBDOVck85MWWy3IxKuWQN5Ixj23byWqsKHk5JM0B3n+1GmDhra/Xo
zqSI8efQh9QNYNssPMZMnPTAGPe4bRy6UqSR4/hwznKJ4lEt5aI6LTlUk3EcQ4MYRyt5j8AR+ImW
j3ujsk5lD0QoCPOLMbb2zsaC5E15icxG0S7lUGznesEF5anmuZKE5cg0zI105KuMDZeQooPWgWcq
iOy2yONIlHHcQFR6JzW3OFiRY5/iwKYLo9OxVWJb2445eqVRFzirJkYJpmkdE6Ksr0OYdZsWn8mW
HjoUCHokS/3bPAV0u/oCpKJs4pE9WCylc3kmkOYNHZL0UoC/ktHUarI60VptqTGJCRMSmgtZKA12
fuFrJU1ymmjPlTkSjCh/KS6OG6dtvmYmR1kr0l1pJe4G2hBTjwkedDl8hV/e0SpxthiX2wN2C7r0
xqYbcV1VRK9syiXUza3IzCzNnexZaXRm+cWWERkmDWfvNh0p13e2YJJeE7/mtz15cEPu2Ef40L+y
dpZAwQ6VqRsHHIxA4obsBCsAWJlC2zjhxKVVUbtvLH0Xh7n6lps3ikqVJmBFPmqQVrcpVdg1yPOs
bZQDfRhv+pGrs3Qq+npufhimett2b7hjoJ1wIvKorry5erPpy/qAcL6Ipq8u1vAIxiyDKKD/Yl6f
gcxiNjZjRbqT0Hg3WB4fnWhuL1Hq/Apn1jeArDi4LfJoS9N40wYFx74Wqz8ItLwpaWDsw9rkai8G
Z890P/Ig9MTPQ/ROW56zzJjb2yCr6ksY+1Fo/gyq0doPXeF6eNyfejw1l5CEx6dZ1XacW/gSxl9V
k5sPM1POTq/ueqO072Wvf5tnvSbkIHD3dBHKj94ir66otpWpqHumReFmIrJ0b43A7gYNltGkUN/F
dvMdyOcmrluDCoQ8Pkt00G9Kc/Y0IyFzGjafG0Ygtm3FevSIoSpGNFvs9eN2nNV6GdT0m1wMxY1x
J5AEk8yPYHoZuA4eCaxwvCJrtqPV2W+dHCFvONq+cKT9Rq8zfUg6X1ZwBmPFFQh3PAN6Io7nFpFM
UwiKgiWiOqFEnqWdvFiR9r0KfsvAKc8VXrIXLXEGjzwbAbxzX+hj5zeB8tHGrAW7+Clw4nrjgsXd
OmnzmrMWsLKuPgch4/yC4JqdJhkOVcGhF7ZzTpP+IyI/6NhKmAujnZcHFszQCXLtUjtyuNPDX/Y0
jXyP1BzukzYwMVPCS8XUKpFyR6IFR1lfhwegBWejUJXjOCpfZFTpBzXig0jbOH929ba8Crc7tPo4
n5JecBGP+hC0dscICMWBtqzLCQ6ctlwVQ0bmIAljp+KrMllYuIn1oJgu6eO4BE4O5rE1uk0ZVOoB
KsVVspvsq6KOd10EDC/CWW8jQDwthCQ9DeJz22fBQU2LI96Y9FzE8bSJBJyawFCmvaJNN6rJ/Bqi
U6jqrUrQ9aY3Kk7xROCS0BXNT1qabIiPKra2xZq3g4e51zPx0gkjP0tn+imGediKzhAbiIrxpgp7
iGF9sHyO38zMIZ9CNvmhMePvRtNDhOyLfOu01s9KJYO70fL3vsqrrUK7mZSd0W8MEO9JLEtYIyP4
RdV+qd00JBY4JE1UlPfOsqed3i4pDMPPeqwR5LBM2KKtAfUHuGsjkTj8w4Vx40bZxyhtKPphCle7
N78WRMtu5UDuBV7WghWYWZHUSCxuGvXjIYRY7lvpYOwNrTqBfXDamZiTeCZQzQ3vLuvOg57mFLhm
KI8lM5DJKH8Lt/HdcUhPTUi8owgj49Brm4horh0grOpVtGTTKFr1y1aU8aT2LuOZsZDHptxR4T5B
LYy/IHpFr6DaVwkezZdl67ya8gRYImdFUAFgGeUHdLXpZpJRUBqaerLKD+x0tyIPMgCnAT+tcQnq
NK5eFqGGe/oInmL26UGvyOdshG7sXauD0GVWpUenHydPHfV+1svCE5krL0Zn1PsiDuQhi3oGYvlD
Vp11mxp3vNp2fAPvP/o1MST3hv7YaBBrJGZHfU0S5T1J1GOqFMUvHMpFGO1EA0zYI120JBXSiSL8
vsa4rUt8PxajDHhI0ZvgSs/qJNkHTTNtucaiJXHi7iLczUoYzir8k3nzgfgAm6qOh9G0ZXjgWK43
lDuu15cWUJvYWPBVtX5KJOEQBHAdTS2NdgaKwmNnyZ9cbQviETmvJaZkBNTWXG1GEyVFfglNmT0H
KhF7hJEiHNKD4xjRZlNnrj+Ki4aURg5TDzh4RSV+yXYh7FPDj2IwNkKH18nxPdILrBuvIcJ5F2ZQ
lzRqhClIw2M4c65zFwsqwcRkNHUWOpL1/voMlwaCYiZrcWkvOYXrC+fRUjfOYjSLRYX3tI74e0nE
uVwvmiz1jHDhNzTsC2Q3smllRijeenN90Bhx9h0+nxrgP4RtoUPmWm62plOePn/+83f9edXnb1lf
sL40RL5Hg275qb/+yp/fsj4Y0yuZN3/d/Pzdn39m/TfWH/jrb33eXB9V13ez/su0svk9n//9+u7+
+om//vqf9/z5Hv/8N4WmEp7w57//Xz//73dPItrBUJ15/9fH8vknlpfoWtP//dn99amsL/r7s1v/
+l+/Zf3r66uClgvZ5zfw1/v9fOn6gr8eFWPxlogke5JF0hyUWCGUowzABxEZeOp0sUWIYn6Jp0w/
1HHc/utuJRPs7OZwq6bSfgZm+QQsM9gkYUVOtJxRQQ5O/qjVltjiPoBXt5Ocw3cp/sRdGcXGmzIb
L03j0HmDC5h8mfVHl5nm70oTL24NA7SYSDDXZ5pwTtkxZLXGg1jyYgXjedu3Rv1W8o2hl06fZ62d
WPRU8WFAB/4sIHRwRdStH3lwtlqCIJyyPa2wP0J0AUUHP5UFIBhFGiEOuUzQW3IXfr2+ETaEpyix
s1e4ZZuuMfQH+dXgRuGSwBSbgqMzkwCH3tYCh8YszaNzlFy6zuJ9alazD1muE21nN7r42Qa+U2l0
S2ptPmjET57Xd2CJJtlaA/BdsAdET9BFJsHJjKhbkfG6UtrXRWkwuvFbo5ln2rrmvVo+suVePbFe
pTf/dZyM6G2U4ddQQvwZl8QMmsKGp7DYO693k76JfVML911cza9kFIMGTN5lONbPnAQORtyN7/hH
5MlK6RZYBZp18LMfptDLfUWm7k5EifnRSrQ4FoXEZX02Gx5joyebeTRVBEz4le+GAtUs0VV6d3VS
wwQtlgV4ScVvRdIrzNhPyjqTnIoDujJO/Jak1Uu0LDlEHL8NQW8dWneyl5jMdoM0QeMSapTHeIEi
DrrgzK9r24g2JLNgxG++tCWaN5cRxZBrX1stZURh9NHRhPtFMGwaMOwy5DYeZbJdPRtU7uERHR7Z
5NfR6fGmEnbKdC42HoFlV0u093mlmJHHE12quLY9uofxsbWJLO6EE28XhAAZna3+hWmMOmXd0XRV
NOhaM+8H6nZKMbA1pkHTk+gL7TLprLWjJnC3ZVKqVyhTKuJA4zCCI9xx1Gwq8pROztS9yCRGxzvz
LdRwU15UBXN2n0ffFtTCLVTwUQS1c++pyA+pLFESN012MdzmLGUZbPQoNu+jbRh3w2AtF9fBYZyr
6nsxDuHBjG17m4e5clIAylBJM9tDw6LeXKvOXgJotmgIQt/OCuVsl8vFKXHrczeY2fM40jLKSzpJ
6ayc1THtHkv5e3fqt2m5EzeZuZ2k6mxVgdmETg3hZ7MefuRW+ZOUgeCpRbj3MVrfAFqOb6xHmeXX
yROfufxQmn466xXxieuPlCKRe0MJQIosz4apY2xag+TF9dna0b6YWRh4hJiqx4yIPfjyorwOTqRs
usxN/c+7yE1PISRkqQ02e2r+kdECJx3VIfBYxEV5jrqifBFAy48jEhbP+R3INjq7NLvIy6JtmpHc
fBmj2fJzcui/5yo5vUGrsj7IVRRecXZHcZPdG004+27qKFjUEutwFv/ssvAVSAR0PFKOqX46FIiV
1e9LJX1HJGJfjYV117mN3CGnMhnZlqTbAQi+wuoiXdPiDxSt3LsZMvCAwnnH708OjdF+NQqruTVj
19w03WxwrjQbe96Jno9S4eB8mgMAqaGrYDJxo/CuJmgpUD+8xHUcvRA/Hfm1LNmXUAgo6WSRZhT5
aV6EV1114mcUBdGxpJhAjMrddaPlc8GRa7S7jDUxihhgna1jICGJyDmNype5KSWgWk4t4TYv4dV7
FWt9AuXAquZdv41au97l1lzvUjswWA3BMVCKmAMsLsEbi5LQiLSEMdoq/zSVp1qhRnSUTaHc2JR0
U6FvIbvDT+kdex/hc/LNGG15a9juu83CBwwdjMeJjzG1MJqTjbiF/ht8UZwGmoMV/xMyfvSqqG/u
2LzkGbuT11Vcm80iDd9kjrhgbjqFGWmH4CVWnsfQap+4EL3GSIlfQXv2L43zRWnHw9yVIWrprHn0
bcN8wKW9styry9a6G3wPoyOuaasccjfVHk4t1EeumtE51ZrvU1mq0YaxrMqikAJOZap9sVXnStBS
dOWo31rU7i9W5cqXvKrCQyHbahOKsHmY1vI1Ezy+Z9KBSMEE1FxMI5HgWvEyh1S780BYVaNc2nm2
XuyE5XjC0gGSc6B449zJazTBgJ7t6meYY3CvEay9xGqp7rO2Kf0gdVCOuYEA14f5aGbu8Oi4PHpV
mYwH0kTnmxbYv2Ezm4eGPt3OTsHhddOY3CbQ4psqdh0vkeKVxlKib2rgKg6jhruSXKtCcR9DZIjn
ZKqCHRFwKbMc7hZLdKwT9idVicen9SFRjwv0JxFkQsY2rQleVkv71zinw9mGstMU1tmQ4QcheM3L
50bWP8PYjeghDsHJLNSvel0rrC5baAYKmieuWwNwX/orIPJQwDjvUV4RfjfE9o20HCqKbEyhztPH
IklzP5MJcNaWDWAe61xOQUASd/tDn2xBC1jSypcZ6+JmMcf9cchlZf5c6DkTm//5OB2gYsdY8AcX
c8nc1AmLcxKUxXmkjeVXlcJZjNR69BZsRFQXn7d0pgg7qxS7fIiuZpA2qOkYr8PtbG6tFsfnfz9u
F/IUJIl5VZqweJjR3Un6/Bm9XPFsl0aEV8zQvUAOjdfaPVBws1Mu0nB1ztJRdxPkk1uYIR7olbKb
E3ab1cxY0qH6fIi1GTvZaO6ykqJImIjt1wtzG020AGbSNgKFHJAsrUuyA4ltRF7yEHlXATM1eyAo
YXNzlldMvXOBzRmc5SIYcapA8VNgxL5dWMMT6zwPB4I8Nyqn7s16M9FIULFq4RuuOl3EooXoR2Iw
/JSdc1NlakEfIu2sXRaZ4+WuJWl5npfNequJnOLzVjipyrY2i1/W2CeQa+lIcQJw0ExVrcJws2XN
zYRwv37Kn6dEJ2Npuz74eX996s+D+Vh95AVa9psjxeRZZTl90YfMm6NyY/Q1+cx18NpZSPYsxyoO
XQLM2mxYL0m7S9B7sjGV5F+3UulqZ7R8IMJ4PJHmeMRnc81Frt6TcFbvMpUfXVGYJ9uph4DQ9QKW
s4hNf33JupFVW5+cYmdrVu+JqZh+uKO5QMpVUPPaQszpip9SoZpb/EbvfYY6ULiV7wTqdJgQir/G
rQbcJ21HcKDcrWpHRQ9d/xddZ7bcKLBt2y8igr55Vd9ZklvZ9UJUC0nSJj1ffwfUjlM7bpzzQgCS
bckSSeZac46Jcns+pJUr16FBkHHa29caeP7b1JrTW3DVndFBCYfoI0/aepfVsXVILUkbZij027Jx
wMrf8pYqUkrbiOUpmfMTX4kVEBrUkppWn5c9hqXmlPc/kUAmT0QaSma87Cl1zlOaNp30kie4/y1D
93x+OWbYRwnn/cZNWRFGNIo3xIzpMZQU7xNTJW814+4zpXxkTJp4M/u+QmCOYy5rm5WmmdHRpEDy
7NDsec4mL8VMBZX23zlU1cmmwAK0o1GNgE6XNikywUxRmX/ES8J0R7ITZP75vkalYdVnVolIjTnk
prODbNvWo0VZYBrOU2gcAkfLUeYQXVE4LrOZhXk+ucRRF3aD07PR930VFccsagUTj7KsmaCzS9QQ
u0zn0h3vMl2VFIQuTmxFzG0o5ETAFDfLuUwH7bzskS241gI1bkQzdVsEKbR64cZetai7LcUpJLbO
a5KItzqhHO+0wGqHfioeaeMduyEYXwZWS4YuwtNoEAQ9DCZo8GXGXaLeONG721oCSWxpEduCQOkp
8xuyFFtpfCglpiNtXXINkfSiU4klEKx++IAXR/XPcapLFSXDx6i1r3IcnT0NOkYeGRGDXBgZPlts
0rJIxpXdGifND8dvYzEcR9DmSHuYCya58Z34xu4VSQiR8LX3VSZatbVd2RxlXKSnzKz8NfkBWy8K
ux991NDkjSSqsUQ0pyottrVQPpE4mceAXYuPOpsI4MiNh91b36WQ9yyi5ajarruqXPZX13W6a29z
Q6BCtraCc1pMw4Vi7XDJRxpRq+U4mU+GVi8g2mZqXfVkFDtl+2o5jfU+H3ExNq9mEP3XUYQy/5Ch
gF0rmHQht+9bVqrwVbcR1owuAxOR2NrrMDT+yYkgzFpVMl4rs+XjpE+le3y/nL6svpiZU05utgZA
pc0Y6SyU5g1CFe8a04ztiQ/fma5RnpwALX6E9WRj963xVc9jl+vL58mnKYTQfbyHkwPMK7Fw+TqG
s3XcUVCpDwuihtCc0qZiVctnpG9oljxKqaqvumGemRr2F/e7+iqK4oFaZPbxA8VvbboGfaVtutb0
uapr/2kk/PnvnkGVfawNhYeaeOTSqYqv7k8ocu1TL1DwB35lUoy2i6+oI64yI/vlHlM2ZVZVfl/O
0/crtj0on+NyOERPVmRnn3URoCXPvPrvTwtrLNA3c8tLRUJkRho9lr+FmhghJE6GQzonJBjIFXSm
gY+2V4ieiNsEAs5LynIMRppteyiZg+YFSfnL8tc83w+2vLDqIOfXCAwaeFVjfdA46+AGZx4Jo5wv
AbEz3mXlNWvQOSZpe1vOs44rdpmSwX45NEcLL2YSfdi9htpkRnIvrwq6NDxmxtanskGyEfvlZXlV
cWIwzUtITlkOw8yERJ2X73jY+sukCrVeXlWHJJw1wpg+9QnWkCFoj8uvTfkU9mlikKYxv8co1Q7M
vaY3B0fDUzeS2PX3VZU9GhjHny5e58n3bkz2y48TGFvvK6e2dsvThNLPjKjBa6kX05MuLdZP83un
VzCsFZYqLqeIKQPqOz11LuT95N/6CoMgSQPBscqy4CMo7nXTrwQOr29lSO7E8n8r5v9PPn86kzNu
ajsUH2q0/bNSNgkmrCUPRU6eRlQiCO2TClp6hpgm7mN1I+pwWFlzHk1rDC4N3HK4lhQ2I74CVtzc
kXnqz4lQn4NJY7ir7ZFZSyJpeVYjPoKCRvVRNUb1TSS5uffDXtsth8b4LRSV/VnmqHniGlUksaqo
eKhifNr2Fvr2zwCh4122+C9Nk5m5QcZ8H0X1sSelfJPUsbjUqOVfiiT7QXMj/DbVqIlLA/FTS9bD
eiJH7ZnooS8GBO/L8RCL0+rWUSvkw0fau0jHY9JrUtJ+fAH0oZw75aR+0hes4FO26rMotIpyRdZu
01FqXzX3zFiU2VtLMJvpoIHx0SlIHeFfIbLhIayL6WQEpLrpaxuTaZHo3iFsU6y6tkBIG1m/PU/0
e2wv7XoiXGHlDxFlQVG6m+UD07viFqXOh9bZ/ZOmOwZBwVw+EbKZbwaXW2K05otMc6IHGuhyzvyp
iFT8yX2aSY0RzV/92r2nif9FXW0s6vJngCBLr/ujSITzYqNtpkRAcE6dB8G3xI2fsr6M31tpc3Fg
oF1TYyy3LIRi7g0arh4acLlm0qmoQ4ekqcn6xho+FfH3FoTtrg/BQnaFdNbo/+XDIQeKomP6vZ6z
fkzRyDM+8OJ1bI0H3aj0exMC0zCyTlxHRGOGaVhPeodkyhdG+T2a7D9+kokXYeIEH7pabZbzWRNS
hmdAGD0pt82YvhhBPe1E4TTfcPH2TojhdozlCd4GOW0RlFEzHrRH2dHMmV+xLzVaijnICEE8N1KQ
zvkwu2pnRjkzwKbG2lfPKjwLfYDUb2ak20+6MAmz8PX2e1Ul9x6Pzlvdp1uycfW9OwVUFot6+D7u
IL7U31vDi3Zp5bbHcfJ/Gxas1GkAveiQ2ECwC/lWSSCf3bo94X0xtybubaw7REDUU5HvLB0rq2Yn
+vfGEGeDJJeP0kxO3A3GjYzw8dRYVaw8Lm9RrT6K2LvnSb9WcW89NCyna71125MJslK4Qb8eSpkR
iqAEXPex+yad7p2GtP0C7T5o+vxcMfyjRAiKZ1lxsVeXofXiHxG97+2YWuKcUUElDamHi2pV3PFt
BiJVGwny43R4dnqqOQTTxJvt8tm4ZA/YqmZRFknUSV3SoSKIL+Vg07Qx+vJF6aTch8Rq/TBaYp/L
gJwePTTRpdtkttl+t/WzTn2fjL1ht9mPkmdtWulMZ8IQtHuHwG9lzQ+Yvf6RG87N8Fr3SjubFl2i
zF1oD9Vbpup9hsV4YBXzQ2vjgsVPnd3ovLSXYESklk54vAXmjzMDCJ6dH0XFPQ1iBtbCPjOv+Fzw
Hw3E1w18Z5SIo281v3nb+WtNdNPJ71qSmxLprLS4i34SsHJwXESHNbndu3G0QkgYKbIWDZxGyzNw
8cbqRMDnE/BtFo2jZ534Olf3VI4ftuE2D6f4ZaSat89n3f1IL/pTxTb6AdV33NeLb25l+1fJOF4m
Vk2hjvtwXRkC0ySRgLUI1bphrn3GL9R8bsU89gDIb8LGPSMIataxKfvPcmKWbmWefyo0s/vsAQTX
TfMw1PwROt1T3YlHohPh5+iWWDWh5tDYZ3Tqiz7b2wgtd6oIv3uVOd7py/nPcadeR/qTn449BjsU
lKyume7hZ26bLV39l37EXcVkN79HWvR7aW9EDUQAO47yA9d/vkWhaR96PzgNfpC9IqJjOjdE4S7X
xE/H8tSnb3v6LmzRHVeC8TeS1mdl6jYvwGhf2s65LqeLnippH0tC2gh4zOZ3lxnFTChV6S3xSeKe
0FALjOGfSYv5tavCfEu5K3tWffPhOXm7KnSprqM09TdS5HdlbI2fVaD8Q5lz+bjzajQMvHr2EHRX
24RBA2MyXFtjs59f4mdWDePBtNF0iWifD23xWUnxx1NGeUeS1T6PjfFw5zGfLAIaOh4Oqd6M8ajP
Yl5kgltiugwAySYKr4lYxKmv5dXgpayyDjFXqkcNsgJrujvSxgefvgjHc99xZh1NGYarQD7MOTW0
pSiwYC0XyiUBowldXN+kuEXe6EKyrpdU0mk+RnOR8D9aTiyP6XN2KYKw9z5mDYjN4b83/86ZM5jd
IRGV1IcCZVdLSuo0pedK2CdgH8SHz5zShT76j1OKFggu6b9jEthLfbs8CeqM2FqdgSPmf3in7pzy
+u9w2VuenDZmcqwJg0XQXTOTZdPPwbH/5+HygNahuzbxeS8v7d9m+TPLYbu8vn9/1hDP5ZxsOywh
t3Km/Wbzxl8ycNPNckbNYblJMTOB58eWQ4oo07YkTrdbgnVT5DeUgnnBSKoJ3v33mxjP3bXmS3/V
z7rdBQdbzmG/y95ybtksCNl/h/+e97/9GEGsh3JOEm7mTGHf1svtgulN3c7Qt4HfpifjaZiziPU5
ldggnhgwjE8uYEVksTbjhxcGcTt/A5a9TBZHzyTtWAyDh/kTlygDInbSpHi0CWXxpGxKYnoSeCuG
bRkzwco8LXv/Nm6ZKiJqSF4O5wxmQ2Yvmky1k3Qib5Ozglgphsgjf3CjlhjnkUBnoVL/KEwjPi/U
Z0Hss5jRtYyeRGGYcyh0Szw0ciJjB6zLWaPgMNfOEiPtKl2tbeVWe7fzyOY0J5YayqB6OSEhI+Bb
3trJgqVg9Peoaqczk9EJeZv4pULAVuhhtE1Qlc1TFLRoCaVXHyL0VW99PZPNucP9PSxxoR4oLFgz
wHaTuoQ7I3yi/GlZ2t4NRbYbUyxNFEit57ZUUJELYR+XwzKRD5QZamfOFf82De/T+Ibo07uhjgju
WdrVGz3IvFVsI3jptJFf6OJa38EUM1nh/6nz0EEZVrp3p2mZMKSq3RmhKAGHieCDlJ56UyGgRd+q
zescjUAEtC89XTVEI9GbL5vxkiiHShBeep1kAZO4Qvjy9joSzhUbVcAL3YhggAPfQseIVPKttB+T
Fev7kWBKqr3aC3mVzkHT+hfo3Js8L4Hpxl+dUscaXu8kiTvzZLgf/T7cVYP6U3MnaXBqnGWn/qCg
S7V1YoywaWuB8h59fucbEbaiObt03BnSnE50TD5EOzsnZyZdUg/6SiWzdN22k0tncEcbEvsppwoW
o7y45rhOyhEkE/1EnCBO0uwNZjSbNCmtNck1+TGfjDdej3VaCNVBCNWahIUi7FCWY8llG4BmY5rl
BNpmUPw9F4Idoy8bQBPJpprdye78G5Zf4y3P9ptfqNnyVdSL9D0ovg8lOu0x6L13UVcfDhKm04hh
/NYAZVjZ8eRfXQSHa1s49ZZ2ccEoRhaDgVx/Wmcsl9ATAzxr0St6bUmrX1HLifgnBHYB4IiP1GpR
9kZenG6sOcUCKhxtV9dC/dsCkUljgyoyLXX8SDNTxtLv5pSXZ4SkRy2r0CS7odxUFDK4D2LjoRXn
0XQJ260SYKPM/Ay02NyO1Z6ey4rUSpBdgWwPWYnLJBGDhM0l3Y03qUPS6CAQPPLn/m1aCGynIM8Q
cfHpVnZZnbrqQD20fqKMZ5BZgia109RzmOQJzrXBOsGiMrgZrs3AiVdgLZ6DNgeVQv9k7huLzUK4
4zqUJ9U+h9Trt9osTc/yK/IMe9avsMEIgx+vuCep6ew0W3zAUJmxZeiXKj87Sk+OZEB5Ol4mlTKl
0OKrX5JUNEFne64Tte26ZrwuR1Y+EHzQW0cqR2gO5g1CfHlR430q6CvYwYBCL/rd2Fb+jGybApuH
gV4a298OVaAOJuMxMTtMVJpN8siE4g3M4hq9OLZgEqDWrKqD3ejzhfJ7R23ssMToUVHVcVS3d72s
PqpZ4j66g3de9v5tylC89ZQCUeJ5T9QAkaQOTn8POcJ9bm+U5xT7sfXfCsMDpOWl18ChcMEYq/YO
fT1EEnq9MQZEW5i1oxPweRzvvvZTFsHJj5G6uVAW9Cb8CeBaBuRDVMFnMTb2PkmSvVUUSK+d1v/E
K/dqFEjOcD50VwGRLKjIfqp60qgKsjtnKknc7tWsHtZyTAl6gwQ1TyAcNaiwqCgCrGJMT7hJafAe
WhocOWkOjUFNnurfMe7Dc1EBknJU+ZZbMUbJgGpgyceYMSnEw4Hcomzbb11Y+Pshld80ldCFGSqa
zdxzDRxfvO3ggib5uy0KsQll6DNL6QANuP7JFXh4BtTCa76ixVFm4CerFCtF1tzGdkRia9oZa2C3
vox5/4Ji2XvVtICsO6dA8Kxr1Ga1aTUVLSULwgW3KDv1tQPPqSG/ay1dTgvqh0yXV1Xzu0EzaAiC
64IcMzHshX0jWAAzHcQbwmC9KiDpH/xqJp8A8w/Iv0BW2FTbRiJWLOn/Bsm8YG2ZiS5fRk/ZMIWa
CoKiCQBoqqIXqpgjLe4G7HhhxjcTj7jM0VfEEf8+I8/eq5ml7c0SH2fTZLKhjjQ849wcbM99ohKU
rbMaSlynRURYmc6wduzIP9TZk0dn+SPWmp8GfbVzyLH9jnyF1yp3VCK9dRUymKlGa1cNti8Q8328
jswo3ALr0WibkEzHksJSmFjnTYsw6NKN96I1UbhIVWMatddBhqSl7TviDbKCIVsW3hr34SvXKrgE
Qn6xzBjO3YjcRxDYzkmrK+eeDcafDmEBCnS7PRVyTU+e4PeMOKRE/OqrnBRoL3u4Va8OznjPYO+A
gMS8iXqSy5R+zCqGX3IqTWYQjX4nvrtZMxwixmmNH6Ib1d7D+LSp8OhuC1Uk7y6I81VtUGYBotOt
AemUFwOfJ8VF/4itpKVQR9irpyP/0A2tImobhYTRDbhy7WNP8HdqGi+Ey50gJarrUFTGCyQ6dQpt
+UcmzwZWqUFqYt+62tXIvld0vd+TJh2PcVbQaTK0fi8NnTp107loHtnkdvus2gqwaGweaxXX51Ka
xHkM+o8SZ+2RBABr2+aBubNYG+mKWXMlm+bs1JiaHS1Z1aYSKGbKdp1aY7e2ijyg3h6AFnPc77ED
jjOMUpQ/ubENDB+SQNIccFYXMLtQVEgKBatkbGiBoYw8Zqrc14qyH4tGWg7FQSvH7tKOU0gXiZBa
d2gu5RwbOFhGgDt6dprWXnPxuBJxW7jvTVeR6hlr5bM9mJu0lN1W6/VqPTXmQ/pq4s42RpfJxshp
KVqufA/Uqaerdohya2vGxpbkC6SWqflaDB0GnHREauIMOtWMZCXCwrzkKqxpRGs93zCQBWnZxyfP
/DUWMeA7B/F/WOjdbpD6wF2ge3SuVZ1x8p+i2XLyb5P45aRWy/EYeOWO37MZp+ktFx9hP1KwqGnP
ZVBo8K1W9rYeexgH8glxR3CfuucSldQTTJG7X3Zypcaw3nQVn9A0WO2OKQVgxoZeAr0kX6saUPja
acwc45R2sf/qM3ctNJzRou6TnWm9E4+Mgrnr/WPJjBOUqqfxJU7xHupXTXlqg6od2bBnf/DpRAcB
y1Jx2U0T+iL0KGdHj51tFILbrcDi6Jik94UVvbd1MZzG0fjTw77aLS5BGQKCM4SfrLR6HmaB0K2y
4Jtqk3Vtk0oYCmxRGY3RtY4mj6mvOs6O0l64v3xmRwjOEwI/nOKVkI9xk00s34PqRzJ7L23Mpqug
7Kh5dhdlhcXFdqtHivoVz0h6UXO7o5eEyfoBi9G4ltNKHyNKODXqnAHZiy0C+RW4lP5qwle34JaL
R0WuOXSlddbMfJ54xMU+m8D+7ln1cw5ja2WkY/cYq+SnV7fdLacU/zGVt+UsOq8DZj7cbZYkkE+X
0YPvD/10FqGbGBhhOo3u0wI5yk092LeNNdHfiKfLX61S2bTRM28opNhaY+aN7PzmKpIYmsLjrtrg
Ge/GVH9KTEd/4oun0y/g0M8ZJqvig8xejByO7m0yP0bULoSTnmVV4T4Qw21Qn/nUm/exTsEzOZ4J
CmT8YQdNdlpOLQ86Pqg4mSTuxqbecnWS7qkc6mZtDKG5Qa02ntGYNEJmP9FiRhsoklyUXtdvWsdM
XtCqkQU/0rhrpbX1rbYEZNu5a93KC1hr6X/vcefz8ZpouEhahD5j5BCXygTpwLBENGdsOvIJOJJT
75hnBjvVJcXLhIvl5hgVDL6ueOktK0fvqqmdXf3qjS7GgDhWXyo0fmpd7u/FGLcr3cMUVilEEanW
m6e+jtzXAVTGlqgIhEuqOucVaqJmLN0vgQKeEipwjiq9ZKy4fLTkE6rEvG8OgovpPgo6HGnCLKNM
Tzp8zCMIEDVrzJn5a6W15WqA6oPbZpU1Q3glb+MQMOU+p14WXiNLvwBgdY5E6+BKzLSsZwU0MQVS
7Wuh55+UT7OHY4Dd82Vs8fXuJ4oCNRVSAu82CNm5fgfJ6JwjgOC+bb3npKRsMMxnz3S/538EAnRP
K95BYpSEZ6L1rOe09qmt7Q1Th/CoQl37rMTKKtuHzX39nUUiSMXUVveUZe6REuiwsRIya7B/weIi
Gdef+vw5QLOFSiYYyq+YdocRN9q5Y6G3ZZngfRi187ZQRewSnI/Uu/dOFHRemQ0RzFeZ9Vm1KA6W
vZpb59nm+4jvjcY01n2/6M56X5bIwRx711uRe/Yp5p6drNpGLl0Cj4kJoEXxSTvFOkYjFVBlD+6L
aeY/2pB8ltgk8jSuO1zn82EN5qxLDHHodeY8LCtBn8k5Z6aVzxpI0tex75ONNeFbYsHrzsFqKi50
3Mj5eCEA3SSIdqWcxLhrqWvcOzf+GLokOC2ndK017kPv2+hBUwGwQf/0cPPdkWs6mxnZc+q7TrwT
Bn4WJK7jpqzLw/Kgqyf01R0h3lPdOhNTL67NorvO2+RhLwrrVhm/wVW3B2eeftX8Q/ADaODbOqKw
lg3l5/Tv3nI4MSeMpYWiJpTr3raye9b0JETBIJ9z4rSPyLJviL+1HY344FwUa8ApSFJQcee3MSxN
sIW6fzGL2L9AIv7PpoWAYcHjPvkwTTYZrQY6R0iJWEeDe0kuQHT9S4d5A5U0irxN77XRLtCn4CDd
NkQX3IlPg8IYjFaLxFZ7eCki6WOJtlv9Ehu4aORIhnDMt5CZsi4OkZxXf8y5Qk0WV2GKLyZafIEy
v91qtjnQXeGblWYApZ1U6h+TNrxq8Qo5FLzVf5yXpBjUyS7nmUwb3BaeWjqm49kpo7vQsz0s5/Re
lk521iJ0fHDyVloxm1PmPaol/iaPE2ClMsiOlSXiV6jvf2Jl49KNb3C2vSdn1mLFNv42rMHH5VPK
Z52Jr+z9fz5CUWyW64RGZkn3ibVaSQzdNeyqR1Hl8WnB9kQ1lnn0iP5uQfkIfye00b2CAa1vXkhZ
tfSHc8PTVxT45XF50ghc6mQwuUnG0sdXx8T3WpOPXZ6ymMkR7I2SGPNhrM7BvLG78q1CE7+3pW2c
pzo2z00K4MR2w5/OMHnMkNP4PI35B6ZG776cmpgmZb2f3Wn6lk+Tnr23IXxaj4GdCQDBQo2qYH2U
dbpvjQIVs22Ik0KUWIwJS9rS1ratZyOvay2/QJBIqEDub2lOTlfESFzx+W8LtcUryM5hE41cP+4I
7lVPm5dlY/WP1nj++yGkzgYCujgiSSv3osHkqkfep8l8+6fKzDeWTf57mQtyudBJaxM8B+S3RBh2
yXegk+oHw2W2En4oX5JO9Mg4MFWpxLG/jeEXxJIa8iWrarcUwwWlptqJMCWQO7bWkFrFrSrq+tml
IMgMkyanWSTcijmqg+44ZSI/1nWag33DDSCE5l3KQvznEAG/f1keBetjvi+Hy6OFV7/qQ1cg3JEv
VlGJzzQYDYqClbi6Q0o4Vsq7qds6eQ2+WjXhbMpq896UrK7gyBSHnhvCs0G/ch0V+vDTDL4qq8w3
mgf2uA3S+jzWegAnIsdF103qGDQy5HrX8w+Cqcc91wnqwfnRqAIZnwfTfaSYSuGDIk3Y9E+4qClf
UMaj6014UjEbKpoWQ8VIgrSoUWj6yUh3qgvjo6Zrh+X5y7OWTTY/vy6ns156iArH2j45pnj2w9a8
hfMmSKR544LjZsycO/JysYNd34FfnArsyrAzVQh1zvZHk8KF3p7ylCLzsvdfmxkR4AjTTVf/Hv7/
j/Uu587z7/HlxyWKAfOMNTEr1r0SOf/FCbxOONx65vIbz0jiU28a4WOifW2rdnolN8O463S9YHWE
D2cfHEO6gUhRa+ZfY5CchPIikLZ0S203aFh3x9anasFTDY4KzkyUfNonXrNxnDy82HkirzkJqJT9
uI+mCJC31PC6tz4N+zV+yvBAz1bs6s6WR6vDOJhE1hfz/pbpFVwaeiiULjXL3lZjTt+6tKa3waQq
Hw1J+7sI3typfq2ka9NDz9R9agZ11xznHVuzeVqOlk0m+3RfhOearPaDYaXZrqfg9RXH4hxnsfNK
JnyquO4SlqIH6fglCICZeVMCDrKpOq+XAczHo0MQvPUiA4SHiYkd+G8ISEFq6JWu+KWMWu+XpT0G
e9zn837JyUS5CTIak9KiRTib1kgqjWD2X6SffOuccKebEbx92cmLU4LJ7jLwsHgJSfKIylufdWsd
rdoVfTUF9qIUq79/tOrjRxF+1QBgfkeu9kuvu/LRyCsE/3VkF8//SFGJWRM2h/70aFrc/JGnwxEZ
TXOXM2QdPUQyyGcrsWuNHrlc84xPKvnolJ7uPdPTDj5eGxVb7TkcJ/1S597L8lmOfhDvnSqwjpYo
eBNoGN47LXhz4mJ8kGvRbIGGTmd/DIJrRZMJLyBFeAGiB63WMZdOjbGQmWpsttpaNvFvNWnuOQ0a
7jje2o5ZX7aWepaFleygQPlzU+2sDSJYuV7pbaxxuXOnj5Avy75v2uGGj5U3puCYmwMzyqHzzTOl
Y/NsZNI6jB3eb43X+/BZq7edm7+FZmfc7UJ+mJYJhATj2uY/Q3YxQXund5hriMwblvtvOc4kIKms
kpq6xdHlqN91bqtnhDTg7yg07SRkgALlcnNORY5O1bbHTxqEW+Vp/ptOMWJdmlG/jw0nu8t5pun/
KLxRuy0nEEqn2z5IftJSjy8YC+KLN29cpOKrqsusG5gcuaoYo1/bMvkaSw1TNgzXY+YCpAsqqJEB
2Pdc+vpVQhChEh8rzVwPrL12umarFQHwfJhqnQ8mH4gx7W0lgoP32rYMkdq3PM/sm0klCuk2Qiqc
GcVHTS4HBL1o54VatfLSFvmI8UJ2b3+F+Jk64YU+I2RG2+Mqjf3nvONd2IGF1AHd3UF/0Ot3ACsh
vPPEq9ZEOwVS9l7E+3GS5ksLf3uTVFhGlRdgS5kqYytHx193E4LGGG5fB41z16uEgj5yplXiMI+i
Qrbqa/K9myHGdC6KH5YSv/vW1AlQ9n76tTxPRYB+Y5r6XY9F/RG5e903qZ4oehrMcddBUuncIDxt
x9zH25ZtJm+N0H55hgh3TSWeEhto7hT/1ENlfhThcLfb6t02svGtqFPtWNXVjxJ85VEm1nCmYpus
dYWq0PAafTuViGj8rDXB38rknk/UASZdD7+H9ApVvBeF1t3zNq6jdYN/IzB69USXRh3agZrGEGfj
NWz78Qr2R7nhVrS7rEmL87IRdPAcd1t++kZqnoa0Z/0mET49LXklVU/CYVJIY1NqQbu3KJhDjbNe
E60ZHpRZoi2CPYjFQ20cS0Ovd3Fj5usSOMtN78DnLhvHK/4oc2x3eZGFJ5+C/N9NECXxxkCvRHdK
xE8k1GwxdBCO5NnRk5w3y96/zfI0TSu3Idihv0+rgCT1/A+6/zxZQ3q/LwLrp6nF2rkquvDc2B3l
+YWA6pSVq1bLQ393mUhsMqMJj8u55TnLz7AY0TaCDBJkMDRblxZrbt48RfWgzauDYxR6fJV4Mi6d
O0yXTENQIP2zN2v9JTUHSDmUOfIMzJ3mEiHB6naVj1Re1onEUGn1JsKpDnV3EOC9DF03pSHpBFvB
GguehbZ1dKYMZsNVkIX6TYEDRhlUdPtmUZZrP2m0aOep6vai69JTacG09n3juDzczoLzv3t0d56U
1+rnQe9XehEeWjtzu/3oNTtzH+W5d8saPbwJ1Vt8H7zDGOcILpgfqk1kJWINWUpDCmvs0HfdAREC
+UBg+CSDYTjZ9E7iwb42LjqBDnMewJzIS8prnJ68AdpMamUYapBMbMpJjy8Q/F7k/J5d5u3M52uW
2pF3KivQyyl1w7UZq+SWdPz3qq46W1XzwViQ37uEubT7mhuslLJCgcaYCMRsGf1T15yuWRHr1797
fjBtndHX124KZiQ0bLDrHppgWbzWBmgm6dLy61jqnWyvRhw071m+9+xWxi2MSF3thw7JCa2gTkAo
YFV+IgQ8iqAFBW2TXfy85yYT1EDisGKCtFAJGFG/+0GQxHkm8dxCYRXPUVifhxl4OCa/Bwn7wwJA
8ZoHzOWQx8JVodH/msFsf2ktDSLakGDgUv6Hk2fDU5X7WOkS3z/7rAK9HqVlUsaQoxWaTsvSm42p
Wd5TBK4C2XA53BstlACkymAdDUHwaVEkHVKLwl7q5GdTTsGHGnyEAOQgFUNwMgt4U9jDD6Ws6ONl
WSefhMlLj+ZNQCEHXkPl/CVjLkup5QEaPczA5geWc+2AkJ5i5cUlJeopi+W+1XA0eqzTLwJN/WXZ
WzbdYHmIsUknCLtOf1OGd7aSxN/4He7BPETOsmzS/9mLHLiAZRv/P/bOazluZEvXrzLR99gDbyam
d8Qpb1hk0UiieIOQKAreezz9+TJL3cXm9N4x5/7cZGQCCVQVCkhkrvWbvSNoFrOgWVRzMAEXUBXC
YGhvj1GPglHoreaR7GYeOxhRWaH+RVO7FQixLezORTdCcuuT7Bj16gSP+A+bhtFt/WUN3GfjgEzH
SMsId20Sosc7jsG2dIsvczsUyK7nyW3fNOEaVrKysOZpWJVGn5+L7MlV3HofIf43LOwejhIK+xmE
OdYaA/I634CqoB9R+G9WlZwti5Rb6yGKbhPpPSWVG52YvIyhpt3pvmYcWf3AisFtB+2ZcqENafiK
R/i89HB6vzW816DG1muuywxYlCzz8FbXHuR38aciv3NKoJu8/GXRQ7heq2BcV+FcPaIqW//wKvPe
GCa4qBD81kk4PiKvNJ0tgtwDcJR7RbOce7R7V+FEZnpJggotP8ccUkDNs4UIkAtCQnMeUrV/kAtg
uRRuGyEMrzbpSoaGGkfbBkLwHRkJkJpZ/4Qxk5ZUT0PiIETaND3K0wA9IgI8B9d012GjNCe5yRfb
R2f8WkDuWiZm0m0sZhsL7IK9W2xJxpsxnG/1zilXDXGf7yaau7m5UGKUo5EGZ/57rQXej8iZ4s9p
PD8malC9jKAXSeJXJbx8ZtdRVBm7mJ+4AdmPSVhUIysPlgwYBla6Vkc6JAAUwQLieZwR9AUC+KiJ
pE1BwH6JE137YOYs5Cy7whdX0V/kcraYJ+Ws5vvaQS+2TvvppY2Q5vKAWN8pyTzeuTXJ4w87EjM3
9hGSryiVEYwVAl2xoBzYXdPBULjJbXi1cx39QFltOGUJoTr3sZqEXGZswBE3cYVGkQVjE92BCD3N
W9i7ygq8E2yGvB2fZjAjIrgHBdCCxeQ7wCzcn/M49AwQlfuUGQzpvRPdmWM7fMK+Sd0VMQhqhBIW
nRXkaxKA3UpTq+rc1hDC2rRdGl0X76ZBcb+0JNfSLOJ1Nu1aRNDOk1l2T+pCLc19n+pI7UxOXaB0
E5yDTOeOGvBOujHm0dmVKvSYRtPVm9ZR0DXrm1MnbH2cvPo2YeW0JQfZnOR22yb6qkBiXRut7t7H
iqasoIV36wnCSryMmMo2KRp0jTvxBMOsLRah2ig82m14HBMoJQMLh0XSFg/4RJCCF2NcSYCGWEg7
8/7gDb6E89ZvtJQgQOuOMxq3JUwn1Kz1Azl9VgMQSia8xE8Wwa8KVeZpmZFHI0NYoVw2V9VtlSVP
mdYwNiQY4RnMJvXELe+JQWQwWXAMGwbnHpHZfA9qGolQ319phVY/6oULWbpLe3UHbn08Gw66WbGV
LyZeYofASIxtXxCy86PU24eEl/fYRLU3PgrxWzcwsrsqDbu1OxXVw5zlBGEzotlo0JiLbG7ajV9o
4wYbDOtroZsHxq6tH4H3iZV0fgJOmO/nam6XXWdNT4keMlg26WODIuAWOnwGqcVVb1yFOL2BIM6N
h87ZQlMLG+qR44BRzTsSJ/q46T0XhKY3+sBZ9HE3OMxi8hB+xWyOxb3vuOu0miqomF67AWwa3U9W
p+14NZok02rj2LpOeg7Khhmyaz9Xro4fUpLNQIU6+xmF36fBUVD69xpYRoq2zlhQfOk7V6BCJsi/
mNiwhArJzVJgUEj8LMYJwCjCx9YsPVRrjVNfCF0ukT2QRRdqGW+PPDqVHeplXmp4n4AYnlniK3C/
SnON48/DFDXx0SCFfbQDuIaYfZBkmKEfWsz3weqXI4b2ADOZN5y1uERyvEAjKrQzkZMVTjYzGkaJ
DrLCSJp9iBvY1g8zgIxtryLloURLEt95DcWMRPVYDihNZP1GUaxq1beRjux8z2gtRoTASN0NF+aB
OX2L5VTUXdRv9Ep5mAs/26ajUjxpnkBDudu5gjnnjTOK7Hi8IweIiPCmGbqXaXDqI3YlRLhETRap
hfSCowc7uX2OBY/VWmqsUWBjpq13I4vQCIuboOKmcZKvZEcQg2Y9CY+uu3VH72tvd9E6DBL7c6cl
C94J4yZzEgaZ0otuo2iObi+1MY9vizI/QF/fuYMbnOIM+Fquu9VdnqxRsWt2vjsp0UKzDCCvwvbd
6+7lfIjL8L2ZAuXG6rJsV3gWaKkEmAf/qcU0bpzOHmZYnS9k48TLuSZvuEoAIe/TViu/Jh7KSFiT
DHdDASPfYGgFvsBELFB5ugDEmRb6BYVu3wejaZNtqkjyNEhiRFyaAkWQteqhAlf6frJp8yA5gqGu
Ny3B2CetAAHquJB0J6w7anfth8oiAmB24M9CAmw2gpObgposB+to+V6yQwUbBWLUIo+t3nc7bjGW
k8jFV1rs3XsWMZDERBifGNQIYBzt18A20WurzjVCRpi1ai/gIbGsQvxyn2Wmvydt+rmpomyLgNq8
7aP2DBnBuIVMjhq7WfVfq37cNCYSufBQvroJ0Q0cHJQNQbXsUzZXex+vjopl0lfEMLvNVLfA9/jg
pwiEPzL3BSqT/bwnZ0HGL9PLr7FfPhjZY2gxFWk9DCW8Uj8AtCMnNla3KPqjE+1UpPkILmAH6BW3
uOYiB6uWP1RXE8umZNmRGTiOkdXfXz6hihH1tJ05ubF1og4xkwKgoZkHpbDNTrPGhAZ/NpFtvzFV
PyZNI6YpPoKkexQuCIPnIT4GvEYWiWuPq7IEcoNcJ3Rk1QvA5vgmQa8q/eyQBVipGbDNBBrh0nSY
uTM5+q7JNKlfWyPIkZGnwgiGDcnfr5dWifqB+AcjDVuAweY8A8w0d5h1MKCKu4jjOf8CjcZEjtEy
v6A5LuI9qDcWHkCdQuhvMItHlifOFejNe61DPBA5DXvTWcQQ1A7xiCypo32RFv4ZXlx5O3XWSgeV
ugKRhcz/wKiJcQfGPx7vC6N20m0NufFLhP1Zq/VkodEcw3iYLCpmaKtOh4dX+d+QnUIhVyDrFdQH
eHMV9o2hoe5KVDzeOQqUMTiR7QuZ/1uDh6Rq2y9Gm+ZbJfKwgEBUpBaL6HrslX3KEqAUwvuySM1y
OvqhuyA2nZwb1heL0IsIaCtWcg675hY3onQRKfghzpYKEgcQctSXjzFuGasmnI0HYVuF3pcqAIFT
vXOKgNhBZoLNmqebFMjDTu9BG009ZhQGc6izURbV3usmwlZYrp6nEIilNTYnAyW1pwQt9MMw8mfI
Jo6h+j1MW5iAqL7jOVtsRjXVlwV4DohvXbrFkIa5Bgy3uI5egzSRrnPN2SNVibSImiyt2Cm5yMpn
Fx+KFWO/swnA+K/awG53jYUpZAdtDp8F5qeNG5RbM5+R0xXNa9H3ZHJm1XsG6YEJYKtw71eas9W6
lBs4mC0+R0RqsyFxN4n7HaM8sM+4Yd1lStDuDTt0tsaMZnbp1cHaMs3xoBXVdPA0pri5Fm7BTmvo
3kJZ6gw8guzS84+Vq80bS/Hf5D+FujAhCm01G5WxtW1QApuxBuhiuNAGF4FmDHsNEfPE0l8ju/V5
nVn+uQwg6yL9sNIdO+ItHTwFhm+cvBJhJb9K7hrNwrHLVWNjm9TwW/0SUZ4OEkggpLTHhuVe6xNb
R/aoJ0j/LU5QLSlSxKaNpE2WTqq0N/astcjc1g5fzRmXCqGFuxbIOVOJ+otj8/D7W7W1mnAJGrsF
mORHt3ne3nEbmS+YY+UAgMS0rTd5awQZL4zrklHWWAMwnqGVmCBW8pAB2gi95vvg6PVenwm2YRx+
QPgKcy3+ziWK6RjwCaucxtBg2CA73ShaeJcmCMUApt2DNWO67IbWiqEEUblQ2FIhCYgNcqmu0qCx
doDQPtWdRx4eS9/EqnnD59l0MrPoOYfMd4ibrDsS+wi33dBGC5nda6F7rXwgrl+m3EOoKH3+9z5r
Olbn752Ihcua5mi65bgWZlpot/3VKE5XR13r09HaowqwG6FIOnhHfvbr1jzM1tCsSktjWdEqSLC2
k3ecopIs91TxJM27kPUnSXvFX+Vwkl4ULT6YJkFJtYpL3jiIOMUsQ09G9ssd7j9fx/8K3ooza8yg
yJt//jft16KcaqSk2g/Nfz6xmi6y/xbH/Nnnr0f88xS9Evkofrb/ttf2rbj9lr01Hzv95cx8+q9v
t/rWfvtLYy2t7u+7t3p6eGNwaOW34HeInv/bnf/xJs/yNJVvv//27QcJTmKILYNL+9uvXfsfv/+G
072OF+F/vv+EX7vFT/j9t0eInN/a1/Bt+Jb/zYFv35r2998UTdX+YViehbUheAnHFMbMw9tll8YN
gENMG/7+m63+Q4UWjpWgh8+YZrqYCDZFJ3aZ7j+wZHc818DOztYM3f3tj+/0l3/v+m/+R45mFDna
tvn9N+2vNyGTdw8TGMBMnmrizm18vAkjDR8g/F/ss2qbw4n5VLbOGC2iGNhAl7ykDjJK42Dc9Qaq
qyxPYoIFrI7fXalf3+ov38ISP+jdw2BCa7dNxO90fqzG1dGEq+I7y8EuTkzswD20kJDsSQHMnYIY
62RPy3JCFhRjbAeLrkZnRVfSfT5o2UH28JmRXmpyWxeh7A16WI13Sl+vgXOAqg3HXexCnBmiYtoF
JkSZava3mpayGsMMFpQOE8PSwCc0cgnU82loXFw6yM9OC6xW+Ovmxb/83L/7LhitKBvViW5wFxtm
SJW2ugHFcyfpDiQi+405D2d5SvkrbBR3kE/69XPkGZ2xwSgrVceD24X+ISfrvMKuyF/oyGwpa0cZ
QfqoaJwbNRpdsX4zAXDWBwRGZqUN96rfoM2EB/CE4nT3vvi4rcP1RUgkWZ3PEbIzrANcYPppPGKN
MYL8GLCUUCJ1o+gzaz7w1M0hInenLqcJQzvf7RpQktQu+0ewVfCmrVVpYsiA/By6D6VSHYy/Fqpv
AgO8brz2we8hXiIkBUBaHOIBOfvVMeAtG6k/bTK4B6E236fgN0YjgWaMJ0hxCP8szC6AXqKNxUHW
5I7rNkA7QQpAlz7mpDwxMxqZfM3JllATEWVBApRFVpOxl0s82bTN3IVbGOaols4sej50vDbfHayQ
/Z65vZYVtqfbCSiXhTXLwRHFMDvoxf5Zw7rE2uWzspSbyFxteYRBfIleZtE2cJhEXxOdY8QkW86J
kIu+9dXokDSs3Yo25RaP8gF2f9FBeSpYci6BqllolljqAeaa9Ws/1AP2y62yf2WF2oF0p7lTWuSQ
RO+pg5z9JHfItpJX8d42EYU2A33dqaC9h9h6QNs23gPG/eN6ymsuL/flIsv/5VKVWz/8JwiTRes5
0VAu7AqSglP8COyvOBiCFTlKfmImmJVNUEOllLtk+1r83bacfO8S96CGcMxU77V+fokVFoHICiEf
LasTejoZ9FgISKVGfmEpq2SycrCj1U1q+qeu6trTkBP7bXkKTM9vdo0PjHBi+QGfAytiUbjW1B98
UfzLbdZYbiHAk0KuEayLOwP/Tvl75K+UP6UQP1LWUqYjGNuJ36/Gyh/Vdz01fEpcA9cVv1RvZlv1
VmoO/M0QLEU18UEIyaosyoKLmhHZXhZDPR6a0B4OdtlYGn5z8ZELAWlc7JCdJzQgerus11Odmwge
ZohT23nAnBu62LVokME/2M2ETK+Bazl+bmKD3H9pX7tagA92mD5HW78Ktkjne0vmbMquGon7P8tb
o5dPr7wrghDXHy1vNaJG5lNd+s4XXAvHVeLDC8EnztvgmIQWS4jadBvgLCNactMo7LD42aa2IdZC
ZowdgdH7vE+6rj9oSahA9BSqKLwJEecWk/JFoQRn7HrqQ+qFDGiC0ZqZQU8sQ2yU7evuEq1m1o7z
7sN22ZQFJGAkYrKh2JXjrOwnMcIoYiTRxtb4VZVDybWQu2Vz7sgqNq6xka3r9mvfIZrBpw0PycC4
3CTBePT9VnhkYPQh6KKy0Puw3aV5T+pfdRdTbagiMLfIUJDEFR68pYW7+qVGGt6DYBCSgM0D8A7A
Nw7AJJCyuLZLVFIPxCHZKPfLtixM2bOdO9DhI5K111OIWoOi6a9D4H8jfWy7wkuMPfLgWpz22mxU
+w0QSbWW7xBZDCE6E4trW9bevWfi6Ztm9xOQ/bQSqpgM82FpFweg8IwS76pyl4OlibqWW2X7Wrzr
qbtRebj0vO6XteuBXtC0kCzFx72rfugkmy7gqlVk2vEC+h2E84/HXM8p98hCAY34q+e77/Gh5+UX
y40VYZN5ed3/7sd/3PXx/O++1LujPn7Jd0dVdU/Gd8g2eTZ4v0bQVFbliFkFcLov4+qlw3UwlYPt
tZDdZVN2kbXrtmu/XPA7r82/6/duMH/3rWRPZerjdVxWuhdnIk6ybhwdU7gMMOAaRxEsnsSssEnq
lJWqrKNMCYnwUq8zh7eEmQqB+TpCR0e8OmTR/FnrBWndllfAleWljkWONq89eTnwnmfmmbgB2UP5
3rlsvnR8X3+/RX4MQljIt0Qjvm/iur77LLlbtuXZZe3dp8m27HM557V9/eaX7lDy/RVQkHjhZSPT
bVGEYdzgoSGI+ZGuopoqq7MhYO0fO4RdR+YFDD+HyarscOkrD7sc8Le93h0gT3Dt/+58WLWR7GVA
WwwNr8IqaLx1FqqffbkwsEzuQif34CSDrujUM9c6yRms6hQuQa/vq0yBaewm+7oawBxhoijyX8Q7
74tqbD+B2+WNmVflatYeWzeZjmpR6rsBdRQ0SKbjGBRnIJGfC0L4ljWTXHM7ZQX+Jl9XdZSte9IO
2yRu0aB2G005kjDV1kgTAwtz6/rcI9G7UolrLGvoXUdZ4A7XHbMaR75YN4uN8MDABuYTioyvqLZW
kCSacW15kwH1CBCxVdbVeqj1Aj7FBKQ8cbsztLgKbRvn3hlz4Ci+gTRrOy4dpzPWWOeEi7rWQAVn
zPqCCt6bptgmAMM3RcMqVwudfFfbDlwNLwcoFn9u+2HY+1X7ZJhDvSLF7myBTX7Kh9J8yKrCOuKu
/B2/gHIpr1msj28OIug35pT1W3R2EXCNECXXK/PUmyXyJo7iryWaumAuvemRwybPA3CIAPi4mqtM
6Nbh1ZmLghVwue4iVGTgGr8hXPVZMcbyZrCJLY9CiCGJEB78hV3vcfc2AOcthiICQp+UFbqpnqZt
G6NED0ZF7hyBu2iDM1CwBTP1PVRG90Tu7bWFWY0PCqLfAZxY03tQsxBgAGop21mbHht053tzg45D
urYiYo6Y4iUvFSoFqbnE3ybaBv20u8ghp5AC5sg85r7qnVzih6eUqP92zlFsEi0tj74g0QnqJvCg
wVppu56g6T9EAVZQWRbf5VAXAbOC/AjdxjtYZlh+HnyLVZebVSfE0svPaNw8QDFT7jq7Kz93AeJh
yeg9yH3zAWs867FIXBSuBa8BtLp70wE1KJ+M2a79RaEH8xlgV5T150zMl8lcBRfaqzSZLtGXW474
uhLodAomCtDEVYfZqyhC22j3YdgNR3x0HeSEJ+dGFTVUlMeVa/qIBIsJcTC2+qaDjAPJh2avuPYW
9HhPDNEDguPmR5xzi+MQP4eaXpOg9+MnT3e2ut6TYm6CrWuMA85GzYtlZoQ6myJYEQ8b16RlWeuN
wYMZqcWnCDXmLCQ57gxusiSWNyFyC88kTL304Oo+pE18csdJ1W7LsVxHmeWcYwQUUYLIfxA1JNky
5O19btcW1yWzHonoroIUcdraDKaN7zB2uHhCgYFyCYmXgPhA7ZAX6D3jPPkAezybFVdcNNGhzbRH
mKtvehtq383W/d4h9cu6DAf5SvAg+kILd2nlP45lX9waabXPV+Q8VP/GXRLXV2HIC5cVwbJHkB/b
DOSgrIwssAz3YW4n5P/nfm82IRBgC1F7rxtymPtogY4pkMLG1PKNXbdoeUE+Q+Q8+ayRFVd81/7S
AuOB7YRW1aSOynJOYhaR+G4C5UOGdBiyvTNhcmO1QM948O87pe53KYK5sGqwng6ep6nQnsrRF4pN
xHBHE987w8GJfIw1awUoVOQHsvIO/P8t8G3lbPSQcS3D7j7VXP4FbK7hJRnMR8OHG41oH4gD+9kj
fLtAOrHfgHzVgDK2z16tt+gshe3taKXf586qloXdPQahm74i7H8qyh/FmK1Htaqf3C56saw+urFS
CFRcUkT66+HVVEmy1jX2mjOoBdWCkYSowQoBaHWvdMrdjKrCa1ShvcjENiQXCNYg+F75dQ1tgqlx
hoA/UzeQpLaqHsh1swqGnrN3Qi9nEJ+1OwnwQ/D2Z+Bm4V62BqMjtTIj2lSn6lEWvlERyjYGbTOX
Xr/GzPwOsly9HrRh2qfYAs795B47dD2PdZp6l9qHJkH0aaW4arUCR0HEHnHfsUvGhzp8HJz5LUkZ
z7u0vhlxOMPyCASwqzHpAISH2aO91mYSwpGtGHejrxp32NeBQi+LvWzBGhwWvdahtC4ouLIwul2M
zMWgVMe0GskFI5Kz8fJXK4gQfBB4rzkmAB8JTris2SwAhwxMYOC4Ge4KGW46ij2uHRP1FDvQMrTr
dUBg+CFBaQpnnxeA+UY8sjokg4Uv5ayE29bSn4IY49thzvMNYcf+xlDLaTNXKVLa4SITwBokgODv
9cJgJu7npQOX5RQrWYg9NMieKbkNXBRq/ViHWcmNMt93RNjafeUxKEkAnCzy2rXgQKuvU+GW+wk0
Ue7oEKHybMU3rI6ycArgR4tSr7AEFWNmy0IiRGak8DZ5rBbofOj5Y+305Ub1nWcCtdWS1Ft2h45F
vx59AG5KXPprUvikNSccQT3cnBrFGViFa8FT3Y3YyseFs63sVsNGngIlSA0H4okEYsmkSTblDgKe
LJPI32I1iIdtncOWjyI1fpCF6mNp7etFux5NJX7ICh3TSMUvN4kfwDqeFUODXphpB7TJkSCI8Z5u
dOcOjfziBhZwh+pCET6AOWclpQzlAb4RY+sZ5i6DBgIFXTp72xH3hhYFhzBcNlelayFtLZt4hr2W
GtR6e+Kbq2MM74E036qo63xlwi65kUXSscoknVdsYwd8f4dEK8yU7ujVeEx53hxOKywSX8FBvYTT
NNxVXpB8qUGMtumAPSuAZuK72gpQECrddoTuawJgy3E9gPR9fBPmDuNGlq8N8Hoi9NQ+uNHQbdvO
WcYj4jdw4Z2D3jv2wc5bh2iMiapOhsYtJrSfpjrNv2Ffxx/Z9d4m7edwgxVfShC2WZkC5DnZA38m
2dVFoOcnJEaHU1U7B2W2tF2bu0hLjJMCw6VMlzW2I9vyczKV/oOSFva+cRH2qfEMVHtb/9QnOHVD
r5g2rmZ/j2fFA8oEs6xAmmoRiVcL7ijuChUgvOtFplApHR2nQn3ZNdPSwYnrDvGQ5iEa8Lnuu2pb
Fb7rPY76hGUxKb2OZ7PIsvLWEna2Ywz7MlcIffRG2GdISZAmjRy125FBmB/gE23MEhQp2pUZ9Efe
saOIeKtCSypDZSaBsIscAUF3trYQTpdqClkE3d8CMyUKWUOjhSSj5vVukb+0w3znAv5iRSAm4iT9
OIushkUvVjpi67WQEXYnIJybGWu7ac2NJUK0+NoVEJ6oXYvrNh06GAvhpXeRCAuh5IK5ERphouqG
fbIzwSpulRHiG5TBeSnFhBAiVuY1BFWih6K773VPQ2jeYPLuLmU4X0bWL99eVpteU6alrKZFym+S
vZisIMQtq1hFk1S4bBU/jJQhL93O3snYfTPiEKLMOW6s1ysif7G8AJeN79p/phyG6WTU87iXnyyL
azJDNuXpr19ZNuUOue1fNv/lqVIYQou6Wpkl4hnyy8mubVI8Bx6+d71frZh0cdWNykFAOgC7YBDR
XyU96MPCepMGy1Aff1kt12IdfG0WYYZeYKb9DAydsb9Lq8MI6ObgEyDeoW9bDKce52jSxiySNNTI
jAXc2HieuPdacSpfro9BTXIbirZMlIxFnMxLIEIMisYUQVvpX68XRtZk0Vjm/YQGzabR77q4xj1a
Lu57gvtkggymw92t7KiM2KeGWgCkX0pOXdIxMbH/JrKXg6UJkcxkG0X2Q9V4ewi5eIaIxedci5Bs
MaJg3XPJ5J3aiPNjakCUb7ZtA45J8FURMShmkeT+m8ZayS5a0yBUIb/SpTBrPr8dtZW8prKYsAl0
TeddcstzI268aWQZ1VXuo/y3qhhu1DR4Z9uafoRV6O457sMfk2Ias2+1HzK9lSJ8oMV9yxfBWHHU
D/IxYSDeJR3pghmOb14Lf+xJP2RZ8V3TY0SU0wSGvYhuXL+fovHWt/GAblvzU+R6yhouGqDoFvDi
PkbkBuEJ3jKugXOU58FnFgJYGbnANTfA8+XGlQ+VrHZ+yPP1buvlUZNbr/f30LjCMbwYV/Ky4X5U
HK5XUXOSlYmmxU4+XvJc10FHnuTalF0uz7fc+OEQkWJSwhLjQa1eTZ0IIFZyePLzTWGa6IHMQaGh
eKOrK8MEFA6ZGFjWiEQLq14iDt0R64mdNWT36HKjpYEKTuCDxE+W2dze2yJFK/w6xdOfFB0Mbzib
dmpAdoRdyR3EzcLVnnsbsxKrnDAL3ylF0xGAMoV1Av584rnDn48wDPEI7gu5QQ4ZsnYtrtuMvqaj
bF+qf3eMJjtdD5d/u3xULsfIdtzGG5Vw5raJcJxGyAm9VqI+cp88VDZlTW6zjXrvdHmzvQy0Bpcx
fSb5bW2v92qO1fBUecNObmJhz9grx5RLVW6VbVmThS1DYdjnnT2nGjYQ0511hdSh2Vjr68AhR4/L
QX8OJnph13uZt/4FN/hLOv1PoMP/B0OAIlCdf4uF+D/p97e6/fYeBnE55E8UhAeIgYmbbYAXAjf6
DgWhf0RBgHNQdcs2AEzwoe9REI5hq7rumYBn3P83FITrWR/xBzYkV9U1TBuYnWFxvr/gD8KOWEJo
B/rdDI12dxl35Xgib+s0Kzxm7OKG/x9V+XBFMsIpq0HIQjJ3vsmjL8Pbn5MhGD6MHj2KY4AdeM3K
aQ/SOVl7lG8J2c7cBmyUHOlk26/ydt+1n0LxPpMjuhy/ZO26TTZlIYeYa/NDP3ns9bAYZ6+F4sCe
uPa7nv667XK+TFH3pJUvX97OXyexzCe/hHCj65sz8+kZqNjMfBOcSB+jrJ2/6JVKjFXkMcFU/sro
qn5hLTox05zEeJjL6WcuJ5GamJXKrYO6NlUE13tj46XucAP0IHwqYvsLCNLmJFsBKSYoKQqivHNx
Dw9GQwgj7OpFMyAfiAj5KF4w81Z3kgbyn5OgNmCDjXZW5jhUX/NetXdzGLCKVsv2Zka2fBn2Eaut
snn2uj4El5fgDpxE9qfY10+kBe9L38jvuqQf74iWfh4gsB2cNIT0m3oDjiK2Cr48qp/Lwga8lZQO
Opyw4Qa1PFetWx0J0p7LSSnPTTxH+waa4DJghrrpBgUlXWI+W3JquCsMxY951vvvWeH/tMyk3Kle
XVu3aIv0SKZAaszznKhYlDrOMcWIeYdC8L00mjHSNL3XY6zvBr/RQB5jUpToUAs1Xx8uKcNK5A2v
TaMHJYkWzienHZpTaIMSbyaCY+S7YcjIjcnUYyzFpdpYU4d6nijsCdovK9aNVs351skC77GzCg3Z
WmFX3h5UbMziyXa/tIKg0OUizDg3uykzlaNttVz0gnhCgjvznPvBqQDOeU67sjyjiYUU/+Qc5SZZ
ELQOt7GHvNZkQVFKwR1aAvYnkYD4j7jrQB1qNKnZ1rdlsoVZiMTfODgAh4vwidRrsyZJngnrbFL3
Wl+QN3CzDepxPtJ2lvGtaNGOqcwBbbEk2rJIfjRzTX/LC518s+ru0DQOD1O1bNykAuw1OWt0EsoN
+vcvRO7MXYaIK1KwaCWUZu0/qwY2nR5Z97owf/o1TIqmt75nUfqzmHX4Mo3qLIvYBbGjxJ+TCnoM
VirIB4min4PyiGz2xqk0FyfG2Tw3DKZoNlX2toEreFYKFFBJwdkbP/UZaob+lA+N9ZR1Y7e0SkIJ
cJLMJ37FW+6yKMeSAOdiq0+/NHUNYzCvXggMjwti8DlB8blF6bzsn9VcfwihrN0kOn6NUWfdykI1
43jVBcjRy6bVwHJ0c1ZA5YFQAx4iLx3SFysDEdzDkIdEM0x3PCSxl21lnsYTD7knkzXXtiI2OteN
CaKqPAu5s7DFJA94QT3jMt3iCGyh1CYTXaN4m8vElqzJbf+yKXfoYgkoa3/XL576bxgvMKsVH1mK
+Z6s9SbueI6TY5zzCTeFbCfTWLKQWSo/Kf9Ihsn2dbestXbWLgkrZWDPSKjBb6Z3p4XfkzHr19fO
f3dsCbtqByJwBVwvO8hCpu9aMTu8NmUtkDOmj9V33bUv9WRV+2v+r6qaYRuXA1NLrv61iMS7RTaj
oBLLsdQmqjckzXivJ0ly+WD5QTKD6NkExXfytKNrdjMUcb6dbMtOl/2y65Ax7zrK/YkNZDyqLDK2
9Rcokf1CnRILiaUqJ15nbnK7+4muZYES2VhsYia5B9cbtQV4eG+VlYW5a7rsp6N4q3gob6AxZ8t2
Sj73ap6v0gcXFxA06kx0n1yB2w+HVeDVT2rZ3SbzjBpd2eXL0Lf28N6gSsXzHgsbXlkagqLYANxV
ijYSmwmsTUCEzangqyhEPGzXb1fkwpAhTIcthEeQ0tzXWEEgW0uyAxIjDnnNuuL/XQEPWeiWhoN2
Nh2ZMjzEMIE2k4MGLLJ126yOq23YlT+LNrslR6EgztXhgTFYN5m309C2O6ISFYFTL5eVqtz3Sn/s
4ZQeWCstIbmJ9+gsDLa7laPn5k1agt6ZUdorS46fcyJ4rDJ3UNYdBOgwRNaAGGETCxaCcOYuaNDP
m+afWaHpd6bW3oZxf7I7PGt7ouunifSGBg8Y2qIDfN5AezSJnAUijvOMejtzEWevg8pfc5+EWGDE
5aLzoud4GKy11/mHQBWhfuRwSaicoAJOS+R2JrdWFwMueqFh12jEvXlzhUBIj6AB9Ft0swp8Kwx3
Z2DEstTQHUbE3OLv7IqvJMbGhT21eJYZWQFULl84nNApmk+h4TTbHg0OmMLDofTG732aJPdZbvzE
3TNeWCoxfz8ixVeU9gM+uvcq2FOU0xxv5XTpqh+DcgPq/xUme7EyNMXcjULBQAvqGwQu1BVgSWWp
Tdmn0SvwIRjWrqaTJHZGHJ2dk5elW/DVkK2c6c4du0881qjyhoiLBkxperTee/zpK8UQwq8xaVu8
dpYjpIMFya4elZ0ebo+azijCkvvKQ/OhLyDIRzFDbFJEJG7wt+hRRltkZXzUXeLbgWVruwAjzoU6
F/FtAFunbT1U6lxz6wwqAshNtMcYCxIjOi5l8KyhoL5sCh39BiN5mtTorNhAeJX6oRnOI0I8C2IY
/5e981iOXMm27K/0D6AMWkyBQGhGMEgmxZ3AmApaOZQ7vr5XsMo661b3s+4370lakkkRGQDcj5+z
99qLQ85xL3udhtwJIVa6WZImA37eczXMllojY8zd2lW7k6X2ohJwCyQ8vGiKbMHJmmKvoApR7hBN
jfdaYf3E3N71YTpxuG2geOU9EaCetOJBMI4RGmrRcmmCzaK/gNrqQrvWh8cU9mjf+QvqHebiXzOZ
3BwfE5mWe4cYXEJI5NYIgnRXVu1GXwCUBIE8pZNqoTmiP107I2xVtxFA5c8iGTPAMskYsQfSGemu
GNXqLUl5d1eI8aOypLZtzPa9JlCIQpCM2SotI1J1FuCjGnILSbxZpten++QywqtcsfuwTxqFocUp
KkxpvhGe9cRg2NonrmIUVVtR0sAwquyMu6+yuieev71Y7V/YLfzIuE9OrNFcMFeEa+1ocWm1UTmv
K0OVHGltg++ztA5LV9Jgti1aweW6rzI6O4v9l0Xf5aFyzK1hSp23p31meHEr6vkXfi5S+XT8/8Yy
MJ63D194/wo/te8PbZyBLIuR1rF7swQ+FK/uPBZxDro8TIRl7ry27Demu+DKcuU7HQkUoy6cbING
diJYiCtb7qyK8DWJVuGLZ+wU9iPmra0BAwbt4dpFGGm7yBBx6UmsTotW4A5Zt2WD1G/oXSL4PNQ1
mH47sextRx+OtjUQ2wFZehegKI8k9WFouv1bDeF4P3k9CdrLwMAGUDJYJvtbl2XuBjxXpJvA95Yu
Y2GbRNxrp4bFNMzaHEqLV8RBR2AihjR3Y+TD2+SnHmpSHBCDnO9vKNj1pir3RPdme9/VXkwXMbkv
jXE7efLG4cLYdayzgVwg0DFb2WJ/Oq3F+ktW7Ay8fD+GhTOF+WjuV61Kw8S1HhrFIkbPyIlXNLHA
h7Agp7wMQDA8AYMxhqtR7mcywwAb6cu+/mmnU/DsEZmJ0yeyehdeR+N9jF5qhE2qH/pqBP3DcC9t
vIGhqfy5BtojSJp0W0AZ2UkwOeCLrJ03wbRsdHzPOP5iu3nIYX49GBqRBe7SXSU/vVDI3xNCcNgX
DK4RbfpY6eQiBAXcAraRMwb2Y+cwXsaBQz7C3UVt+E+5zrixYNMCNx1KvxUxIaHEvlti2arJjRvI
uLHQagCKb4Lo8l753SmYqjMuw/TBtQgzg/nmBWLr5X5M2FZ3arjlPTKxDSUio7LhuPoe2VXWsofY
vIc3Wu0wQsH3zocfIMc4fO2LxQMY5rGGk/sR5SIhgqMyPhh1evcfE+yQj7rhAJVr4ypOBnk3Pld1
98ueq9jgSHM2iva7Q/V8gLeDT2znZr75Ihzjr6zuP70BGIB0smthw6qxqibbtsVzGphjpPnasB1H
ANyTB61YGckTNrlboLdVFOSMTzzFnC9HIssQT3Wnr8K97SDEc16NgJ89ICS5pyRzKkjgSKNtpmfp
fEhfvXMbkmJJYkNnWLRcq+53Odl7kuxmqIcJYZbl7IZkse1Wk+zJoFl/Zx0uyW7IfvXEbpNKlIbO
6OtbBOthD7xpqyFGApX2OzWNBY96bmyaAmlspWUfBiiSjZL9t5X+JbX1yrro5rjk4NHTi6YDXiy3
NDDcCOmoHSWmeQpSI8MP7LI7PjatLQk2CPKHfCKnwysqeutC49CAjgfCFqgJcFG9HgSbZFIqVLwF
KUZaJsHWtHGyBsIbuyfWQOcwkCi2TOMI67j+nnHx2srUQ4I6uq1Ig++pXf0q0/u5zQMbW1QEDHR2
aYXMrfyNutOFvJ6oDEUi6GRIJ1oa79a575o91re0qKdNbT7K4anQ7nBzcjfIZ0UkIljRrWH8Ps2e
JPnYTzdVVjHCr2yAUOmB9UJFa/7VRcdHHDjFUwffjKCq4tp3FEEq7YqDWM3HFohzLLEqh19aKiZz
dtpXe1n3z/1cnzyiSyIny71NypE5LOpcfRK8LWcikRDHbBwIAeRxJ9u5FAfbQwpWWc4uDyxczTa0
v8n84NiRnothz/rphb5K7gu/VUeZKZmN66hvTNWxvBBTklb5fpbegogM6nPZOIJ6Cwthv/bvSed5
YarTokZx1JzXlVaIb5KsWibyrpRZuW3JQUBg/Z7WC2P9TBaPKUHcKYnFoZ0nO1xd2dmceVwJ7q3D
oZtf66HLDwtgrisUovpKovvWSFmNacPESTCrY9Z3RYRZPF1+z67nsrSDicnfbPBej502vKT9/IM9
8SAGgiyFMcbFADWrytLYH5FszXmxWwKGrWOzPqNV7hB5k7kDu8wlftIaEX57HGoJjzP6OJmSuwov
K+C+1dtM6th0HMr02ZQoq5pyu9H11v8GLo/7lwh7XU18oI9vpm5fmodu1gV7oducHN+6ILFH59xx
/gPK8I40TLUtfLmgeEwsR/EKfBLQTMA0Sd0g9a/jRCXV/l7fhZ1Y042u5iHs6Ndsx8KSoUypMTuv
U4e5+NGUpRNDl1HkWfTUYJhy6DMom4w0zoIchWhCJD9kYGkxTlp8NibNqkEAD3UY5K6p0OLMTF4b
Mmo3rU5oqccYdxlrhFOpOvX2SAMtmIi1lxecPvf0YTuANSF26C7EvusIYhvMF2KAJjgDwXSiDfKu
zLZ8m3Ah4bntwTcSUThrmHpGsqQh6Dmx5WN0oolHCtB8s1Orgyc/cm39tSC6goIgcNyUWA4iKZUJ
89omh6I0tM8EpSx+Yj8CvHG3TEMw1/SSCBQyysFQ/mprliXyA5gptlzjZf6LfK9+R6VHDixxCShy
N3kHfFm4WeTmnBCk0bR8p/MNFSI4uX6BzFBL9eQ787hrjZTBgYXwxJ2sebdwHIHEOz77WDlpOG3X
ZlZb/kPUFlm1bQh532mj+zsnkLletCCyloDikOpv2/PbD7Pq3nOtS0/4A84ljS4vSL39OgXGtsW0
PULf54i2HvIObrj9ZljZQkfFS0nxTUZ8tm6xSWQQka4Mm8IU7rkL/HevTOGwQMezmNUcIOZGQebo
USGy+kDeRqxN5oPDDfPiQB9lXJay1qUPg9Z9eMCyw7KLTYPylwigcWOUxnWWywUfUlz46LwCjYrb
7fQpymACnY2BgJ9EpEs4jnBRnaUENaqIdKZRE5ZwMKO+X3VAjbIK697hFNCzy/StGh48lL53YLvh
M2oyEFWmlmp360fm4YDyHYN5JwN1kiQ/emPEv2EOj7OPJs9wafjMWFKxTwETEQQio22kx1TCfc2K
BgJRlj92BUgogxGYWRslLZ1dR6bI3p1W/Z7BSA8LiAHKmXPm+J/gLIDoSk2drAWzMgk5RFuZnnZZ
l3x6SGjnEdlD3NrscKzprWQzQQM42v6d0SmcJ8NCPJUJ4/vYNTeCaN9Svf3uwwXHGJQdOItQjunf
54EM8jwPKEeVt3V1kUZVP7aHcathBiGwsLpPvAtyYCcoJUU/nbFWXVgADeg//ScR8IP8yKFrZpXH
I1EbsYNHet8XQxuRySB42cuHN4LX0VqbfHlseZxXf6gxh9My6icxM2H31oKLK+oQQSHhGAiHPIQZ
u06ZE0nm5QmYBVcFlc12lLpzscYeEOqc3FqSRThTNCvA9AkIHqGWG9G0ZADXF6NbXxD0gc9fn/IB
7jPnpk8YpDU/P/tkoEjEhROsu3E5k7o67TFnw1FJbwDywAgqJ6G5mE4X+kBdVPGWDmvQPHVGe8hr
vPU+Bg+tJ55qXghiIfLybLnLide6GVrSoRPXkGh6V44sI6XHLNZqE2i1A6styrS0Zlt978rmR2B2
LhqOSZB0CNcfMGOsod/dSAemt5HuK7dJNsi76Pu5483uHRJ2hreUWWeUarwoKWFJCy/MhfaXzSoU
rh0wnmWJIQYaH/ipOIuY6RZhAQFoLLioV/Kbq7ttRMiXHiNzh7iW3UOQ83pTwisLA8EqJfNyi9gn
fSD/EsuVSn6JHFfd5K92WE2jdcrU8AOzITw4srbivqslI1obqVNp/WrlQDq9d4+RhxC26/35QO79
rnHGX06+uMdBUmvVubdEAwSE0Jm7LirRQG9Mh38YOOjgFgLb6FpQwHubg/H6lLbW0dUBvwMJV7uU
JG4MjtS247Zi7qoP01uQTMHmneaBHmYrL9OXPmVDSmkqy+YBkM353iIJRS39qGzda2/qUwx4u4C9
RxGQmSjBkX3g7oSmXRsVHf1iG3Sgc8oJXOaaySshK9PSn3VqzLC8b1sDas/2NgXmzDspfzgD77eZ
dRQpCfbzKoFHTwrdpeYqR1KVL5Mx2S9Ort7Ibx737Gz2QSs2SzvoezzHCQsn7ZzZquuNqiFiw8k5
Vqi3EUkTdmb9LMh82CSrZLUzXPJjiyrbT3bxuMja3bT2g1nr80OiFHfBuvZbqn+EJdkPe04OSWsT
2drRKnMN55gunKedAA6MIgkvgyjI3TSvu7wiQEkOZ7/Vnmcz+SQd5gI2hEfP/WlnMCowty3oHdMu
ttxv0+SZWx7K92x1+5hUj3fwcK/rZDmcKk3ivglEskHeaGOzNxf44U5tvDEYQ7doCI1yNwDDpTvL
aWrVr9YCpFOSlGLJCzqZkvLV3hEONp3KlHW4tx2JUqC+IRb+zvXlCZsC8dAQdAy1Df6BN4lvMm8f
qqxk55fOuL+3KmiWkXuOdzUECbW8DtVLwZc1HLp0lwu0CkJxsCKZgO8Oiza+M78xYwJ+/iqatLqW
4MHThVCUZj2lOhmEwpIi7NNe7Lq/Cs+mjYruc4SqIlosqfciKPeG5V336h0V2OOSyCYc6ry41e5f
OfDGLUPTJGLUkbQvqOAJeEbCmyASipYlezUXw+MvpIZ2Ot0bOLEUJKkKvawdtotP12/67gy0B9gy
0sgBBsadBNW13gQZyEkys5qYbu66tUehoiT55owWOU0+GVSAuZApdOrGVf2lTMZpwcK5YNQmwWNh
f9ZT+mPy7gOU0njr3JWNzMwKiozpxzIyafN+2XoIT0p/HJGTb+eF/gQDOXMz6HPx5HrbKgUlxSCK
wDUzC50k865e0P72/eXdShaIGyTdEKHwRFqAv3VJmJnLIDgnYiJ7gSFekqCT8jOF/dz2XxVooizJ
rE3q/uw0ougoaokbn5Nxr6vnUnMRo8vpbRSgfC0ivzejDrPDsfLxgUWYiARjuJC7uLO9idTDIS/3
1uyHhtHXx8Iddksi5o3hAvGDfvspSF+BvV47m2ThLZYFqWC6zB5Hv5i3y2J/aDbPGtTq81wZHS0Y
9g0E0FRGObpPorF5kNYD5FUPpOPAUZBSKFIQWblN8q0/jneyy/dB13lz+4L5EsCusJQwpgiW66PF
HIeYRqURr5n3kcisOWvN9JaJ7ui7c3quaHyrwScfbK6unVH114r6zFvm5JrZF8vTDm3RQaBE9q+Z
FCutR+NFz7pYVhP9FAarOwkLPpoC3bwsRXKr1uk+l6KtQ9YBtz5EWeqsEatB4V/Sakp2adqFCW/m
BtkwNgW8O2Hejv5WNOymA+24majG7WCJa9O2r5mn7IOh11trqNpH3+++JxMVNOpZaq/JkZe1oHij
SbCffHo0zMeZSLt0bOZ7vHZa/i46jXn3wtGOFgWH6qLtyFibmlg7EhPW/hMw8EdU80dZ8x+f+/rw
j+Tmj+7mPz73T6XQn0/++TFfn/vz4ddP+Prjj3roz+f+a4nQn9/89bf/02+aUZSxtnyrrDH/p+Dr
n5SGL3HEv/3163v/7ZPFlxjzPz/79QX/9lVff/3zRczC5zX++vifss3//AX/+VNbumKHmaPYXeL3
9Yez4jz/82GZmu0xv//x9bmvD/9bX/f1vV/fBkNs8/8lSP9PPBbLt2GZ/Nc8lks7f/6P5x/tmP9N
h2T+8/v+JURygn+4tuFbPlpnz+K4GvwvHIvr/oPuJkNpeAw+EnMd8dG/6Cy29w/TtHQvcH3Dglvy
73QW6x+2YXt2YNhQTDymQv8dOov5dyqKY5k6XBTzTgMLLF4JrJe/qZK6NlgFFY6xY8s6Dutox3pr
NeEaAKtzgBLMKUzuZTEOi8sp0Ktf58GuN+y1U1gGNCotBnGS01c3qc0ESfpiN8tLWckldAGxRIz1
iDIkmsDS2u8UYev/levyN1UVrx95lgPuxjBtwwx4w/7++pGh6kJqUu7Mdq3OarHiICtulB1eDBz0
ISVxJS2Thfw46cdsGqRFkisQtRoIGIIHio1On45jJoOzf7sX/iXc+xtxxrL+t/fWdJh/6rZp884G
dwXZ395bR2s5GA7NtNNcRkiDDX1Ngf6l0Th2ZFrDEmn1fOAIz7G3GoS70c4qp8zP8lTf0j8wAhop
AlrzMQF1GLaFwKbR0gbg5LH1CmWEwV1Ok5bdtB0djAzQmihqLOh7SkKRGzojNq3aORgk3UN3bIhX
LZaN58zphiK+efTaaj4pBp1TwzAI4WQXZAICG/6E4s5vJCtd3zn5sG2hHQPVODCKyJ7vXl5TukDL
dWuf1WN7murh1LA9qjSQB83z7xw1nKKrUuTrKWJxOI86oDe1GV5agqXgjhZkcBOZvrfs05VtigHI
p9SmZmd12U/6xmIviu67kePWl+U94UHN23EAvg4u9C5fphkwEypIwHBzCGxtY3rmcLL09MEKFkUm
TZlzWqKMJ/aIEW9f0VhgC42YsmPOVtsKuHBjYfrosAziK8wssO0M01DdFzppxPO75Yj0QK4AB7E1
+5xBmpzSToV5GVRvAqYaScZ6sOgXoCiYmvzxSl+xJGoBsRvPSx5XNmITRypKe3EfIrwiQxpvvfXS
LJ5//nJ82rD1Y43WQti5c0+lN5nH3PUfB6IXj60v8d0ZqoqJtbCPxVr/su9dHdCQ5CQ4i0NjDUH0
SDoaA8TJOyeF8ekwTrgamXNWRjHcSi2l3S/NMl5Kp95D6lkxHnferefXhz22mMWem1OqvO7JQAcT
4ToraWLUKUHhA6kuuZmnb+34tJY3+IAQXZjsEgfPyGywtpmlNn7TBmTUuF5MMhY3sRx3FfHnseiM
KbZWSEFVV4t9KrEHGQFsd+vXQm98T/TO0ejItBNz0NIlqJpI2b119Xxxu7vNgDR4+3amPkS23MQk
dRankbqpmuGgVPoYi9H5mOg47Xrl/Mr6lPdgoc2PPkGWOLzSiefKmAwMt/lI468V8sF021NLVkI4
TH4Qt0kriR3bBDOwPWoPoMCqTmM71e4IXPNzBcy+WbQ2j4k6bXzfCefJNQ95X3KIKDd+r/nnpW3q
a6Xcz9pVv0wtla+Ll7xMw7xnIjvs10B2H7V3R4e0i8S/yq2XTfOpLuhuGg3zkpzD57mSvRZRsP4W
Bsm9skp/KoZVqEZQlmE5KgkJZcmAtAeGpT3180Bch0WsSLCM8pAExy8jFPPOYV+CJKjAQU8sclr5
qOQITXuyAqCVE94b3MQbNX5w0NGudbvtUY9sVQmQfeR05PeYrVwyKfhWcSVeBkaUkV/lWJCeMqfH
Wr8i7G/CTHP2gEFg/c5DHRfpz4X+WFR0fbkrnQW5YOeVx8kd4FbUazT79rdA6PKp7H6uXnnme8an
ZLbFRWgWcgG1X12AHUWgLqYrGGACRODqZY46+tW8d2AExin7E7LPpYz9lVvrbkSLeJ0OdJzmeVxy
eFuF8+hnPYbcAmUb8cWx8hqHx3XQGONM7cnMsZYyyd1N8r27By256UB53ND2oOuzCXLDPgC0Z9uD
jf1sDTwdQ1b+9mhi7Mdcv1bFkMfQ1pjaQk4POR3Okda+u20TPJSkIoHrPM33s59abHFGmdCcXSDX
9JHMgIB6cItb4ugYpfRrDKJk2gvOMhsQRziv3S5KiG32EAheanDCXbBaL6WrPVaFSi7SDN6AfCli
MM3ikjHgZ60wH1yQObFaGiauJDA8GL3/oSq//qYH/WUQwFSxV5G8IlL+g7kYI/apllA6VpROs8FP
unhe7+6AqmbG5AwuUedp/lIkU7NFv1DAwmZU4Q7axOieQJvSX7mWSbuQe1XrZ7v2viF641ihzOL7
vBL8wEMzieKTJBSdWynwHljdiQ5l8BsXcuAdK4FYBKLYFl9d/e5cFcztu2wiFa0lSpr5wHIUCWyj
OW5rvT9xgDxbRYY6agiKm4IOdesPoz/+0Bot/a6kw9LQkdKT5ulwKJZvhnpQfb0fatd6MXUnuCnv
R41Hnzyp8VoXYgola2y48vy8dPm8PhEnsIiXBGTQWzpJ4wQy32A6Q4tu8dzzNA7gJtsPq1IfS4dT
f5GLBfk9QPJUDcsp25c5ExXNtQ6ZzVYzpLGpeQ6bQGT0XfNUkvdkmimSHAnpoRH2ckXS1PJAHCp+
26WbOUE7fnnGjVjs0AGnce/jHmt71t5u4B+BlTM5zNTbYpk87LY0QWOTqSxW36avjfuv1idxqzxT
heNwmHxv2g+qfV1ohJ980JVH6fZIhQyfqxtUJR33tiu0N6e1Z1IqxHmAQFpMnvEwj0aKlcdf59As
ihfTIi/WLLwWQY2V79faRq+Wio/V7z4dq5ePjUW+ctMzVSoBHAf9r0zIc6No5CvH+ovH9YzJVf1l
uATUCrJ0EQ/Np2BuvSsJ1jZpFVl91evRDm1zfsX225+B3y1P6/SZlxQ2uUWgH+Bm/aMu5+1Aw/bo
zLhZZkmoKiOV5tKP5BUoWcWNrlsHzRQNeYp0Pti4fkyj/VvvMnXKR02dG9N6I2KBxtvsvnMjB+B/
onHIfqYenhBtgB6rBZ+dX9HEX5rfhAfKb+toge8jKXxZ5/lQpVGLEuhRN9DayqfO+t2IevpE3s/0
TvnTg0bYX9jo2XxIEr07mln16DKdhA1UupcZH9PBBXBhDv0vLcCoY4l+l/dGFfXD3YzvW8aO2MfD
kvvrgy8t/eZPBfxNw0FvjenytuIhv/lENJeZt12mYv5k0gxhgqSkyzyL+RL0I1Eirtuex8JtN0OQ
PAqhd9+IuFZ7fSEhyZqn9tkP+seSmlAfFNmEoPnB/Rk0TgrCFLLCxKgsevPctisq+NTpYtgTCQDr
/BM+RxnhRGT4uC4tlOaq2gVl+ZoX7ts0ucYtp2gb2eYZx0vjUdjrGOrjsJOmN3ze0bEhjCCfCUJg
x0KYFfccu4cNqTbWTF3fyzEnskVpv4n/rBkOk/pmBP4b6b28oP65lfdFTnXWflxXVvg0qAn4Lc5a
NjZxVcLJyhKxW0Uvw26szcNIfkAM5QF0h19eOpXeo8JBTDf3eRSo0+4yBcV4cErIVly2FWHCXa/v
uyAKrEw8BpnOBqCprZvOdF0smoE4kq+Li6OCOMrsXLs2Ev7hx5wUHtZl5ISk/Yi9VjBMafosarnA
w5rZh4GxRpw2/dWb8DYWfSqPVZWNBG0ETHJMki5y80x1pI4ipWPJCjwdFzF+NHn+2+q74Nw3zLBV
tqrQ8rBJaombM02svShfi4CVbnqZg+QtSTHcyqEeolxzpq1PrMihZ1YdMrwkd329TAzqWYE2iTIA
u1DCKhKH9qVZEDfZVaQjgrceGKya7BThKlu+2GD3AviLN5m8N3NkRBLm9Tc654eltOSOnPd076zK
PaLcRShaJNah4a0xExzSxt2dvLbrgZIE19XU7zs/1LJ2DKFITXvTD34OXutvHEPRKGtGnp7ATXaL
gERUuunCXBiEmp1BKO4WJW7Crw9DVR/SRrpnO6no5bcjWop0BHEvtr6NO7JkXYTv3TyaOoqyWua7
rm6vXmn3HBwCRhIIT9tT2g+XLEgZzpBwHJlkDIdFQGOG7MAIqzoTqYCv6kEE7DAQ6FtPK7+nQrhE
BM6RCZ5aW73kVRTej1R60VBX1Y+C57IkL0Kk4xtZLZwmAyVpN1PzwlhjzwSBsiuJRQw1ZFyPqmIT
UWUv4DAzj04Hx4khu4RqHL1TUFVbuqzmKWn66lKWvIAk2bZO3TIicvVvdCu+d9o4PFLR78BCtKfV
KxgOM+CP0qXpMe5xmKoNww0tt8xPekqiVwpU+s7ffchIV4480iMtLfM5avgI9nDfbrpRMkW8K2Zn
1B6H1L8zrFyECMXdQ25YDEuyycaTKZtNYFTuy2p6DhSQydybxVvrmqEu7wWFdtRnIDYqRULNbXOV
mbMQGjzQOF3hEQiAmoy4qfe01PhwnKemZkJh6P5Cl4H1PluJi5lh1GzcKs/PQ1F1Z2rFjZl0DubI
ptk3WAre4XpE7uyUYWf4SP56H78OybJjhC+gYq4GKmFGvPOsF2IIXdwTseE7LfhImKFzzzivFToK
IwYgdVJNW6tIQrGYy5HAz3wng8I+T4OD6EnPtiR9JZzyCgSqSivPi5/wMPlvvtYWN290Phn8ZdtK
m/qIjG0SLtgYuZ4dtzrbYOU/SpNleoHasoH0E7fOjUeLrBnTOXWNk1zAaeZ3grnfPdTz9WvBYJaA
IME0H62OxPI+U9eStPrdkvnNph0QZy60olumY7vO8H56zuQ/ZP66gU5DISc5RMhlugkgttuVvNbz
PQhzGFoZ0ugXr+56NVULJAGmZNhOxY/R6vVjKUTAsVcOB1kDxakd8jVF+l0OgfstKx1kvmg6RiIy
j27fIc8cS8SgPSI7VdQYQ0wp9qWN6zhN7OzNGSuED4FGANikyo1mslIMpUVF1PjuN7/tRVjp3tXQ
sErXd1IFy5S/1dRSbKtkTU7o/DeaVwTn4cE0VdwtQ3/0Et8IE7+FkdDDmh31a4OQDG189dJTQm2K
oHBZxuRBjJ26CLs5aAFHpXrsefPRL26tBFudaonbCmQftp5XP7iF/OjzhRgkm+OTmnmWA/ehyKzh
KD3OqG4DErx3/bj35vY0D20d2XdgK+yEcobwna25ccwMi/Ee1ig16VT3Y/MbFeYNnBqnFno1BtH1
UU+qHvldY3VbiuIa6CKIZ0FgCtoR6gqxK2b/lDhO+zz19bR116THL80NlU2FFRON+WqiPQktixOs
odxpYy/WdmlM7T0d1OuoWlZI9CvMWQxmC431Lsk7x4eTW2/o2h/XrT5wU5ICzPqn2dfSQZxSasYL
Q1NzY2G2AdRB6Ax9lke9rxRklrZ/tZTDxNzrj52brVsAat1HXyEtb2y9fwjslQfHyG+rQtQtnXnY
qQSlr0ZUCj+M365GRI6l6P5KJGLbwTpUmmbs3OYepi6pBb46O7K0kqs7chv5lbi1dkI0QtIvu6qh
OjPM3o9NuO27oBBY+8z2Wng+0XnlagG8qsWFNlEMG0rGqS3SnekzYB5LJHBzhbz7zqiwg+p7bgv/
ptUGGRD6tDwYQ77vXMGokPygU5AkVuQifEgSJG0o1uyu27RT3pzRXBx9mvOYCUoOj634ofpGgJ5s
nvTetw6J1yuiwMSjllW/a4zy30gqIrTGdlkrxhv5LS4t09Pcl6zx1sDIxllwQMB33/tACuA3uIyN
5++T1bY4scgbWmlbZlM2oemm9PHdoXzyGCLz/wNRsBBcQEjnFNnQTwiLWtPzYo+/B+L/OhvT1fQ8
CyyOgVh3zIegOTE5vvSmEYkBfeNqJvZD7pPvYXLCH/JsfJsz84rTDKpIf5cyPiqAZzGS7eW5X02E
KcLPP1PSU0Fx2TfFlhMV1ktV+OW3QcdaYwzpSjIyQl01vnrlMp0Rc0MPyuzhMshnI5W3utP056lh
vZ05/lSgTDboBi9Kp3qx8L1sWiRY+N0yBlKra4VUfK/ITu+pz9ptqf2Dr7vW2Ve0tVqPcIhxvM2e
T2qDg2Nqycw1zkbDOqQuKWypCnZfcqivP9KJugW9Tb1ZJjZ4J/craH7QSR3LQYsWuCUpuxkhgXrK
aN4fnbgaYdy4wRJ9Lf153hFDAWDWsE+ub9cUIRzvdJ/mko8LP/5KKUlKQHJg1+DCZEvYOYh4pr0r
5hjO1/hM5f+YOO7PHvVg0a8LUYtB7PfO77apPvLFQsJGZhN1DaNDBJBpCquCiXMQAeVFxuwhvBnL
qsEsijsMf9+LqSG0YZnlgtvfR823IlSawRbiTV/O3Ue+Ea1+M4dkfaWuH7dp22480VVP3ehz7HLp
24mkYdbZojzKO87AfhX5fS5OA6qRMDGBj6Hxu+oMHUNQP65CSDhPi4g1qSOaIiUmalnCN3dmQJ5Q
PK7a7FCBLUkEkiHdYO3B60L4SKy7JHFV0k2PXa7eG6jDG71O1Ka9B4dAdjwWJVI1d/BjAwvemRZn
88qzuEXOAuOoP6/eAnitI7HXyUqehj6HbI7Vxwhn360jfcgglydgpyvkHbta0WsSwVrvkRuSaCEH
D2G30i/5uGCt4hhzUhCK0fPU/ZG8huA2ydx8APm7DcrEP2r3PwZ6Tf+TsPNajhtZu+wTIQIuYW7L
exY9pRtEd5NKeJcAEsDTz0L1XMycP+I/NwxJIVKlKiDxmb3XdlV3NpYcsFn752708ReRc3cIG/YZ
CaLw2Q9vZeO/ToaDOCGaAMGjjlN0JZ8ojfnBRyKdsq1ljSO3vvWFFr5dYFbdzQfxcQhEPWyn1Pu7
KlBnuBwOnz4JmbZFJTZ1eLloAMvtf9k8LHuFf2MVlhwBwS5EQM30rMASgQiRnf7/eweqPxuP8hjt
y6DMd/aY2dsumn6jQqdHSIf9YM4lGEPrq1iqBi9HB+r3P0T89J+NnI11HI/BPfS+cgOMODZbVJrt
+r+8xv/YjfAa0enavvNvQoXv48//f2n8iY0syUfVwh1CZIjIJtIb548I2Q+Pv0L8KjyaCuLWgabt
e4RDXTdccTdJ5PHoUvPh+b+8HjZ7//GesWrzuK19jhdPuP+xq3Ez1OyD49h7uywglhC+dxyHe68M
iUnZkcd5IOlWDPa2roy91uY1mIV3+N9fBL3O/3xbOFORuLIStIAge//xMryR3O7GKd19rJxnKSi6
Z9N4GvC3nGQz/x3ppN2kln5zVVivBpRv62CYw+2Y6JfcTZhpiihamcTERVOwYfiQXJAzv3siestl
Ep1hZDCXwn1Hhp/6jIfcPRVh88fAkbYJJSdq443mrVgd0szM15UTbR18FgxKiNXqU+DiQKLitRFG
b42R1eQD4t/iyLERUj0ZLdmDgzS2jtv9+EsX5QY+OO1Et3vS7QCH2mOzzcaZfYDhMWy0koNoac5c
zaitrJ1T2DtEpBg0k2M57zB8cG4xlk+ss3QJclOFuw1NlW6MniMyzEinzQli2gRmd/PCtzxHnAYJ
dDM2jv0kFny3w8Q/Ef9YCWwTM2JMwl7gUCkOJTuOby2iEohV8sSLnRm64c+K88OcMBTyx7uYYsT2
fbDYoYI/XimqQ+GYSxi0gXwlrd6tzhvv2pjesFDcc8JqL+hwjHVRhv360Gdtd58zgZbJRsqra16K
KZpt477p0ZR8vB1T7Mn9kSN/WhJluzU6PNKI7L4JxwFWaRXvuWpsZv2NvQ188hPZEeBNKB3rMJua
AofYAZSHoOL4b7Dgw+kcc+WaU4itNKfoiv01UbDBYWm1LowqmXcQKYxShV1dy7yNPMGVY07NRkVL
eaCD4GS56gWVNqs9vpu8HxTsECcJrCKLKw7FfJkbNiGRj+Np1uGx9AgE8HOckwlmpUf+ex4R5WHi
eO9ZORQh2FZV0VvJ1txkOg1ePeQ5RRj7xA/oteNm34ACyj00lmobdT2TNCqXrWES4RuBgSYIy+5/
oeIFv2aW4TlodLgPtdTbib1g6o1vdj9kmzifvW2Y7+Kw3j8uoAGN8G1oYXMiomTSvvBV2dGZZ+mF
8pCkFdEHzWJI5SKrW+ukihbxpPss+rQ54yI6eDUqdLK8nNQ2toFuDoWYx208Oc5KxHRKRhqBIw5f
+gJJGg7bi43N/eYEZECmqceUv3GoVlBir4mGjq4qU+SGMpbauoGNR1B1AbZAYZ8GHVxDBmhppV8m
aUekXLJN71gA7eGIcDgHJRd0Em5Ql1fnJK9+Yn/peBogeDzWEbiNjh28FzzbTbsugcSxlfPy2LoL
ZSJF7Eyyt4T56lbq6zBh+lg4lSO8J2LEgowA8NzICC/GTG7My6LMqv4uuoDXindTSuwe2qX5p9Bb
m7V5twRpqOSAO0fbbug8W77vscksKTNALk7HrKZkctneckxWW7syLfZMzSol9h3kayuQywNKjHwd
bJKxdJcwTQOtefJHe3RzzlgHCN2le2whcu4bgwWO5PKlCbP1ionicEtegU1uonaJm10+1bFgm1qF
8qMNzCduzY1fcFsXIv8Tjsvnxwh7DW+vWBckaNo2SrxHq0wbgN84ZpT+2BIFqftXM3FVwZDdDrqf
2T20w45R5SZOxhyelV9uH5+KMUSLf9JA7Mh+K8n8S7gsqyP/dV52P48vjQlxrU/iw4ATJamJiBoJ
w76ZRvAafwPOp2Qc45nkLG2vTamByJURQbcEhkZFeOwTrtChKvEEI3l3pjHY604zASDcgNlHAWaS
rpAey9+Udv579L+9iER7NkI/TT1AzCqAjxB9jcA9pbARxfw1oDfaBwOpOlJHxRmJ49orIU8kTv1X
GPT70qt2U9FiRWHrlQrUoEWL/H0J5HPFmzs0zd7OJq61ukR2Slj8ySK8jX5xl3oTH/f43neDsTZo
nIOesYdgALGZyGA9p5Ailn0q1vHs2PguuxCyzaXjl9dBFvcxYHT6mNMMjAhfvXlce31QrsqgesPX
FGOU4n+2zAQmnd8DneQ7pppLiHh2mFK0pcOkzlbff1uy2Yajy+ObjA1KGm9aQSrk7TO1i684aLnn
guMiIDhPgeCpJOMnnX0+dpO+YiinbbUxWvExMIg8EOSOSpVZ0+DKJxda5W0w8ZE4dd+iuvtWMuv3
ltv90l1uXwnkxkDWOjyD/HrHA9pCGGDcpOfhsKyGY92b1W2U45qy2gbx7uUHgnwxItRYTB4m+5k1
AAc7ur8sldycQqzM4BV/jXHW/NtMjrE5RtnfSjnzrg6c/CKrlDkuJd7XzIqdCd1ldIi8CJolLVv2
95wybmskbXLF9M14Zq6Hz77I/T3pCnrLaMl/y7HzSocM16oe8HHCOd12AhNPYrwZhfJw3yc0AB6x
4NKnhtW2i8/IydyjqC3c82ZicgFT9ALMszfGmg5j3MW+DACY2LB9o6b+5XWsXQshXyIYBWsD9/Oq
iWaskElFFFDE5+kzOqnGDIZzs82VHC8pfJcrbfWmwTiXdID2RAirBov4v2sYwzfEXhiolAB7kr9k
cDPy19bE+OU74YmBGEqy+ITQ3pYZQcwuWQEzc+38KxS/wxLFu+sW2ZPWoGxkcV20/rLK3SeViGMf
h+MW2EGykz5cT4O06cxewoQVNXqvMAiZ6W3QU4ITFdBoQToa1pO2x6VjuCtIdS+uqINdOgvjaGTu
B4Mba0eCornRpfnVumQJTU180z3z7mlR2mOj8tEfISpxGKiHPnr/R8y5DUk6NeZT5J6TktTEtFDN
wRfdH8Ky9M5MrK86Zi1SdGO8ZrrKiA8lxGAIC3SzM77OSXriaHtq+jGnvg7kNpmDbuV0VbNrrPFG
8C1zZ98e16btWYQpTdWuhtVtj52xg2UMBmb2keHzLxu6Pxk+ec+Wk74MaG2J82b1aBooFNpabdJF
e+wvCjDXj0iiT8NzD/DeTnnX0041b3OLLcbtoozAR0+sBxPF/Ozx0yVEU17gqihz/ER2hfWtFOI8
C2hy9ILzJuk4r5KoxAheFgeT1wZBO9lWpquvPobNldAsX1pDd0fWTziWwQ3tyCC7e95kHAxpf3iw
jQxnz/sieSZSxiLYvz0mUH2LlyAmIXJdl3UF69D4ZrOYHYlPoK0kBvaEBxyJUa3HnVl1X2xD5MXs
cGFN6XyXaFCICvUrPvXQYFsIrP2baqV9G5hOrsqwfM6ZYsOXrsdLhg8NgQ5DBFn/Y+Om32dDUWIt
AgDJnhqMqpjQsI+GplZxf4JW1WeReAWow0AvppE3RkXEglc2ho7MvjNKfK6muSGaPGYt3YqaHxz/
iL5+SnzhHBjWElrDEQ6fqDsMi2TboKKBnkVHwD4k76V7d0KsRc6X4Vd4oZiFYbQsd2U1G3uvwv+T
Dq+1H6Cw4laam6Y79SXNuGlqvBuwAslxLbb+MlRB7yJuVWbRTfbJzRYzsPtBOmdFa0LBVduXcIq5
UsjcLfzCeQoZIiuv/yF1RW5cv072vcPUMAokbm+etBQx49GJbYUCpbkijyn3BMm7W6d5zoIqfS8H
vSKyBH5TGVBDE3c/Rc4d1bYFbYSx65j5X0llEQE2E68jgZJvO9W1GPvsv0evEBCyym+HDdzWEuE6
z7W+8DSqw6uU0/hd2eJauZa1zXknNkgSALJlrGe6Emt6O9o2lUpbnvvWeSEGKLi4rckPqhjb9tSF
PWpIWTvmR+dUu6qwrxzEEXKojG3tsuB7PPgbTKNNGriXTDWsvyrWgY8iEQDDto4mQmYnUjEty3xZ
koTWQytYsKSBv2MtjDaC2KKYd59ebUaPF4Ufc4cnLQwQj3WeOph+tOGxOGzSpcLVOvdOIEMep6fr
DbSJocv8aE3oUvvc5aRWZ021T7S1x1XuHycv9bfTwOQcLI11do0pPQSIDHjlxfhPkD6NKaVcTD1/
4IkWDVQYmczcSzl+lm4+bwAcU0bQFh3zsu9ebKX+6KK8qC5hJNmrA9XDS9LMKHGC8s6K2t6blqM5
PYx/+sfCNO1xL2XcB/1Q3Qsb7EcLgYeEzAwkh21N7MogBkgE/8BVBwnpujp0pvMLZMJnPMfGkRxg
ZKku3nd2ttE+GWzICx75af3IHC4faMeQmuU3FfL2ZWHzNNQkjgexi/YPr/RxzOeRqZCxfCdC+SE7
tRkmVLsLUEQU/tJd+S9Su/PNio3NrDALTkP4V9fUNrdCAuNp9q9mmGxS0m+XWjg41uwxgbpV+7q3
u1Wv3Q+vLy1sPmax0sAJdm4Bj8qyMG9MkQcjpgEQLbOJJ+hSqrLKHKL4j1P+Cl33XTrkA1d992Fj
7D6yl8GZZ0HNTBPUmITnwvSu5VuUqS84mkvaJ6Qj3TkMAQzx1xTHzPjSVDLcap4FGVKLsKxNu3Jf
1BID5l+PyhibaOh79Z31EcqAcfg08D0ePAhu6yyFxMBdFHD+k6VgueN47apU0IJa+jCr5MdvKTkk
pLk1UpT6oPMGaoWQnLXKic9DLomOSPvp0HYRSee1wRsK7o4BoYH6NXOLP6j3vvWYzjCBlus1j85C
dQNKGQSOdln9IpajIyKCXiELGGXCZ5AQLEIMTaUI9pi7WFvlULeFuaDaDHVUzPmCvC9uhrVDaUmZ
UWIHY+bK5CQq9Ksf+HdPAihqdApQm8kC/7n0M04sf1/XUKMz2jqy7qkyyy8+zPEehOlTBGB6H/VC
HFIABRunZayc9dFmIN2DxuGlZVy4T03rA/pU8DR6Ucyu0+tXpe9Gu7llrOUZqd493nA7jdznLD6V
RRteHD5T0HXBa1jFw40A8fw6/tTm7Ky1A73GMMOL7WAugX/sXaT27bNYQoYaozlMEn2Trvgts/uc
uiv/8yhmid1FzcacAnN1M8fDwShtRrgFnCubjRC7xKuRu/2rqzedPQUnULQSLl6P2ZPHPYQyejCd
easK3EwVSPzJNdZX5hurtNYZJjlb3qJF/dDYjN57hRlsmYwE5rIxTdFGtcwofKCFs22dIu+nqNqJ
/5neZA9paO09i1J1274zk0Ov8beXM+nsISP0VYv1L2pQWnYyvA1WVe+4wz4TQZwjpD5W06zKF8LG
ePH0G9a86W6jz/RDM9qJ1vxgK34iLOGZ8ApolyIv9hMUuTXD0b3snZ3QjFceT7W87oZNwux7YRO1
e2vAHSzjqtnjQ9VPEQiJbUp1sunwalNfD4yOTHtdY1Be4brPtiJsOW7dqToH7WfjErEsx2VOZmLX
0S2HPTCyvmZL64eEVWYEn9LjopAn1mff99aPY8fiCHXkH5xF47UyRm/nORrByYyIrkgL3lswC92j
IDNncIxVDM46e/bs5sWCf4XyEzF5E1fyMmNMi80AwU1ORPXEovRE2BdPtPBUd+EmRia996e8PcQK
IZQqUAfRz2Akd9qh3jumw7i1aVDl1O3BNhk4EXq+kR/WHbAiJVCTfLHwUxuerz1G0qH54EgwPIhF
9gLFJ8KDDyTjkmm9F0t856ytXnRg0/dX5rmuGOybOb0/Yxh9KAJwU2b8/K/am4VFM5rjpW/AL3Q+
sN1OsA+fQImtZw0uhj78yXI5pTvHBwGdaRP9YWofqiLaRTh9AfRTYJKB8TGWKAjGLEQhaAIQya2X
JlYDkKhq5/UQdQD/+ytgsOYhQWa4NiInv2e6PYapxT8YYAVz4g7FWreNRD7sarvo2TwRAhQmaXNS
XkV6uz2TJtlFazuZ9TOzi4854cFddDB0zDnZA4uXayfI1d6IveE2OCXPi2WTaAcOlSupEZWf+99d
rb5QK15j5YPyXvm2Nz+nVjo/D54JIEbImhI95EhKbWcHCo32EqXgJDjJh8TrNt5YmrvCcWviBcIU
PSVO9eXRr3jmr9O2lqe+YJxQNluBKnFTpzXBfz4EABQfPBARhqyiuJWU6m70g4QskW10bBz6AUeS
dxSZzXx6KKHb2J6Y4jJhsiewJUiDyzNqtACDuanXQvnJodHdKeXYungLpqqKXOdQCYqHGiE1AMd4
XX4Zj4xt1swrQ9HRPeSThIJjC41y9aQ6+lZO0wVu+riGSKT4BZ1N7+qqBHShfsvKaG7dKK49i/it
X4773A3ZLr2OTSz5/n4doGg99suqi2XMdC8CTfk2J6wKHe8lBQm6sVJQpjnoB2Sldgu9ZZldjzZF
nyyMdTbZ7lnn1jNaECT7mqhbaajDJIpoXWB0ppP5ACyLi5AVsZ0T5VMK9zAm5rTVhoN4uunwWqao
9htVUE0zoUf24nSUG1m3PIC2TMJsno6QCqKyqtXKNuuQoTEajhCV5YrbFhEfIIt1TyOKKVQSgp7S
hlhgCVY9V+46y8Ya0VmUbEtvgrJUan1G0bpvIvlWgA2qYoACfQcj0y6y9Ia/ATUXrPHaUbeI4umW
VNji4QU0m6iO5aoJ6clL5drM1MW68RDykyGNlkdlfxh0J3u7TXjXYwbJ2bXoGcwVE9Wzt5trZV5s
HbzHbdBsKjw066oafsYpjLZD3Wh4FT0Ocx9OlUypBPIJ44lrMN1Qi1rGZIrZl2Dyorz7amf0zzKe
vgTKOOSliYTjEz5bLucQwEJNeolTrEmlgFBo1e66SmhxVtDgL1OtcuQf2lsVLfPCCi5i0qECHvEo
2LPT7gojYDEyQ9GBMrcji0pfuYado9/7L01hGhyuQYvtqWeU4BK9MMUFAlk3//eLXYT4QXnhjz93
9fB//9yqGFaZEkLVxKyl1cXZ0mLcRUvmDxl/UwGAufvLG3WyE6z+j4bErcFZ9N1NZXqM5FCswgb0
UBD2xUqqIT2acf574u/DQWGmbdvp9CI6EV8dEhUK60mkZfCCYtHZeES5AabRqOYAvGHtbfy1J3uD
lezMeTEe7VC7NOS0Vwg8qj2uJ2z4MnsKGj9h7oEGQaSo5kKwmn3Rx7uirKeNa2FQmEZHwLGzX1Ny
b06Tm/ublGXBnhkTMTtpMFygrzEcquRwaKu6X0nXHu4VH+p+tJiJmNP8VUnsvFJSLndG359Z6cr1
2DdEni1D3RJym9Wb5SbNE3vXPiHGfke9O75EhfsV+dOrZQ/1VtUUiEHBaYTly2R2lJgbeFSUIshR
twVvy2ZaumsygJIN0kCaVfrRa4+fvFcBBW/xpGRUbzyLiZSa7H2XII2m3lqHZnaducnghVV3X2TN
LdCCuEn2GbuZfQC94mzQ/rOwyVJy5DCdbbveC/4FIWetu41LjgWXWliuHk11ooWzQ3eVnVzgS20/
MKWezWJd+4w+hqjIkB6xY9Ucn1d3Sj8lGvxXZaGwJyJWgGrpw1PPhBgIpYqPHArgMInIOzaBTcwP
OFpsQuu2t5NjrNMRtgjjQCp+b18YJRG6/WVqPxwvh84R9jCf4krDJswMOlNC3QzzB66C3MQ8gdaG
hG7ZY+NXXmLudW1f5047p6yYHIQqtXfwQk7+ioEStQxREVManDm5t8uKR5Sm824OKPEiCeGkmiGp
esTlRCVZSLznjPFn2pzOajoe7zVIx2GcDlXKimJowvqKDr58Wi4N1ooqJjdvBgIW2+8jlRxBtlDE
KtWy5em82+OLLfDrsQ8+ybnkza8zlLFD3q2rXvQXDj6SF8vFRCHSlSM99QIzz3hNRiNl3Oyq4+O3
rtBrgLjRiSlwe2ky+6+wl/G+cZBAZj4+IVIQpltiKIShcteQTAbRuoYE6CeEXLu5/Vz27Prb4tx3
Tdesyygr920cIDhQGYEjcaLuFlKvQ+IzmEhxV+5sIN1rgf3mWaR2+2SBS5Kz+wLxU59DMDOgmNJ2
Oyc+SUQOSrWJmf/ZqSjpWZYSD2U03bVUKNbB+50rv55PhiFe46H57lvWY7FRgDNTgVzXWfBHCeYI
/kkp3ItMpmPRsIiYXiUsniNJbsYqnJAgySSFWDtBUJ/M7Mubil0YxNW2Eaj3aIT2s47ztSjF++i5
v7LQ+Q4Ki5LDZxHLgo2V4LxX+TTd/73kZcM7XtZmvIkiI7oocz5biXPrksk7xKRIrJ25ZGFZhNFG
1xxyhtOX76ZnvlgF9Ti2v/wpTFGujCm6u4USTjYmoE2nKenasFJACARbYY+9twssGqVkHuJNyORx
Y2CIv866D45J7AEqleklWb4g2E8usrUv8xC9J2L03+a+YL2CXeLsjEG/6fwcPFZbA512VHkPGMZd
DQeuSxoUdyS3rDFiAJZ5jPwsMItxb4ZDegEZ82kvgWeNBdlIY9LZ0ahsEtnUV0z6YpvNXUWOkapR
wmZgncj6a8naNFEkv0QLKHKmHT5Ukx8eAM1eK6K+Y3YL7WDd2hYOhvSsjwZsEOsCJtLxyF5sUfU2
s/vE6geCar114+GalH7/zM0TXlxXNBsr7qfdYwznNIVz8bW/MH5HRQptlV+7Vr8ZPcYoJZx9GyU7
dJvuLScFZEVyTbljwdUcfT+6sQMwrlEz7qZau8cePNalqqdhnZjzRAJeLBfAF/QW7W1QmGwI/MNI
6zMR7/AZrmfP7FZ2FLq4kXgYm0zg1lNn0mO0bbZxUl3vfUt5PK/ZAg9lMW1YklXwbmJBRardU+Or
K9ZjnH7CMk9upD6jdHCeLXUW/VakWXN5fGlmr76kHL87OWraT8AqTuz/NHooX6FVhM/CfrKsNtq6
hpUj52c1BMfkw6ipvaJpfsp1KS+hpinJE/wHeZSxj5TuD3eD2moNj4kYclb0rbpC80B5qVnBwgc0
j+mABqCx0rMJFn1LRN+KnPZixDszdSSG/hN2sHXqWh76EGFBkvXBU1Bjb0Wm65jwNmScVKhcN1gt
qajLDNuBnGjWMr2rSihM45wQ1xa+uo6on92MjDMbrJcL0dSr2RU5EqFe5TU+P2ga12lZNIeGU+zo
tJrVVlh6WzFCPswb8P7FEM7nPu7ENbTrj6jzp00EZm5tMghTEVs6FpLMTT0GikHS06FIeyGI5GyC
1ByclWH/+DF4Q3cODnKAn+u1rOc8F3ShxjiEIiPjbodVv64nBri6Mqh7CxYJpT2kq84npc4PzGFv
WRq6qPBOVK39qWnSCF3ULL5AZuN1wLqU1c57lg0mAXjWHScYEYnGcOpwjldkXvF0/h0idL54rirX
WWfVv8rYgf2L4mvfq6kHszEyeSP6puDThnM80yazkZLlHojwAmSpmhNcu9swMaMhKtQgCczx7kNj
Zee2s9IVNeodom39YTbMNhLDT44lcMmXbCIXJpVp8c/yN9iU4n1FeUAEYsRZ7+FgeMhADZBipRMr
Hp1YwvKM82Fis8z6/NQZXfWq6BOZejzMS1HVDfu4xDKJO8DYoMYfdkFKze3HXbMphWqf6x4WX730
GkCZH4eRIap37ohhNylh7QH8gocqqnLt4tS4mL2bv7pNaK+DReTmqjzfIMotEXEloJCxEcfYCkgc
TOanSrAedibP3+zLurBuXPBrlkfrhzOL9/PMfctHRxbCZ43EFnhpsUUEO33R+d6Rpejab94dM/pm
ck4s2SBeMB9O8poQ5rHrTPxCjOXu0dJe6b7+awbmfortIn2O2waMy/Ik5CUM5FNAham59XNJdZHG
8zFj9mBA/GQHgN8SXjBplt+zN6C8Z8evysy6KsbyZtNHx8dIJY30Wy+Usyn1zSlAMAtvAPiYP/eg
b7QzYP1nR3FeHJVpyOlmM7TZMBoTZ08CFXeNL4RRsE9UfyMmz7nKMn+fk3FpuPFv7Uy7/aN9x7m3
uv8TFQ+2nz7SHXXwb6ffkYHZbfgxWakgH8ifmf5h4x/r6doP6tXolb/njrxYiV5SjivAtRzvhEn2
Wz0Nb0Owjb2RQrhL4Csru94lNtR0Z7nXOX0cHEFibyMBfDGn+rMZody4ErpUjhE95aDfAIkwzsly
ij1+pRWrQcHhtXvYXQyaNF9uC/ZoN6+qxS1ZXNDLdN/UeBlY1B9todaZ1c0EnuDlqAvNBoiZJgKf
LPiAg8ZMcoZu63piK4W4CSQastGKF8bi4zFL8AZ9a3VnnfqUuAQr9Amo8B21myCGsaDDYsKqLvxn
9Mp7oXPjlEqxY6FGBmjfG6eeVmQ31P5rNVJRP764SwDF41csO/nEnfAyagtPJGLPm7A/0V9MV5wn
wWZOAGNn4YTawqiNUxXHBqobfDWtifnYKEs8ESBv6Vtl+cR7+mr26E8DxS3SiWY4Gp1miDzgGgaJ
eTF9GwPGXGFQ8KUELqfRMeHMxNoNLeGiKhfTxPKrFEP7qYOK2CBlfRJJNz2ZHT/TM8xiGyd5DPPT
287Azigzw00Y5PWrKFJ1CwXNU9/jRZriK/Pkb78qLrOq26s2qcdphN4cluNTRIdSqQ6Yuo6e7eWL
oXMAX1PJa5lI+bYQjce00GfwnxYjc+wBj/PBH6edwLRihVgN56g0roN+N8wuuuWkkG/9duhOTc7h
iHydKdqA8adUxVcWox3JGT5g3Fa72DXKdQ+kGu1ON3LAGOYTk6BLW7XHaKiZwsBeXzul2CaxMy76
ZHFVIrmqZUWSRiTY5RGqucF5jwZFgI2yYDvgRtkMPknUKtPOFdOog/LpZ46oIaoKNxxWNTIbRfsH
lJi+QBndPb7lYc9GtAfcr8SoofAydsnb3PGPZAwuVoR4AhIHkHEwrRicJwK7wGXyy8MvxnptXZQP
hK5vBvY2Zb410LvB4612SCKaJ7c0N0AQPVpb4GOLwsGDKCwHX2+NIfkTI40H4Y8rvka+Ai3Px7Lw
tztj0YlkMZ5F+Fdj7SN8p6ybUO/OXsTii3WOruZr7tiAHormRcWwQUFo+et6Hpb09zrcw+jeDFVd
H2XtvcVMQ5lSWWydSLwxIeCtm9qaLVggqArcXHANR3iSEXoHMOP3ZoB/wFTw54W/6qYAcGSYRjSi
UXNlhr2qqyo5u1NZX0QbE1hgsI5ZrEVai72C34unsw5wm3QwIcd9opr0L5H4y87GClcEIugV8YsL
3DGnY10A+qItiruJD150Fp0KSEoMEsPvcezbs5FSU1qZ84RbLt1KeDXM6kSzwMt8Oi0cJ1urowFi
DpIu1IX2NRgb7IS6PyZ9l+0sdUmwxFF8CPWCOVzsHXjDawVx7pDhxmQwVAqsWeaPC4T62AaYxZm1
fXstLhZN6MFKQdvdaMeE8jnX2akJM7rT0CzeStK0CRv3n22zDQ6DPagDs9ZVL9rqLLriMkad/dJC
b4AF8s5szj1weY73Ki7Nax7xoDRHPGkuG3vAzfWwCWbAk8Vy88hK/uNN4/iWstPZEZ5FpENk8v0s
y7aNZJrXjUx1MovnYRRlZ6eGmFPZfkvSbRWssSgGI2Y1REJ9o9q7Z4DJWcLJW52nsHHa90HV7jWS
3nAVVcj0J26fozxUvwPGBDbER202nCx+cMAiNrzowUvPcYC3cm7d4SXveL51tRvth9h5c0NbPs39
PL77jfGbioLYTbMhAiZOsndqxy3WWesrB4q7UrJgkqTrgiF0Z6IZtvsV+r54QyWtbuXeswFLRtOd
uSoCyK57h6sg3uzijyHyX5KO7BRX7skfySgcNeEVTIdQ61no8lujQ7jJg8/r0e9r7sYVJDpyqxM2
15UO471NnNCh9gkwjVV85wzp1yk2XtB1isKaBnpM5LHkVK0DMiIVF16lDmTEPxXlQGqyAwjopFv9
9yQInqcZtnk/TqOBZndAiWJ4sbvNFot8K9FxEfGL1B4FaJnmn1WWHAUysqPfeOG+8eVPkkXnlqnv
MTdd/5IHYbsK7eG1JW183wxJh62wH899rt881wwusWFgl1qUiY91XVLZACXaEGeKNq5z7wErZr03
2oym3ZyuT3KzHZKOVUfjGMMlTRSCzskfv3hcZRQxJspk7v1WfmWGuwbQW74+jq28MWc+igIVQWcF
ewKYzU8nyP5kyiZKPpOfvlmIJyCGJRFPn8Dqiz22M8wJeHg7O/hEnWYv3qL2Ci/6WmINvJEz8Nok
5knJ7lVlKL4LpZ5wPHh/o3L/OyOt/neIE3plNpHzmeuMS5FSsjZVtjUaZPk0BOnek15BnzW66w4/
5xenxRd1afiHt+1XIwVrLZrYN3z5M7jW6Des0PHEeAS3Q5uFoH8XLuwY2q9T7Bj7ugPrYRQt7ijT
SDZxVmJ0cef/Q9l5LcmtbNf2VxR6vtBNAAmnkPRQ3puuakO+IJrNJrz3+HoN9Dm6Z7OpS0oRO2q3
I4lGVWXmWmvOMYsXNdW+lxKWAeP6/KGqoOH2drqSdh3sI2m8Cxp7sc75SwEkK3tqE6m0L7mBjDNh
Jpg5evSg7ZI2zCcj83CUTrRKatTynUnzCXVihgQovnRe6D0GBC+RSAdk1Kuyo5Wll9zzm/2gQmXy
J7RbrSanMeU3IPdnSZufTL5ae3VjOtDKQKcdVpN6LqT7jXeUv2sM5+jUpoNh3zgkAsMq0moGVMZN
Ef2+b8AYp4LpdEDWRuqYWwPo3xxyOBNvK2kO1UjD2FZ/6J3ZPdLtPIxh7s9Sjc1Ni5L+kCjQFSft
jWqZzd2hD7cy2wSYiAG3kdSE5iTsTgEysgyaRn/xNXMLcZ5xQlD2l5axDYrDfV3S7cT3EYLxaF4d
3S1XAZmvu8SrWPHpmkZGIy5Iu74zfHxQ89Baa4PLiMOPr4ofnpnGB3jibJ5sqtt1GWcp0PQ6mfWE
cMwN4UHqHyXDInwnhExQhzmRc5H5aD5YbElJrzJIKYeXauKj0Ipikk3r0DbFsp3GpljJEEQ2kFs+
hsJiQGxPnxgve7Y00ppVl8zzdT7xYCuRaUv0rnGykZhq5pUfimWe17BCSWWa9XrMuSVo5yXWVYDg
wbCoMZnEXr513GHPTGEGX0TfGYN272BiQorn1noENwDJDfL1tAkEt64r2a/rNtg1o50+Wf5R9a6W
XXUbikfC7hLun1qYOAry2NooglCcKk+8jVDo6LtG1B/Thn+pZ4a8YoMjssmJAUG5vjMbK3KdUlVQ
Vk365SSkDGfoM3VedIQ7HCZnfVA/p04sr3TubjblRsnwbieL74YSzX29sZYaQhfmkh24h2InqMxX
ik6rUsUrMU/7kiCGPF0Jy786sJGWOD8oRwr7+aMhBY2hYdhFQoabcCKEpXEMv1R+Gl0qu+ecpRvZ
voYsCfu+s+XFsaMHI7Pe0rHs9h/T8goI7bFQEOGr6XRwE+DVK8UOaC+61QvhIm8Drtv1yPtwwZkp
2fTDdLwiRMOvu+4oGRGVvWi3GHWTDSBa8FlxCDm2I7eCEineKiryc+k70R6K7jcnzaLTdPAoMxVU
dZXRlXJoLOpKpyzJan+HJDYpxPU1U/HO2fiEJeID9V/iwCPs1QZcruqUlh6c+1Vr+we70RlDZCg1
etGtfBvTdmn0xQooMMcHAptnyPSIZMyTtcM7YhcM6UFTjDdXYuCNmLvMpEojPTWUmenDYQ0NSGbp
kPZ7xnHviYURoEw91uKUXy3VxBrYdgYjPo82QV7WB5+oQbDBrBF00b6kQjnVxWjsoraAJGwT/2IN
0KNCmBYL5lT+PHRd/rVpezWUhmNjEoLOYJ4C92hwsb5hf+dkF3UsX3UHlUh0OUK0pl2GuquumBCR
vWPr4aKCL73LIGTOhKr2B1siUcCxsHUUVN3S7KCGtdnt95YmaISffFU6rwkOIfgaHDbpKXv1rz4v
7IJKAydNW1ehmACxaBGsEclfI7Dv6Gr5ykHFw1MQzKu4fDPjRn8a0edktXr6/ZVYv7jipO2ATdRN
Hb2BMMSnK+lCJvh9g/5yAAdYy5JDStfQ+BtDBmmMt3HlpWxyOJiKrYMm4czB6S0zxIvdt8ZTJKy7
xiI/SzTQOk0g65sW2V9aBD6vsA3EDD5LRGB2KPcRBJt9B23x5un6OW2b6KsjFcRBnhHuSrz3i6ow
m52V7skJGp5oBiTnMBX0XErvWFT4dIZBjc7M96w1mPlbjjIn54L2/3io87k/FKh8VcAGHw9ZkVSk
mzPe5nwHjYsLbWkXmll5bCMLY3Q6fokCARosCN5q06rPUaBAEcmhC3qEhuDOASTbW1V7l+gdeVml
wItQksylKNdRZPf7bnQRL08PVgRmOzMBT3Aq7faxUb42iluvyJ3RrH5fOcO4z1WiuT+ewv/71v+r
9579nan4Kf3406f/cc8S/vu36c+80ZAuA+gV//FvP312DN7KrMp+1L/9qfV7dnpN3qvPP/TT38y/
/verW7zWrz99wimAwv/avJfDw3vVxH+7Cn6P6Sf/p9/8p/ePv+U+5O///s+v35MgxVRalzwDf002
5kWLT/D/DyKdlRAZK/+f5hlCtm8/00j/9mf/KxVZlf8i8IaqlqaqAEQFtMzuvar//Z8R8Tl8a8Jp
moapkV38dxKpKf5legMT6uUIWBmGtP6akKyrqgGFUtNsgZdT/q9IpD+vFCBOKb4dGm2WpSO64+J+
XiloWGGMA9B0LxjtIwQuJgu0Gp3SVDxBlTBWeZSDZizRlHcAH42ui06t35NXlk16LUMPlFOUMAFN
SCBCLjBlW0kzOpEdnM7yCuJd3pXj5E7uF1MP6S93/O8vzZ9wnz8vL9PlW7g2IbOaFmnRqvEJRKoX
Y2ZjORnvHXmKS4GneCHGqt/KCSbUIZhYujSSmTUEkJryKGbn5bhDOZBfxpRI1UFbSln5p7wPvnn0
KEj0Y6iO2Gpc/P5KDf2nJfnjSi3HsbnLhm6q8mPJfnt9CFKvInj7/xRQ62Iidvq7Y9bBLmv6+iHv
07lJFsOGaiVdiM7wXoROdLpbBnTzhRs8hQSUpQJimNM6L17n1VgDGJ/Yk/yQGiA6JzUoSTpEz0JK
jTFobuxjO3xBhUBCbWduqM/jlYgR/I56294GVb6X5RrSylztk3I7TixNNTH6TaAyYASpFDyESkK/
HTIhWzATTibY9UpLjPboQlsFSbNmbcAWaZClJYZOvXPq2DZDesE5Rz+YFNuLoxYMjVwfmrtvcpSX
YXD4/d38MAb/w2w93U2b9wtOa8vkedc/G4ftnsyhvvEm/WETXsyIzGXVAhaVJQh5WtPLj2qm4vIP
3De/zsVByYoLxuBqRvZP9B7lKw0fwXsde2dsFMsqVKfYnJJpj4kfT0cJWmoZxK6cUaUEBV/7bYdO
IZWU2WN2wet/F8yzD3CyiIXUUSsa7wDjCtyi2NlMi6fIq9tHRGdm3lRLNU/8hdmyZ+X1lfk+U5Tm
R9tm2W0QZbkFPhjOCHj4Wta20s+KZvX7u2WwWvzFZv1xt3h/Y0qHiOzwhp/8z3957XmJVlW2ZJPR
YgPCoGon+7DGytjiJelNhcSQIXgWfs35HVci5hk3XzuMmKUg/8oc9I7RS+YcbGQYKIE32GlA3Huc
PQEFRauYumidjNElqG11XSvVuBnihC5XGxDamFowUxMEsFjT8X9CXtljDlVWkcBfGWd6Mhvz2rq3
lvTBZvoa5/UuvuJXXrKDeifF9ZesoNmu9OGt1JWyKyKDTFKb+SCQD/hn4MF26NwsjpAH2Umi/xwy
pSHS9UQYJSRB0NsnsMQtvpdOpRIiMrpIp/tvf7jH00rz8yvS0VUaYsLif3QoPt1j4vd6TQRZda/7
NsRD1IpjOJrRfvCjALQ/gjEzfk3CbEkHIzqWZm2sgq8eM9cffW9t/VAHkpLFL70g39bXqq0vNHLS
Gafdi9qkl5FjotJSRV82QZa9KE20C3KTCmRwgaVhpGCanHwfYCXMijCUt/5VKoFzxIc+Ob/KaFfX
YbNU3SjZBJ07RUcwzlBtx6C/bnvXBssVR17yPDvaJ/MJ8DkrSWnqu6p9UnPQX70JrSqWPEu4HFFu
FOI6Ij5cJY5ZIcEHOFSTNHMOBu38+zursg3+cmelpjEMgZrN4vnpztYcVUtHj8t7nKM4ygioPsYU
cGueiWwRhLTVNcVsEJV9IZVOHrTCIboA0gGZFAEozZ4YJ2+KuZRMf/8AfdDgiH++NsmzDn3LdCao
wiegQq4JGvGNl9+9prAPhR9pN/y2yvYlIO523aDOiNUkRMbu7EVrOQtyhq1l4/fAeBXSDO1SuxK9
EHbyDEQEW4Lv0D5KDIgdgPI0BHKpU32vvTrd9zGEP0ZtDx2Gs8KNr5mvlG/eH5aKv+GxP72OOb0I
20CJy2qhftpRI9bS2Ebvcu92TpHXR9giw6aHfwSJ0F+EHN6XNV1o1JImGgoDaQZ2pq3DPIPeeX3I
hzg/V2HmbG01pyydZWwXQKbwIqUoJ55ImKOYxjaoZ7JCLt+Lq0cHe5nYyg0/M4k3UZs+cDBKH4pu
WBYazXauI2Ok1kX3IXjTzeqlwHVx6EZjPrbWdy4we7G9eOMWLmZxDeZ1p1vdwbADlHgpp/OcJq6S
YzViIlor3RPxh+qTmj22ZTDJoUDAGI55Gp3sgYPSiPTb/5ELUZ3MmHkKs9fVKFnwewY1cdbFdLBT
a4kFt6lnTlKUh48HQYt3YRDDjYzFj4+RlWk7ZxzmTWMygtSrp6LsmP/YeGDQEBNNL0OHLgyB7kRu
Y+enS1pWjO5rrwmXft/wdcOIz4OQkCUAry4dY/CXphLUCLrHVVHgDdC6BGSrom1DL0ofKhGfE+XB
MNXmFkibRDHfHxe+mxRLP/SfvcGHqqQEd6vH2l2qHYSxhg17DBnqZ8sGxWGUbEcz8O5NjTO+aE8j
H4hWL/egk1/72NEOjHXQJztDNoN93W1kDB8psSqB3xobIGrW70Pe4EmJwrlfhtgk41rfNRXqf+QO
p35K71DQGy2IPAJZPnDiRDRE5Ky3dhyr3rXhCEm+d9G7dHrDFpOo25SjUZn3TwnDpjhsisdunFQD
NWRD5DxPbKysBaSAK3H+HZtBA+MMit4E3ImaeqvRwlqIFOxlrdMuzwL85aDz/KWtuEdMw6SZwpw5
1rUCky5ivNmZVXcIw6VEQxQpWxKb5DUwUBaXg0/kj5+C4ZN4zySDgoWi59AYJyRjVDSvLfLdFZaM
YA/cZ6Q1kCob3queTolXAK7cUWN6sXKgN6w9/mGN/G92H0PqVNiOZVNgyE9rZAo+AE10nt1V0x92
ASwZ2hzYB0dyLWdtphzVPNBvxFOvif6t9kWC+IwzKtvkqD9gDgdHoZZEUOdZ/hTRKvvD5f16TGcI
S4UjOIto7CqflklDR1KlBCK7F27ebvuK+2nL7KR3fkFvtw9vpt4j/lDxPdfuPowgzfQMcvDuIpgd
QZ5qxr2UAYDGLsCuGxMDJSvm9r+/zI9ogE9rH8dKArR1Q3Bc/eVUGTk+EAwod62BUizvPrgLTNv9
eLiBlvguChWBqUy72xA5GyBr2L3hapNmAC2UIcjOsAZ1H47xjiAn84HoqndV1eMtLSxtAXRz2yGB
nwkzMg4MedetqeqHvhCYothItcb92ntmcUZ1ZKH1IowOyrx3NHTvoOoc2v0MfVA4Pmm5zlkGsn4d
L2T4ZTCHEaCEEe+UnHDd1kMFH9sulPDCnbHfnG2SLh6KkfxVeObKhgnpTOZwIn0QdmuM/8Y6VhlC
+IRIrpysW5slbU4z0hejZhcXx893aUF4Z4Cu+Anm/Q/kHACiFUNuiSv+7slaOeZ5+k3vVKh4HgdY
r5LDsa98dY8EdUF/HESfH9wz0OFLoqh8ouCz7qrU2qHS6mrRxopcIPe0t73RPYXS55JLYeHMzC1y
52W0D/VM/1PlaPyydVsW/DabAlKXFEefMzg0lu4cYLl/p0gI0c26wV4n4HA+OlV85vQQDzyrPM+M
r6Zr8PGArCPcYOiOTPLyCDGrulLbe2VgXJUWklrrXKWWat/CEXMc2DRPxfPGkBO5bNBYX3w/9pED
NvqF8G1tXzMBxT/Rz23Ws2clK4tZRrrXq+oFV9OL0x8d6duum7+IWHSPpHVSbDObuVlQX9ZFzdPd
WaN1QseTcCwmhs4FJH7IyurRyVX10sV1e68VcyEyKZ5davq9ZgL8JzYFb5jiXMkKkBdpKwu0Teot
HHLtBuutQppn27MyMYzJCmFckTkZVzXvJxa2f9GcwrzicgzmjSxClFXR6uOn2gjUZgONd9f7BBl/
fC1QesZptAucxNPX8dAxxkkTcVXidrzSBftau07E66+M9vb0QNIWobF9BDXIKhMSa4m/nlm5pb0R
IruSOFS9VrtBWfEe0p4krRBz/Ko3HHClOLeAN6pfNDjM88LOeRka3clFZ3FiIwdQEjO5sFPvbIpZ
2mfxotdLbW2SXEdGIJA22bsYcXULZVTRPbDoJNughA6RBuyyRSOCE6G62MWjMTw1TaYeYNMyiEGN
qeeWua+d9N2w6ikZG90AO0u/kwEO8DD+VpDl+OQrD/DzI+AUhXsoG6RBue2cBNqLE84VEMhQH9d1
oVEvu9LcJGoo53pQ6bM47bIF0wVUn1XqbuiwkN2QyfwmCrrLsZYvVfzzJ4M5wsSggZfluuUJEz7b
lc5Kg2ih29hY1bZ5ANu0b3m55mL4w7L5cQD/adm0pvaLqWO/0x1pfy59xjRU+ghr980wOocGrWiX
ES6iBQjmpVqTOmLpnXEOkO2v8thItkaSr31p1C+Na+OnBZLgMzW7djEBBKWZwO/3lac8Cq3nTGmO
LFPJ9+kMnwRfWjMyb5GueFunz6xl4j9awq7IP1Dqfq/rVw1Jgmy1x7ZBK6dWWX1Kmgg6bIlSwGnd
58osDr1tb1uP2bsIeW2YVfrV78Ssbgf3RRalz3DHe9e68hAiJ38CUfQIZuLZ90JM4DnubSJBonOV
dq8e5BC+nbxF1k44N+Rhe81rxAtB6g+2z1yao1P9kNl3V1GtP9zyqTX4c93BsJRiE5SZbnIo/bxT
6Wj9SlT01s1wk8sH1hWWOWApqzVOoCsPReb1wBuDdNVYqlgVdM/WStvVs7zVtW0UTbD1OHT3jDtw
Pw1RBis31Jd5H5crX6lAMkrQKoNtbUo274XdCn2txs5t1IZy8/tdF9HJL7+MzYtm4rIZbIfil9OB
lIgcPcW7Z6640kCSlyjHRKpZSv8ihiHZ1paGhsdvSRcS8XZkUv7emNopcgINLqxek5NOvRCH7cav
RXOtOt1/Cor55JkmYxV9SeggGMz9bt6QZ3LSde9HoMTFBT0PhFSYSQfH9xd9EjdPtaMgXtMza1aa
DCdCXtzf7EZ+g6GezV30pmA20Ms0cyhd6dkyHwggJTA5JctQJB4hy40ffoMgjL9Rel/cahCrODKh
oqnRIdDD4ATJ0T+1ciXzuju6xBOcWNvfoySqt4oIwg3nY8AOkIAOWo2bsU5wuZtJ0V0LR8zjSthb
kQkOHy2CGvqJF94M/qxA/3Yu06ghYiTCaMLshHG1GuwR95WII7KU6l6kHdy4jiaYy3Hr3kdKtEOZ
6sIRzrDcqHVzHMy+ItSwxBRGquBRGkwclNjwd6qWWbjfmhhuEDqkBjmKi2OK3PegZiysJBryorLp
3ohHnOdFYX7N8viSVWl1yHVTOZuyVc4pIYimPZYrthj2GEISHs04J0AVmvY2bFrnUfMbUMeSxnKG
ZIuK0/jSRr75AruSKFdiSfyKGSdrq/GSyOdahpSQoTpsWkW1L63CTE8Nxicb6QknfjwiESnM4TUP
kO/PCEaoJzNVvszZxCqZDd+Mznw1avc6ZvDdDQu5ObuUef54KOzoFiLqWvt0Ms9NnAfnydEjDP+c
OVp4G90gunnKuGUdZ0BNGBlmdlweVqI6z0Y/GTqFvUSFT8JL0VKR1d5eNSJv//ERWAsPtU3SzYVK
hudEZJrHSnm3Y78hSSPZjYmX0yRIh5kms2RtWuUIPwTzTGQW/QYfUDG3+atfSHp4JcWqmelOjrHF
jaI73AQTIiclrSWq8Wgqbx9fceOhOqGNbyuhnaFeq2ere6NfDTNTjNKktzOc42qCxZelsjex2CO4
4SPDZWpONMp4HFF9TmJB5lpy+GE1qXFMp2lwPqb7j4e8tNM9Z0EKv1yXiLbwkOSTWsZtB1ymRL9W
8UHLtfgoXTveAPF4VDGA4gzj4ePrsBdo2WiBsyJDDQJKy7ZPaEB7S3QgoqwP1DWOLRahnw2HuDS7
E1NedR6Q6b1QmaBtgdCq0OH1ek2vEB3VRE91I+0ep2I414PJYb0u3bvZgowxGhmsKjWjCap33kOo
WbAXdILvHUjImDvTeyYd+6yB2di39ngQTmqfU9r0c0HoJFREuNUoKmDXSWBUY0VgpKdr3q1zs4Nt
IkgrsqRZ9h9jxemBdqpY14ytbWA8aybKBt3LLLuGA7hAO0AXokOy4/71t4+HutOWim1Wl7zGIWYn
QwkpNyURq+tM5Mk8OKOvzzRFKLQMc79iJhOXdA7tDWJJeWaJwXHde/HaQGZ7xu4XLXMMW1PRwh/z
Bv0w4jdBGFZq6bIv0teibZDfhear16BdDOKmPuXRo+/EtLoz4GPYlvOXTJu4DHm2HoiBgRWeXBNK
s2dDgauf5QkJAbioAFcqJJsYSnJCwcxcVM+Sr8IipkKtrvCkrW2tDv1VxG5/xdzzLDq3wS0AUM9w
u0PsB5IQXB6aqJLHmr6fJJdhb4nCx/JLngk0w2Hee5b6jNo3QBcf129Z5G8+vgl0a9iSFptd9bHg
CKKV98AOqntiEELEUHFhwvFdwLFvHtwqFdvGQt5YTZ8in2gfhBmvIBFq29yDthJLGCN1MuKkV2N1
//GR3lSwgP7x+ccXzbTemmy+m6bwvH03PaCdUXYopWxgu069wh3SBgME2G7IdzTDHSu+aoN26iy9
OPh1qZ58t50btK8OnlFbBwGCuJ2FSbDpd0UntH2L0Of88TBoVX/usyc3K5uT0yGstGU5MAmhS1yP
2purq+ghnVWoadVbnViccHTcVlWbqdtRVbWN6cQU0U0z2b/Z4anLHa6vZ+jtRHRdzHxf2fkhG7X4
XDKRJnewqL8mLkxwJyOzCQNhtils0zwaPd67FEulzeRh44cu675DzIWRtcMa4Xq89AWDAGMyNumB
ef2oIT7KCqNwO25WtvXHZFdR4mkWBgM0afG1gDW09VX5SiZusi95kREspthza5pd6EH0SkmVLhBd
PHYDqfOYvznMkUo77rRhNLeqSYIYjQj8B7jX+N2y48dHSgLoLDYRm0gMBVdpdM+e53zNdPKkurFX
cQ424woT+rgEE1hdURm3TMrCxxjLKptlNyJc+6aPSXKLBElhuhdkj2VOoq9Qzl49hl8cN+hWKC37
hdLTVMfvTvc/HmEuCv0bufHRJcvcZ6EW1kFafjq3FdgxDLqJYPDGZFnUYL41MC4PcTG2S1xphA96
MTI8toE1fojsaKvUbB7iR+YARMFV5bbTdMCiI2nGYRCcu3RooGcUGlwPUa7cxo82ow0zDi4actRx
UG+1TDkrtoGyiRIRI8cewUqmzQVkczpvezd6ow8PyIbzBwz14hbV3iazeuulNxQuqoxXFrqyY10x
2jB03XlJg/bo2BJ3VAmSYLKP6ZObrExLzEB6KGeF7XcXZM3RDkrga9LBfDLGajHGFm7Y//dgEVmw
kmpBYtT0tSYlcRzCjMM/R2czjO2rLJH1f3xGMxlBZ9K90xdxNgRYW2cdtdPc0+ruC8TdY5Q2NnDb
Ri4izkDtLEDwPqudzlq5SMADS+sO7hhjAewi/DSYtZ6DAL6Zgjt/pvq6OQFsYGvA4f/bRx9fy4Ni
VvglkD3XfGEV50DgDs2URhW6mFutWRPpxlNGYRsYTXAB1XpDz4WutDXKuZMG1YNOPhYmVFynZGc7
hzDH/4B0evq4Fr6GAgoxqK95+Y25PQohuidvwVjdegV8BvK2nG3Irg5CFjvgWJxaFhqMt3c1J51F
s9sb5L32pioWFjprg88uePSwZswGv46eGNXWCJVD0BChSDYMzrMN0IEBI0E0XEJfcZcDMPHFGIpq
yaQZg7Xnp49RBqGux8EOCSHX94HWwQLtQwBUnZmtObWqdOQxpcfO+BRavXqwXRrAmoeXw/a1jmmb
YR8NNT6mdFKA/OCIiruyPXZO0V8H6f3I22F6ovXxCJeLb+aZduy90r7EAmHe0BBo7zCtP4FJFCs9
D5g6IVt8zqGvz4OSQrBSHBYXqQVXLIHo7c0RxK1zR0PL7tgqF4FM6KY4prMQUZmsyBsYr1ZjMCLX
R8jFQ/JihBXbWP+jEAmuBY0eS2Y3wzq07Obr3I3G7IE2yUQNIRIp8ohC9DPzpU3AqlqWqp/JQV3o
ZulBhqKnrFEP2pxsLrgew3UJjHZRVT0uk0RhxkAmEgw665DjoF+pAwZCWST1MsrH7m5nzXro85Yw
v3rmGmF7DMMf2tDoj0Wj0k3q+/Sckzyx1W2yFfQsihDifxsgts+pXKwXu/afUS0bPyZFRurLc5Ya
9TwIVfTmNVmziacOz52Zn2TRWNc6V+yHsfasRd17xhyRmsHUwIAeFtuPGrF9iPPSW6Rq5aHv3a/4
jx5d8MnPLUProlet15wYzllhuOwktbi5gBxuapu+drQle5GX+LvzQ/dRVsWshSImhmPwxZs91v0m
6Z+KxJZPpKapU9QVHhPYdSAo45SxeFZw102D1KNTYdfmUYxevxlNCP+xjqUPdtRXM8aFJeqiQx0f
lw+/r0qdX/QajoYwR0dUotka1eknYQzES8lkNHVv3SgC2A5hOVPxca7tCrC7xmlrHxRE4sRWy3FC
UcW+D917IWNzC8IUqIUFf1kKysU8rIAGjH6A9di+jUPSP2djSehEU96QtmTbyIX+HSbedwdr+hzD
MFARmUVXluq9rUwHCEDVJwt/1SKNQgOrGX8FlTSWh4mjJsJs09Bl3ih2HUIXag41dupdPSb5fExs
HZ1rbc+bSLbn0uTsk4toH2EV4pAFSSf2IdFmNczbnIiuI+2onnm7+t3utObsBfUPvcWrzqtxTWBu
crVHP7k6BV4IDLrx6uPTj2/4Weijj3wsKP6QQObKvWNou+lVsbAYVuPHUpwFPkIarRjlwthl7S7r
W1jq9a00yxwqA14sVBnk5BgENiL86Q+qH+7DbohZX315UHQebEN6C+KHyZMSubqHgUSIYMuGnmtg
Yv0AUFBIxQfHbf/7F4Q5PeE/dbl4QUiJIIt+sXDMz5D4InADA1GHc1MGupWlqV0jeIS7TtVxm9nN
RdHH88DgCeKTnZ7Csl9VfZFQIblYAaz4uWC0vSl91B92OKQnn8RNjIttPJyrpq/WoxuGz3RDx63L
QGteVZ7zYFfeQ414f5aXbXS1M4B40hlfmjYZr8PgdWswPgXWIBPFnAOmA8WFsVCimDTIkQSXrg7C
JV7Z59Jy0EbHEATipL05+FIANHZrxQvUNcOkDuMi2AJ/qJBzd1q4GWVFR76lGBlRV+Dflxy6U8zY
ZW1czHSI5yS4oGkkbY8XXAH3q/rT0P+/u9u8/2xhoPRBzDFNlP4iWSHjQSR51Lm3ltnmPLIxSiPk
qZdkCi10HV9n2CFxndcE2W3CElA+WGn79vun3PhlbOVoaJp4wtHt8dzrn2bhhQLaPMdEcIOHszDG
JNzoaFduioYXzrYKQsbA0RyoLCYhcKXtteh54Kh1NTpDofOve+sgoQFk2T08xsg9xKR7zdACFkve
LdWBuhRBtdoDaBjYcmeJCimPLBjz7Fr9hkixBPeCqy8iJx/vilVoO63CfRCOQ3c55HMQvv1aV+ye
GOYhXiHgMrZpAVAHrlK8xSGqrsA9FZ1Uf8SRQ6gE0UOQXS8DNFXsTcYJhHmf1AnOdtnOw7AKyTly
/cchpWVEQ+soZEtcGCWqeSLT9GD0wfYPN/iXzt90gy1NIj0krhsexc/Pso6Tm7KisW9AcvWtiKCz
5k4w4NxB/iAz7ZyPYbP1quTWoh0spKM8Vb2Kfp02lURGsOuSwVu5FCnPLaDHUQmWeVkW3xUis2kh
+dUtwla6duhvbMw4tK6Khfbl40fG9oe0Q2Wtu+PwzSxM8FTNZNcawiPym+S1pNcRRi4zGst8l4o4
0A4EE4DJGD/k1EYQISHOIZA333M2lPzhaYjB9VRElR0D3DWIrYlHDA1fuxKviFeJiCvYUAXUN5bf
tZ4OIV2a6iYY0R5/f19t7Ze1SieR2mTvMlSLsfD0/b+8e8hm65yM/KZbVY0hpYynM9oALZQMxDwx
aYO8o/A1AaDuYmAXruL2oOR9RhiO7cRLCY/v2rnKInBS/U4ywmKws3wdjlm89aTwHwobcK7aJAYN
JHwgE2yPafeDaRbWCrW5vol8UT2SNESvrPUf616eYAJkBNfASPGsvqNq1x+MqlMuXtwP9wxjS+bp
7XNuN8Wh82nc+klyahHQ78CgOFgvIuw+g0XYuVQuygDDDk3OblAR+eFiS3ZKI/39j1AUcNul52zb
fAqirJHc5PrwOpJiuVbGrHlkioXmYGFlvvNq2BwnSE4wjolvBId+KJznIuO5rUDkgEhunTN1R3Is
Hd9AtIL7ELWeu3BUvBgchdl03HBQuYtY0nBU0IUYCmNj8cajX0hH7fdPqvPrkoiK3mCQzvTQNH9Z
jRrF8ITSpiOtx6FZDZPWqTOGEEGYif3U1Oo9lPx6n2qEwCfcsDkmRGPlmnmGv685YJqUM6VDD9HA
Iz1ETeU+J4ZFX1+2JrBv/V11A8pggMDMHScYDAZZkskbVCuETSNyClak8yUX39c3eoAQrClVSA5T
P7nL4Er3KllT/rLWwuRaD+UjRkX9FAvx+J+Enddu3Ei7RZ+IAIuhWLxtdm61QkuON4Q99pDFnNPT
n0Wdm9/SwMIAwgAzlqVmqC/svXbMc8Tgl3xTfkr7iQFPChIjXzDzFe7jzOJyq/pM37tFtwU6SBoT
pfoNitoL3F9ev4xxBg9XGo02R9wSXjvX8PdQEfONS6AOoM2o+On0YUMAM41LS1JEoX2gJUOOTIhV
W2JqwHyzbz1KjEAw6knZ1Xn4YsSAL4nMtr7n07/gh9Ivou8eOtZsR+165oW7noANJLRHPCbhQ5on
ziESCYL7UI4MDEoQcAYgiSK/h4dYPaxhRcwmObg+sFHI/3ig2bG5ru1xPAhbvX1Raij7zGTmZ7Z8
7bYlgXN1dKIyWrNJ0IsxNwVIE3JAymyAi2/cF+mcP7tJdSQ0bNiAbS1PssOmOSxy2bigQ/dz44id
EqZ7bB2uN+NV1vU3fMP50c4654W4gsao7sjCio8aIay5OvnDdvjUMYc+NY1wLkbRjZsRmVoTMetG
JPyAP3hnA03dI8x29k1pdFs0IRryz1PKDTCBEUXKZX7JWiNmt5TsvLpMis0rowYb0n6s5jtCU1g5
N/Wj91SIoX+OZIQQoCAILlEgiKb5BJ+8+4Sun+bQRLby9wftdfP/Z6XnshTzHUT7BBN5rzKR/3l7
LrJb1OxOw/PSUWcmk4qQNsFPSctiDsYWVdRQpt9D38zueLWysy6n9upX5FZZdWU8uU33zRy6f0Pw
Sg+sp5xtkTSHnhC7TzXDpUY8jT3Iy9Vnzc7EjA9ZZU3XVnZkSVppw2fUPpqpEB+ELVnm+3LG9TxE
fRanLQLVt6fCGm+hpnnun1WqwlNciAkoackLEgKiiXb8XGuGVY6P+NTrcZmMihQ03wYrqn6SZT89
MS+vN2Zp5OfUnC+t7WT3kVPX9HQGej/GDEHW1PZGutW3LMZTkKJqq9ISpKyXDSfHHvujMpJfzJzn
CwM8vsWwemrCllTWKM3vXr+QKiY2saAMTXThE1bbGzfI6eQcGOjOZJlWAR2nxdaz/1LYi3V1CfpK
DGQQ5ZJCXCc6+TmLk4544gWQi2v8QKXe/g7rAm1RGf3snfbXnELGjSrxwG6HyBvXOYcMgS4EqQ9B
ZVhqxyyweKb4OKvJEytsh8VviBdbhIxcwZltqqxY7vNlAm2fIhl35gbOTeoiRjAAqqv1e/dAyXaM
/LnUMyLGSK+E/0QfEKqbdw3UcYscyWc0mOes/KZD0jadEDm0XJxjyoTi0b/aQwYYvnZwa6spPROA
iswDtxlzQT9m/Ay+uUaU/inNnJfSqr/0tq+u0dKx4R294toTbnkoxfy789spMCRJzrU0ocJS/lmw
psh+cIJ48hTwW/PiLaSiFrrqb4MtSvzh+mldsIHRxVi1gNjQDt2vIQfG8SC7Cjv9QfxrddYGxWVk
hd/CkvCzheHE1mk1vzCaOBJLCUpE0vtvXMFJcHwS9JqwPCDyCcYqgeHMrX8qPWs9sfyfha8Vs1ug
H/wLqch5+dKaCdKQB7puF8FvLraxs2BmLdIbhTM8zSI+z5x4V1NCXHK6jtjZ0cPIHtoEGBF0580L
saFhyweLnuvUsDc4uDB7qZ4n84s5uzAoaV8IGig8C3QEF/JsloN3xqgnj73Epi2fFrts7uu86AIG
F/k+wTmhRwAqfRfbj3NxrFy1vJhL+TNacJy5OH7xoxtwZioiXDLHvAAw1Qf8E4HmLc4kphIBpZs6
pSpjRR1OLDcrMqutKar3DNoZzia5e8ee45zOdvQtwll6wLpN3iE1ZG2G8vr6BTppc/j7y4/X+7va
0SUNzTWJLcCvBzPoTe3IRmpO5dg+JzwuYD3m+q4HP3MXe7AJXXRqWZGcqeq41jkomteodPBll3gy
WE8ZsEjcDL58IZk7Ma48F9YIdlJE4tHqoTsuDtP9qUg/9z8sQqiCKmxKpOwFuM92meDHxS+VP+e/
+3g4zcIkmZrCZz91Xn20IpFtVXg/JKn9Bb8/uNnGGg5pMS3nqLCCyHfz56aQZ1HZHMNywBCQ20xz
58QlJ8aZcHaOZEHXng0yCj/TUWTMLU1HmC9WHcN3QxE558j3FiYAxyVhDdO0L8oc0kfIUQRqCyCE
ll10Nz9jTjHJ7E5O0bfEJWKKsYYixDJHuhr7NKwIpj2NLU/hCjr6Or8YYsieReVAT3ElTK886JaM
hXRVf9LrpxOuD52ykvvXLypy5bYqiAFj/74SI+L0hitGbwsbrmgGVovVjp0+9EY7bT2XbWZiyIJB
hPNTJab1xLoBAJBDSMavEcPEM4slfx/X+TPF6xqCqM9xW083Nx/6D45P8U5YhxTIdi0U8YhvaJvf
aFGjrJ2LMjSqZ4/7GQW3HI6pJqEu6RBgCAygDnPZ7QSWETeOmI7pcEJbDILGNUxYOfa2ltLelf64
d3MZbzmIb4YMTVyPIvlIBfjOGeNLF1cWXSjqVKXMNz9rV9UCXPXIsL3HmcEY4ojsBh9mMSHlABS0
q5NaBHHO3tlF+7QjDj3Z6hwP2YJLcpNmPXSFLH5c2mYKJlNekX8sH0yeePbePZLSc2zPdyy52nr9
N3MIx22mmRdTy1VEPv96SjIb7aFsolxECrj3vNm6y2uHCVTFypnRZR1MclruRJKZd57EE16kK2UA
6XRrONWlmxEAE0vVgZLMyDpyebX7fhV4UalvS0KQdKJjxpNdtktVob76Kcke0h+Wk+uq32Xjqssw
OR7r6dOEr+5AOK9+YOEmAxBv3t7NFtrFJtYPvfY+lRVjUGbYJGfnoPyqu9oDJ+HPY/R5qRzzBGxo
VAMWtTzqP3kOjbznNpLNRLTrRKzuBJyIByjerRFJoKIhyRlwSRuzwegdg582qDC34OZgmc82Wjec
90Ec5ay9qyg5tKYEtLwM04VYmmgTrzon32mjxzTDrpSXxDtzpR3iQqRBwlJNCFUronOZ6Z9jV7Y7
QgvdIy02oWWL8JF7DyVi8AGyRZ0fkzpqPwl+iH2HHLkXwtil1OrfSOvA+E5sVV7iYpfOA3gXbwdn
HuX4SL9DWCLy8UixnfbknTc54xcx+SwTdB7foz0fpiX/7Axs1MzOvYEP2k9xV1zHxenvbNs+GA6s
xaQbCfeucT6SXuVlJyQjz6KZw6OPWov8OecyVfkDHe9wyucEQJ8BDdszwBIQ3QdSy15+udX4XY8Z
p0vWIpsRzFGjWvzslUOskJ/Ty1DY5ZG/bdaZo1armE4AcZnctW1AAUmUhfoGE4yjk4XvC8DiTdNN
3iGdbGq3vGsvU221kJP0WS8unKG/H1feO+E7SxuyV83VBWoKAlv+PK1G3XUt89jqefZi2PodpVVb
q8vSuQiI1wywgVi9xhLXKhrCAxwbAVnw2nlw9FTuPJrKJDoKVPG+44i+Y1nCy7EtEbpa916S18/z
MOo7L/cpe3O2teBg/ynCnt9soVdFPH1WBdrtpiZ+RMf6H1hI+jPTaouq0pfoFeAnXZmATXvLlz3f
li9oJatz5XvfBpDCvJz1NY1tmrn1S+zPQIGhLy66fpSCzOHSkKdBCXffSjWS2ZOQFFoMt3DxLzkt
7wsZRgauh+LkcMX3DhuIl8J07DMVKMk8DuQ5nbT2AySdIbCzeb+SdM5Ac/tLi+LrknUmYHE+MdN2
f+bVQEfoQ8rOVtcaATzRXUoy6vHvF02sb9U/GyzPFZKjwfNc3MBvS4zeMcbCR5fyLGiBPBQDu+TE
YFvhT5NbpcLoNEvxzUEzdq7dst6aJCXdQ2lEVtvysCbdR3bS98sejw/Tp8NGiMjC+s1dNGS6Gsyh
yp6RqA00GoLav2uuekKwsaYIpTtQxhe26/l2MSq2rvhkJUzubbVU95lS7DhFDI+NWI/TiHBkVryn
uwEQZEpN43bVi2e/iASloFNjlNEEjybzFJ2x0NZR/SDk/IVQOzYCHPCYkRScYXgjpKrbOzEkDd8q
Iaa57gRuq+xAqOx4QosE07mOAMV242GWOv3g0Xp/jHsYNlbLMkN45b4lN8iwdiu38NNnrcyvY5us
QhSZB4nLBMwu9M7j5je0lLsw8bMP7hDnvy6Iy2nnczGUYpb552NteUz342pOnlmDPIV9ku9mU5bb
xv3dUPsf4jTCWM6OENTsV8KbrHORZcke0cHdDKF8Uy5h++hHLHcbhC9ZTYAOKax70cAQR59NeFoC
jDWcJMND0V5ZPA9V7j92c7iPhzE8I/L6CjDnthQl0gDXuc8Ho3sEBHAwQzpWb8ReVYAp3sdxYf/Q
dV0zpOaxaSxK/3KQDzqpNAJW66OJufX+fcc+eTU/r7W5/c5wOBbIGLU/6WfmCtnWQPRHY5cihEco
dUTcXTERiX9NJOGgjCMe03LGR0pRYxnPGQf8warpQqra+NUlChDeVB7j75YqsQCXhIkqYFYe5hrQ
avknLgKcTtO+UIbJDwov+32X4TGEsNDqWSzV1NtZRMdgGi+U1s+TJ+utJPTmLAglZZ/yTx8RJhBJ
hDO23w40hiD4unjfja0gghSJhhO5O+FP1hXZ1ecmTH+jKo6OIkxOuNCIzPFztbPYiESTpe8Tt4LS
bKMUGCTpsD2umX3EH/jhecCvEySYTJ49HmkLdpWEJER/RbJRlyEyj1rT+WCSJ8z3tzYzNS49KAgG
Xe/GuDZuBoVq2795c3+tGsSS4zweGiIiziJGyzsJyZ4uGU+DObbbMSF6qaQ3PZdu87VaVHsZaMm2
fad3Km2RSdohuGEx3pI0t3ekWLMZnXN0boxqqjYiSk4tQGnbS4q/+7NJBMkhtptDLpqKdK0ovzmT
t19GvZwMiUUDuSN2OR51VONgWb9qm1i+wdsTPlHtU7HU+6hVyzZr/eRo2viII1o0k/+KipfRBkaO
IzfgxYU/fueU31RYd9e2wEeZ2sly4sr5+ymiD/Dc4SX2zH9kq+2HATiEbkAuzVFTP0xMhbdw0ej1
dd+g44m2Szgaz93q+IrX0MYpHMP90KuEtRtzDln3X5vOiA8J+UpBltA5LAXFLLyn4TwNMURvo8H9
ZCzDmf+juVst/U6mf4wFbL6+zj67asjui6a5ClySC7KWo4rrz1qE8Rfm+oE/spc3ix7KBOb2THVF
AH3wGFN+X3yZQXItmzioXBxgPqPVj9xz9vsuRQFLWg1pTB3eD+6kkftqMDzvxlQrT2ygMGkVBZj5
8SQUfXXRc/q0zBmrj7VRT0hv09EC+FOACudjcnGiRteZ5B7o02x9TWtP6vOPye8nZuQ9lCgjfVSO
EW2HxMB0lFfzqZuHYpMOeXTvfxrLRF6g8D/2JmkoUKZvw0gCauyCmsyrRB39HAfuQIqDD0dj32SS
DDLcvTVussAeVfzoqvTSycI/oX5yKWdAAfZ5hAr5ufTbCzjOPIgRGW2AUoRnodtAyEGeoonJl8rC
+VSAdHiIMZ6CMcLqEjKAsQuPaQG3Mk29E+3Sehofh7o8W7FsgkV8Rm+dPGTF9LtI8XYCodQbFq3p
yVq6ZTN2yJ802dZBwyolYr6zlW3Z8hZlnBsPPeAMTfwQ+B8R1IJVB9l8dPZaOpcICj5u0Yj8h2oI
Cq+rIBSGCiQ8aD53UNaBOy/O3Ys2m+QhCX33OZ9JQ/FCeknrWRfg+xl88FnzPl5dP9i8iV2K4pt2
GHNnXrzC6DvuS8OV+8Y8jXO8DuTJGG44brdx1B29vF7NcjXDKau4Kbe2TvzlgiiFM+v7vZPY1k7o
Uu/zCbyr5NvBGSEgFCl9/FQ71gYuy53I1wyEjviynNfsxnJq877pmfamxEVskhFUM1yM56VsrA/e
gc770oL7mYPdt1YLHuusP0/3OmVCMLEyuBle1AXmoNogrmK4ZW6VXTP3dycshAmWevIxom3bkvzB
cUnHi4Q2cyqzhQMYdUqRNmexjPXeB3Gz62H4MZMtvuXFDChi7NIzC2AA/ylqHAJAWWUhGMUtbIA3
9ZBwHSyktsMv/ORcY6mbk4jKX9ZI0gz75GbvuISV0tF/r7scYSVMkA2pe9z1o4YsO2c9AdIeDLOx
++1GjXPPJDEwF+LDhGG03N7Gt78Xza+Co/8tml0Ly48NDUj5YlVGvPnQMsm10bKlK5/AR6djD3md
iS5CyXhH/LrBPMo/SLPjZq00jwD1kGfiGrNn69KMks+x91yyc5xit9B1BHVHvo9jf+7t07Dk/QcC
Dk+8qfFdi2sMpshhAwzI6O0UqKT6MOLRUrcuKuqtaMPnLp5a5lX+d680zVMrki8oq8AhpzWVNoSb
TZL558oMbxawnP3MYxsY9Iy7qfud9IIuucODklpqDGK3cc5mxWQgbVejYGxfkvWXH/GQWwLDf/EL
E/LOajOsmBWO4ajPthkg2EM15VaQtBpiF81XtJjjLhP+z2FODPb/FeLOpfyK5uIzUyz3gRiHawV+
Zk3YaqD7a3/T2GbKgkru7c6SFyR8hJuO4cW3yy81a4KzqcTRqJBqjQKGUNxzf7/+kdTFYhP6+rqw
ojk5Kn30F9M5AwupqEl6fl+s98E4ruWjCzk7s+8ag5gaxx8/uDLvSsjXKwPdwTR5jKx3yjYjxoks
eq5MRZDH/Tj1bHK5n/ZIJcDQrAFebmVgc1pfCIJgxx1e97NqJQokHX6v23zZjmQPb6bIuLNVlW8g
Rnwqqq4/Ny0cHdTed+QMPzH2SB70EO4sx3aO+VJZZ23++OChsP7jLuOBMLnHwG9YbxU6rciGpFuE
dys5h1CMlPE2XpUbi4k3G81ZerRSGDZubF7nsSeH1fP7cxT71xyB+eME3HWbC9iiBT7NnUi1h7+P
8t93kxu4quF35tohrXs57f7+g78qW/58mpXApm+ieaG94jL8+QrE/IUmn0CaG4OZ50IYEW+dMr7w
mt7RPFqnFhH6BmAUmZyj+1svjns/Jmpv6/yHpXsLDivGliwel33L6IegLdLCXx+LtP7KK3ei/psy
kknJN4k06WpuSVZWk7xA0pFpTGFm9Qc39z5X6z7dnY9uodWVxev3WHkk/qn9Uuf/OjVqNTMfyHEs
H0mCdkg0fQmb8BjOW3twpxtP2XaFbD5ExMCdSpOU+dCDalcsPGGmtWwcrf9FjtFcZoIArMWMd67n
4A2wrfu8Xo4yYS0UeU3/0RbjbZHNPW5JPl/uDCit7+5xV82IeBDZ3jBUQRz0iTBpy/FeVREvAt9J
tw25HqwVy09eBMBMopxMt9n8Ys+L89HP8rbVef1Z1Dqj4r39fqESxwodwjx5t27pWKSxF0nKPuW6
fZ3JdsEcTlJX0i4EBUbLpyTKqwvs5anVSMHS6IgmF2RTNMgP7sB3Qxh+LBRAfNI27wGOlDcttkcU
4lJbqXvDyaAZQ7K7t8JHZwijLTjQGGvosMU3DjnSJXGbPd6jKKmFe+sHKfA7mBj6gzp3hdr9MRZy
bWoB05I2fT/Xxl4f9v/Zu9vLaMyyrJB+sBDh86leJiTq29gWkHFQhdlRNG1s0rhOLDQJIcaWRLB2
VT1qg+BFTH5XJw29HTDwUiThcQFBAOCekqAlA+pA+hnK7H4Y2c4qAvjMDoCNg5A/yDycVRNGwwOs
KNQkVHZH+jZrCwrCDArwn6DkwOHV1k1QCGyKsHrpSC47UqVltbGxKJOfFjU8JngOOHwqMGMGSTNM
emFcJ8Uusz38IAzCPhjRCPHulOUjo7pBGyIsruVbH3DfFezzkfncuqRSn9NJTUGTuHhWjOXoxBG4
2hQqQ65gLegqIw9Uq3vR+ZsxMcf7gnySTY+0ZtvVCRosuKZyJsEARPywbXxR7DNjM0ymi6Wo0MeB
ASPLepP9pYaCYyQVnrcOQEtOfw4emA0T/Pw2O2P9qLZsDBDiEx80lCQPNcgM5q67k3V7zMPwIGG8
fi6zmu4ehb8IvWrX1NCaDIWlP4z38WItEPG8vTMUBpeKhiF1vvhZV5yHotn3bf0zy3XghOGO7FHr
EkfupSTmmjIQCEtsG5dM40rE9oxeerDvc6zrm16Hxr4C58scyQbQ24JTx4dAewlLbjdGYUMQWf/k
9M5OdQ5m9VxeCWzwCd6MZtyuNF55BNK/yJZTF9cPFI3NwSdVIsHWfhiyhPwiqzpW5o9mKfW50cWd
je6lm/P4UbTQI2Qen8ujlQ8PU5YA6uKoPJqx3PmvPpQ6vfXSxCnU1FcGkuowDDVmWla+u7GEq2gR
NAiUctW88N0XVskfDGXEu7cmpkqM/JTlPqwttiZ/PoB5FvlOLxJxGyfF64cTNU36gAJz2XpVgfFv
toMIxcggIOGlBo/fhLtnH3mEKdVGuP/7GfluCLi+m4QteZPTLXjvfOEEAzXlDKrlZjScg0xt1bEM
o++Wo8UdsN4nuAswEuzmOMY4Kcg0+CdZqCx1NrDNCUHiN0K8iKb9HkIiZpBqn1KjMi9qRp82somB
2GbcAYuLAiLMOzAfkHqZ722EOT0sUZkfMWicbX5FcC4kXORU53i5iK6Mr4WMustrz+nJkf+pRmsP
0fusMUxq139AOMFoRrcnCJXtB29ud70Mf9QOqy8BFhpTf4Vt/q01IfG8BWtnbt58iHy8kLuBKcRJ
gv65MEpyNouT91u9QDfGRQ89/IGVtN5XjU12ROj2W+bgIzFsC3mNNNKoCneD7TTwEBIVqLqAP1Wh
tJtpyANt9LsprpxdZ7LhWHLvK4CGTdhCamAgmwev9ryiHjE3YSjcdvNIF0biM6XXPZ6bpzxanoxk
ME8WSNbzqPAMrh+6iznyyiGDsqbOzhO1xmXTK49l0UBgqSnjvZq6/NYA7hIQyYJexwMELDf/4Mh5
B4HhFnNWcbeALseo7i3+tB7Bwwg/n28t3qILr6CMFVyjT/i52ER8nwvTZE0XcctPhnmUtKfKgyP1
gIwfrbAwbPB5g3kf1bw7K3MQx8nNwPib91VEfEuDPBj2F5QelFSM/FAHNfA+CPipWGU0n5TdkEuT
tM3Bk8M5pURqSBXaxpgP6PC86C5emxCHOAQkWnyZ8F1mIOi7acu2kERX+2fjfQFviNcx3BN1ybTU
JypKRYu7yV0kBkNEoAzsqfEOodaPXEBpizm1hsk7u6Bt9qlVFcHI0vEhqov/Bwf/wQ3+Xzir97bN
Xz9c7lN2hSgByP9+oyQpOmsuhJdPN98Sa8YjpHC1rkphq1SbzGqix5BjBXmiefLG+hsL9Z1R0lX1
uGPT1SvE2/BxSOvo2nvD95CJEQf7kgd0c89WOwa8zCKUQjGIsWr0DqIThHnyZvJLC4BtpE64LYxr
5M5fasJFgqTe4YlRW4nj+xrt0HTVJEIAJ5MDimDkxpWKwxPdN/MBMAAAmifcZmw3PdBukFHtfdzj
Zq38gcBr7hc8aQxSiZ9BmEUQu7s6/UmcKrbjMAwAjbDyIoPm+EnXgEhiSszZv1U9YbGDZ+5Q/kF5
sVLj4FXYAMzEHfe0mvZNiY1DQMldDvTPyWLv5AlUmSQEBowA03NifA4xBNxNU47pv6OJjpti3yxN
+VHd+k4HyfVbS1Zk5ELymLzdioX0FKP2M9CKWE1sp4d/h5dw41Jp4cjEDc4SeM/7E34L8E0m6A4W
kbi2D0heIItzTx5wlidbliIg/VsiZN06o8xtsjCogMUdXN5DXOgHu16xXjXDk0wav+KseFxsz3no
OdT9yCJVkxlnJ9joEi2FswqnkTd2J9/2YtipNQjfBnlXONYDEH/SFKss+7mQH3OaO4ZY/EA2Vuvp
yUpwnHKSfiHE032slq02LCuIi6JGzpzbp6ZEIpjAfmswrKZG9OTz3N5bEpY/CTNPE5KsYBLKYcJc
6i1q13ZndnmDFdqZj1w+FGaTZIK8YekirpNNpbCWW52TB4WMhzN/9YOcDIb4AiV0M7E0RCPENv/W
ku1Sy/QOS/wx7z18sSShbdh/DRdeT0dvWFzE9y+ow1FKAA4M2N2UG2oYdUy8NtkORFNsAN/Pp3Im
FwKpqiIA94Da0UNVI5Gmmex2oOMZWBHJovC3MlRbhqDWJ9sriSSPCJMaisEhk8T5tgzdGkdvr050
w77YiXGJUGh3KczkEGBKlwKEIJlz3xvWFMRJ1e6l/kaJLffgmsj2Kdkfq50cOJSwtXxHk4/pgH3P
B7qY1+b+zTko2SC7Fq8ZPEJvxTthD4qC4ZJ5q2MML5OZ/47MfpM6Y3NBUrdbkrA4DXL+nk4kcPRj
/aAdy9gOTgfQkpzJLOrtbdOAXe9N+U8EO2rjcUOzES/u21F/imZ146W2XNVz73r9c9wZZ2tot7NT
Yr7py+3agW5I8CVtOycp2WTDvA3jCNK/YQ2wLQu5afyh/KBKs97NPLgl1i0Av7ePsOvtY6lqklSE
7fW3KfY/GRUiPR1pshprG1XS5N9nroRagHZsDxz6nADF2izaSffIDjGcJUiVVYwpOjYe7SKSPLbk
dCVNRj462PzFf1ZkJ9eFoT44Duz3xwG1Gs8HUxoKOrq8P6vLDqx1bKb9cJtj8izDSqDEc4xPEY7w
m4yXL3NLJ6IiX5Doc25yItCoYooiP+aW+LSA/SD8L7KDlmyAVMEByYf0hJ6fuox6XM8Ox55nbfVo
JntY+Bs7J2fVECu9mvNg0zb9Vs5Wtifm3dym479uatowQ4z8iZo+jphcTWUtHs0aQ8Q0szGo1Uft
2n9+ArBEXTo1RL5vl57CwfBMsHB/yy3kYlliAp2Mpulkah7P0NV4gI3qBUHPQwWEdzI5F1SbfwZT
inrGoaxCqo32fApmj8e7IuUiCA0kWIZtfVR7v+/FGd4ybRYc3Pzz1nDgsxPGE+70t1SZ4uzH9lfF
wMkVc3kPci1BlRjoaqH8rh0ald5kctp257D84Q1dfly8NF4xBlitS3ixIQGrSRymBId0u3Ews1uR
ZhufW+CwyIaox7ryD23L/qcPkyvxdkGDQtaOEv3TiYt/9BzXd63RQ5BniZNGxglpsD5LAgpDZzVR
sbTJXJXvhjaNd2BqH7XE9+q4K1W9LIZLxkp912JyR1tfflCNc5HeleO261joAh04/Wj03pQ5TUfy
jk6X9hbNSXSa7qjPDrnd90dA78XeS8oWqkyDbTzJbqZLRNpSfOF46onXNst9hJWlozum0ryLEspq
a0xWH+mh7c1mW/aOt+1H7R6d6dtIhfwJJdUuo4/ZgUxrsObkxdGjQA8c8m+2xQLzkeh276gndOdA
XMJAlz1z/iKbr7k3f0nRFmz6OYQsM6hTX3f+FZX3EVshJjD3iKuRT1n6TxC8/VfppW9h9epUfwWn
0B6ddCGpib3xoS4pVHQ64PmZfMnWYxdxCj8UtoQcPaB0kbIg+MTnFYkGERxl7pNBlMVAj4UTQDvu
XjB1NDMk+kTAFQ/L7DLcxZo5Dwsj/+wpYustuhl8Ar+IU2kea1j5zCbGHSHwDYfhPfacc23ZxlVG
bGxlZALQW784NZ1O6PtNQALSP0vHMHvp1nezZT3+/+zHNRCRe0RNcHQ+uRE5QPWQt9eJ4X3jWMkJ
j+sPDzr8MRnxeA8ZjlrtGeZzZTCZb4OW9cxBpV5KETmnrITG8YJQAquzSxBdFUYHVyK4ENr7Rgw5
VL6SGa99b3pNeT+bmHtF/ASJ5UAj7xyMnECyAb7RTmmYg0jTgEJpXg2Y7JZ9RXql4dhi1/cVxF/k
UHfEUVCDEbYZZyhwHDY/nkhfeEESA0zIdiCyMTmZktUKhQqDuprkqBLC69+7c7He1n+evjbCOxpR
W/nwmN/e9rR/UYKYqbshsLQ3iAQ340qvwfOO6NcTxOiUJumERt8EIsZ7XCJ4v8HhiwTX1M+KDaQJ
bORz9QAwe2Vi3xsemsG//5Tq3fB1NUKu6iW+O5attz9lz1ZFaivqblGXjgcxTnjWZ/dahQ9jrR3W
yRwyLaCKcup/YH0sDkUK30wOeLV7i5LOaHP85mbVBnnYA3CW9Axg3k8VIkjsD0QKzeaT444R0v5k
tY4uEUkCWp9z8GpgKpjW0ApCSXN8dDi33AhflIrse3sBatHK/lmMoA8dHAmIHxIITqrgtpcMNgiU
pWnsums/p6y0rOhWekm/5wH8VjgUiqXhoUIw7xcR3pnp9KsVK8xTarWvRuYYDNOaiklWHQ/2OWdD
AlPVec6zKn6SI+lMvdM8qmVKEemDiujnQPvaf8otIMW6W+pLF4b3NoXCBl0twU0CdD6YHrw+9RfG
1vVJ4tbiz5TdI7pFb6cSOrzcmbf4bxLAV9FwgIkBW9Bwre0EZGcX+/kHKrE3MUcOSRpcXF95+G1X
n9pbiVoPVZOiS7S314G6iYdw3yX150Yi0s4VyUqNMQazzA3G1wRjjE1zySFgio9iSKz3Y1j2v9Q2
q+idluntGGGQEnMHc9+bMXFlmRz7zr/KzekYpwy9e9n/JPZt63ZrUGaRrtFg0d6w5Ri4hgRNHXLa
gyiM93nJct70xCkkN+QqdM1khoWEcuVHsz7rvw54xdjYRAXCtP3tsN3JrUmURFffrMzPWL8rMxga
VIYyYxuvx0UEZWHXgTQJjaR+vs4o+P3EzS6NHx1YhAOFDDkBekDdgXAzzRwDq0VowaAlPAQVI07S
FttETyHDs81mkNdanzd7o2HypIuP7oX/uARyvQJsEP7fTv5ndRnNumoVnf1tdm0M4ppwb11nbuDl
NrzjxSDgK4n8YLaW7BCX9/30i2SWD6U6aw3750sRajbrPGRtqxr5rXVQYmRx8hYbJcMg89ihStyy
p/42WPwLr/PloDGEb/gVeOUX+ZWPnpMUSSP3iFvsQqANs7B4K0prH+Mc/6BWeae6o+5k28OulG7J
ZQX8ZsCbdO6A+UQUtyrM5M6Z8TY4rc2sTy9nuQBf1wNRFaSu2lsXpTEFFdoZv7Kz/Uxy2tZNkCCj
gqlOgCaiDf4V62RmbLbjItIHDkwVDPUBeFB+IJl293+Uncly20rabZ8IEUj0OSXBnhRF2bJsTxBu
0TeZ6PH0d1Gj/0iOUtwzcJwKVxUlEsz8mr3XLogIOpjddIxswa1FH6lzU4QtJN5HZFxE7jmZvx5k
vLp3U9EQteupN7fL0okPZhnv0ndef3HfZeEFdRHLx5veYyZ0NusGG0q+PT8j7TnEBNmtjcRPj7nB
QrsKGCVxCqOZI7/hYZoksZp3AmQx/GI37AE3CvId8/h6l5cLTBvP2mjXcXejlsZhBA3a4zAvOBiZ
92zF4lQPsPmm0COmHArydKry5pzjQ/6ELOhLSs3IarRN4KOkmzgWC/4vX7NuIXAnjWAZLaZdPgZZ
8lxrzIjZVH5NdQJFDoErGO5kn+T1w9g0JPNJP2YTP9hbIs6uMynr47Kwi5Eq+eDC999fpVhGhYfN
xbwPn19X2v9nPTe3SdcmhBs8uQGbksnpUS7KvjiicvRXgnDLtQq+Ii4AHumQ4Om3+3mCLusV5PQS
Z16HBZTB9I4W6XxuBh3A22tRgKzkJBB1Mi9bJW1crA1koxeQUOu8/NHfRZpMru9atObrlNXfip6U
B08E320/1nuVtP3GyB0HVX+KVxk3E0ze+EKoJAYYKyJ20Ag2Mxi7Y0ZKXEgFGpyHOUnWdUTKlea/
n6CkPqqBvSCU+kcff++pmaPnscfKl/nKO0qn+OlrdgNxMP3NU6bWUVYchZ97W5ygdmjUDYfauDxN
xhd8qN1xFMvf1LRJHTNad41lqDin/XM6g4IeoxR/3KWhQTkbMZNkzyqZX7Wd/cGnhfbh/VHkkh/G
kMDEOvSug2O2R7s5aoyS9xFPC1hru3RqvWTJdpZAKUpIAm5sJFu3bsia4+/54mfk4C6RvrGcPSlj
H1HhfQYMmRy4ZuU6iP5Oftk+j1H0xZ50voWfDvAgVz8TxNa7Dt/eprGBQ9UpiVNY41gXB53e+2lj
UTa5DGO9ddWB0gZBg3t8JtYbBtT5Dli4UDj5nePsMcv+0fWYX8cyfoTCFx8S0AXnEmGmCoab8w1C
5GfbSb2zjTdiLds52dVMKVf3zO0xowag5ETUdp83KpSbiE4xc6EFDfFyOKcRqBDcPotr16i+0AfV
XVDuKg9gtFE4erUk+Ltr5vXmBKpAzJueBcxFWoSzV4yHVhpT1H4WhFvc17G7ykR9MRVoywYN/Fvc
FbVA/GCqkFki24B1hrcEUJ0K/1SL6S9WRIJQ4vxrxYNb2/53hknmo0/jl2FVPFX+eZBQMHVTeY9L
XH4qk7Y4ke1AVSYL0oIX/5zfneZkifc7CA3H2CPfebAme+8jRvzsiixcfAD9eIaSIzMk1vdufrMD
2zp71rhTU7Ya3D75tDhYGcr5GQFk6DvDmWF3R5JipT4YV73qCN5ciUArKFEcG/v5uxW1jgqzh+ye
P8WueQioO1aMDTFlYn7aGon7oAaGOcyPow1o+wfIFxM2Gc5BBHjocjsCdhf/RD6xJK92kKcoGp4s
t2DUP3bBCgg6UD9nfkrdbjzVLATINgdIVDNAvaR806omGg7JPZDAar6Pw0Qh42cblefT5T47KArG
QrBZBfnA8QMjxjyUCS23ObQrw0ngdYFMaBvSmahkkr2b+GtVG/F5zElnSru6p98R7iOb53GlKulv
5rL5oYitvEQZsw6GxHKDHZZpuNB//3dr8yoRevPGelzh6AId+x8VXOdxeLpOlj1ZlU8el9DpOqYG
Paa0FNy9SxjUk81xWBzszGtwmtoFweGSTODeOU5YJODQejV0PmbqSh6ZkOd59IlSLj5NNs4Xo4J+
32TV7yQn8ESJovng0fhH/Y6XFfUXxxRQE/Mt5CnLJtcGOtg/JT2Lt3jmBohFtfeMKN/WBggWj3DW
Sv0Rvp7JmKJ4Ll6SYDY/qB3vuY5vqzbmqVQG97Ek5dub6iCtIh/BstehFir+qh+uloqGUII2HtiR
BtF2ynxsCS5rIG8Sa29c+UuEg051CJJ7+3mSrA98U2UoGUYmNyw53NgBDRSxQo0c1qh1mYeEPTFK
4IGombIcVMQhcTcj5CInh3BxkWK0FcaRubrUnbNrBuQpVcOZ8r8fm39IRmicSKuixiTz8V1HXDN3
rex56J50uSgsRFYY2xlB7i4ef/gOm9FrRjKgO3tzLw/hIjAcjcQHffmbXNh76+aarF1ZudoM79+N
QlE8elbMZftkjA5bzfxbLgFz5oa6VHkQHyP1IPAObMd6UGupR1hBJSNCKRWM+2rcue50TiVysyyd
f5tmwzDNNaiGiEyi0HwUIEUcvx1ZarjRvs8BZ3bkfJjLNbdHzufJOT/iOQlO1BDXMUeu2VrDoyQW
4ISO/Llr4xdNCt6zGdjXuw1yXqb6IceazDbqi+xnsTb4xPEIGKcy6/f4dIaw6e0fI95nsG7jzpla
e5dYdEQBxceqxQgIUWvCVcp5s7TzA4g49CrpesjYTGqFqByndgdEgkPO2fRj3h7Z3ohwsBWZlQGm
6E6ZO6WGJx2Z11rN7TWarGzltRNQAK+4+kh8WHfW+0n+/t9PzD8WDq5lO55JLcm0h3/5b2u1OGMV
IM2unwzxd7rjeIqRAzyfSAEsUA2tTAfYUCec5RGM+c5gjxJF98u8h5EY2X/yyA52bosv0Sm6E7yq
Fyg9DySJqXXvklHH1vU4jYbx9MGP/dY1zSPGdxmNJUdMYJOG/N8fm4FoNy+1Xz31ys/3mWFOu1ZM
vNsFeu64k6AmTWfHQPfkVRMLoqrxTvPACQ4FyVLVQ2frT36X9KvBd8XGrIMf9qxPurZ/p4s2PvhC
/GOcxqYVqQsjDUbIuLje/LS9LCejIcZgUlgQ3YL3FZpFtY1T9UdWXbBlpJ6uKrlcGHOxUJ7t5djq
8Xfp6Wpd2iNL0ox4hwKC8zjVFqYiqw+Vm360fvrHuBsKESM1ZpwBCsK3P2hsMalw8A48xUqVq6o2
AS94JjYJj8jHpp1AzeqBpLIXBmbzAdPREvbRQ5eDBE7ya2fLz8tQ1jdmH820s6IsfxyjjVEGxedO
G9c6y64B2QOP6PygYqTRtG+RSGsuNyrdo6piwhLt+jlWVvfZISeql/aRIJnx4A7ZOVDOePWgnULq
ovJRQ7JLgJV8zRK9Cnx7ecyD7OuYGMa2X0oNr49mpRHT2ovifFNFovjgU30v2pf3YQQKZR/hJzqT
NzdLSX3dzK5p3AJtY3PLDb3JFrsMg56Ip1+pn1ghrAFyZPTGKoOXisptnSVmdMDCla4MVo4Y8VFL
QD7Z9JT7V102zzJvD8DR0w+uwfeKUH5YZusIw+/3sXir15ikL7QTlQaz6dRhU962a8LMd1YpcwKU
aagCIc6ufGHBy8YTURA48ICrcAGipXu5dYLl5X9/h+133+H7j+QGKELv98Q7FFNMP7U42otuwIWq
TWAC2yd6fVdPgTrb/rPjlCkno4jDZLBwqvfFJYHEvUwZ/Lp6J7QP96wanQMpfmIVjLkRsqqiBUOY
gUlnielZFnMT9EKv49I4lMOYHetlIIMgiKFalaDnZOJd2cAUO7vU7v93BYQ/Qni81aSfmN67CaZw
dSKXoTFuGcfuNuii5RPKip0qs+UhGth85ulpnot0XY1YwBOGCAiE+oOfuR+Mhl4P8f9Uk/wkPKGO
BNjh8si+eVKXpBoztyqMWw4PmcKVUAR8t2sP+Ntu6im+VNIsexfBuW+ohfQA8tuMlvTb7Is3k8wy
E7DIRWaAzrd9gg364SdhMYdIs8xd0HOlMZzrr9NSEIFExVnPSHmnxgJ6DXijzpjNd+2NNukPyHx3
O2bjJjUTE6tTDzSkK8Eij5kR+tVPU2Pikt3PCoj5Wmm/2/QappRqkQgKsk/KptybrCjXjdXuMdFC
NOjnsCF2bKohPLSpQXRDbMbbQlSXdqT3U2OINnVAtlXGMKCQx6Jle/7fT3LwtsS8v70Bhnc2hAHJ
Y/e//z/DE7zCHZa2Nrp1wuvD2oSZpgw/NFLNrruJk4NrWkxIjOoDkYRz/9z++7l6/GOyc8d0imTw
zb1im7pMjGA2boLAhxV4pgdmS8upd095quaTAcck9Mbks2iqm4w9Qjsq60JUz0Z5fX4Q92yPPvgb
lTG8W9/9286LHdop2ZeKbJkHYTWHKR7vYXLZarRZwfrY5wd5pLojd6ZiAVWAxlwlRYz2d/Ze29Jt
VSZrBMDTCfot8Y8mDS9mY045mwYd4PuhKSlyugo19RIYTRi7RFJnNemFddA82m32wTHzOp9/8yZx
QHP2gXt13Hdz0WbAp9YvkbxVhSDk0iCU2AyeZ3RMlP7OFvP/dMbozbAPFr0X/y3ymblJ1dUbqwrI
O0OAcQD7i9zcI0hItLLmYZt4wnXhProgrhIPYBBSwWGrSg/Z0DyuJxJNdm1sVzvoQJ/GLtpnmag+
RxbY9qk+2QXkLCbD7dX0m0PpTcHOkqgg0Q9ImCzLKtOtz1po+uCB+ceRy1YAOIPrsImlTXjzpPpk
c+oxNuVNMC3yaEDuYGkoZwXzin7C955Gn7Dff6nNyX2MnIL7NvoDqcwNR6hbp+6lslj+G0FDsJAq
/7SycEIQxfm6Aadya7X4hGvr0ZWLhsaFBz0fzEv8yvoZvhMktrVSm8cETeIHdzE4kPdfBch33MKm
bXPHvf0qeEOWyshWUAVzTvgUF1rYt1JsbdWRXLJCkTaE8UAYLS4OZ+VP1nd3GrEmBh5e4rH1aAXi
TdR9sW3aUhXVZKbklLhjV3BPDvW21orsxcT67M6m/RnyAIWaCw4cBT6KehVaxWieNAmuUeIL5v+W
2kO6Lx5dO7vSN6581gVns8k1iFFd38Q3VI3xNbOizzg/WUom4obWAOTLHRvLc9cReGGKXc/j49Tp
QFOUkBaROsblKYpxPcoK9aIO4g3Ogces0hEJVN435LjZU4yIZMz5BloGEUPQtQBSoZ1KnPSMi7wZ
8mpvGaVa1bX4hszE3ItZgTvqzF82btmNXRnmETjCaXYZ5yixk1HbXmPu721SpoS1LMRN5Ij/aXEw
shXdZ3SAL7CqQJGOrJt67Xq71IFn4Wbq6+QRQN8289lptF5rSF6dWNCZDaN8LiIVxlAA+j6Pvgq2
3kZj2PfcevHBVfxuH4Z8nEUii2K0wPLd5kan4PPTOgD25umJLb/f7qIFQ67kiiA1gzVW25gfcHq9
d9IRVNF4XjxqROcf22mrB8E957N/G+WUhDhm1U7q6Fs9fZ88xtMuV1EBfbIwWuv2ZDh4qlnbDhen
QHPmdKgXo3I0kYOAnhiQma46nbjPMD1CoM8rHgccvemcniKr/MWmMbuyfD8px07WVWJHqBVgKEy2
8buvuB2TVjgPThw8+jWRlSUDovViMFvtZ/+IiTYnWzIvsDXyqUOP6Zi6PXSZM+zRjleAo9uvSxv8
1AIcXo/jYTOPFdmF5ORcNGLObVdI2FjjDwZrxakfSD7pldSXJXCfF/sFWVhOfUtjNkramS6hlgCE
egVd5G9cwUEH7+DJnGafYYV4xPmfYvEb5QfPwOug5809gBaZRD3T9djlvt2PteWEayrT/q0GM5cA
RjotbXVDqKBWfV3ETx2Io0yyxIzG/m/Z6Auwq8fFbNE+NE12qHLnVvr9unMd54NH5f3YhkeFmb0X
wPxg7/1WkOVEqIf5Kw9P9KaDMLvrgkGugSxa+2lVUduiDy8Auiqg4q9lxUfvjf3+9ETnAanjlYOP
qe6/FYyoUoNDpvRu3OqYxMneCdky7hZ3+GlABz3q0f013BXZSSPqPYtEiX23fewzkTL21x/sN+x/
HOYSExbzOtpQId7Wq7ZfWP2cVd5tgitKkAykC1l48QXQ+iWIaKmiPtBooUqUB6Y3kTcuKlSok1oZ
5T3tM+sP5UjqGt8UvP85wIxlepnoxR6EEQVro7/6+UKGkusuO5AoRHCaPazkCRPpMiB3C6rm26ug
p9IM6kSE7z7NdfHBbfwqCXz7RIJrw+iBvgGhzZvyrRtBzY6D496GhHg3BzFbgphzXdQJFC/Loc91
10PPlcHCKeHuhHMSkz9ftw4zyGi4G8B4HrwOLOuSxDAdP8XkO31RCTBdqzzlJjF/mbQVIYBtRgAX
FI3ap+4uhCLKw5dHJ3bwz/fJ35YnAJkdaz06WCKLYyBJhDDBVVbdUUftjpQakooXzIv8gpTUESEH
RKmixMrMrZexDE2ZkNog6Hdwp++3Tuj1iRkGLYvSsigvXKvtMRvKDyae731EfHVYPbCGxDHjwJv5
75Nb6UrlIm3c25ygsciy9Ph6r1dDl+wLq/w25v4AChLZCoIqU4jvQZUQApkbF6K0QMCaYFR9J3qw
hixAgq7/2okjjlxKivXxFDsjmgjscfdIPS63jda6poHBjWDLTwm3LrpUmk8hQrOsi219/0CQjNVr
mc1wWHDnB9AN+d66m7wMMmJib8i4iGoFj4nKFZl5r4KPxjj/uO6kx2rQgad39w++eU/sbBxcJ0X9
Rl0ZwN7dDHjPsTnmoDcCi9yv1P7gURbv9sd8DLwajTwIc/ddYQl+H+2Fdt2bG6Qpc5li2LjtwcHO
78tPvcNg3crHGMTs72J2ufEdUYVwcJEFmvFX1i+sA4hW/t9t2b+qXfStTDYdjn3B5O2/z0bhBU5L
NpN7s3pO9ZaTzXYlVXZkPzPhyFe6bgfUAU60aWYW8GQa7WxzZU2pH5Z5BX8ze+wrM/Sq2ghdb+jX
XisDEhi2I0N9IEIhlpF6V003Glpi8uozjn8fmfZNkrQ6DOjuzWR0P+CZvTfy8VazWWHsJG1+r7d6
pGqIrbnzcvfGTSu2QmF+cZ1LZRBvfdeurJgEEJrrT/VW1MtLK4dvKLb7FR3Qkz19tHFA3/1+jMP7
e6+4MbDgXXu76AnkuKSu3bk3xPlhKWfjODnGuVM9KsfUHzdeJ+OnEjFI3nXbTg27pZ5+BUmBxl7K
aqvG4iKrOF8Pc5WtgVuqE7FkN8tNr1lXTYcqfVD+CGytL/07daZ/0VgsskpcIsumQUG8ETp5Xp/Z
sIyUxeUKwS50r7tErJ+WR6sw5cpXmEXirEcoFFCHpfb0ZI/sl71CnyVMJj+WwcbsZYOrNfuNxGEE
oAkTnzsk1VDgxrQOeWlvjZn2YiK/XUUiwDcz8JKMqNmMx8xLDGwaa4uoRlpDUm4st90B3IdY1iT1
gYlqvBkLC4GEOePRDeaDSTbsOAFnyh220FNJYIjGdZGiKj7iWMYHVs9bc3EZpWYS8TrYV96a+2BB
8b0ukr1MNKmWaV7sOijRy50YoJqOjJ7u0S7N4TJ07k9cd83unsMU1lGLWmqy/7TxAOveKOpj51a0
9okiFixngTX5azIsxrNCEwraHeyRlAt9Yi9CFsAucbopOAVOrRWwS4PD3WCxxRBpPwoMu4ZbIjaS
0WdeI6Ti5M10inGPkG8XaHLXl2QxcGCIdqfS4YSUlA1U6vmPg7pop3ymK/dPstLwKJW36UtVgK3O
T2YWV1siY3hADFgxZVLXa2XXxbHLC8wPsfDBzdbOxv4axS9z5D5ZPf/HGdOWsJebEsL1bzn+sRhj
1F7VPs6aLTtqrVstajvMHKLd4oEvDX6gb3U675JlPkizP1dZZO7vu1F78Wdq3btCYi2moPzu06gU
ErejNrp7Ei8wxc7yoW5NaViLzjrdE2e2VeSemikzWPMpNP3Z+Jl4kWI/D+V1sbJ45TrRY9Fkzm5C
hbsJVL73Z1xTvlbuBsr7TC1cgkCpSLms8m+9enbtH20UpZ80Oi+ClnCUodNaod5rvqeFsLbS1ZwE
pN7DFxxpCx2+JUmL9SqKzQaeO1JiOUGIGFBzhvjissZ+aQo+YwCB67FR/iWLkDUkxDhZRuGtzDRH
BDsQXlUlfET+S9BOwbnLqm/E48n1ZIzlNrKtv0MyI5Mx2x8ohNV+qoffS4NDLM/hfknu2RBaNsug
KKm2Nfr71UCO6d5EA7njmwaNLVr3mSLRM5/3UVIPYaeHq9SoiTL0/DfUlzYOaffPlPNbONB7NkwX
8U8FiJ6Lwt2MnbDvQhOxi556qes1dX781M/d0S98f2ML1j1BmJfwV0Wu/McU8ORKWcN2AC5xick/
Xim6mY2bexsKtfJQdt4DH1n85JrpRciMXmtsOwxAJtG80g5fxQgE+RlcWbi3jbot90ZX/BDeOG6W
wCpCYfOcdlaxckpQij1ULH5pdZfURS32l+ruoNArzvHmIein5gDzo2Iz2oeBvczfZM/5U/uXIJh2
wQKeaiGsZYOQbbw2c43a3UkWlqkM0+LAfGpr0wFvOppHt1Xt2tNtv4a0ax3ngP7SEQ6gvWH8QZVc
btvRwq02EsTRaBmdVBlKnZRXaUUF+j6elNibUDrISO7lGHGKsDQgubK4h8wYQOFLtU+CxgKlDVYI
dNqPxsnYwaSVSepOO4d1FjfH7ucMVgZII1bVXI4/Mtdrt7V755WhfFGTvCSxs3HALZ5AdhFilKhN
MGGkang4T/PoL6zGGs6b0vTXCLSbMEgte5cvPsmJ9+Fjl3214QGfkrpotraPpJHd/bwSqPFCmoaX
QZjGoahJCqyXctp6dvxg3QPqoL+NnL0sZerJ+uUtRQOg3v1ro0s/F/OUbJty5HrojR92zXIzH7ye
tVI0QlxdtZP1kuPFhgMg1o1bi4tux/2r/Mx31VPrwRPsEgK407ggfUfkEM/sYu3XWqwiiv81LoRy
JZVqb/7EfPb+lLrNBc0dHlcrwidctMdoIs2obj3SyaO5vfgDTI5k3hVpW24Z4tB6J849+fhkdfV0
GF2OL6uOCzBC2ZUEXhZdTKYPqrbMvRuLF6sI1LHugR+bBUGFrJiPgVVm53rSnzpzdHip6GwP8Fkr
3SSbgCiQ0Be8335LaRo0ze9hIAqHHNBfhk+JCloN0Z/QWYj9ATJ1oGBUu6yHdOUwz8rlKmvhsAkm
b9eC4I+VtGf2YNPrTdLkSIiLZd+hXOmIX9gkvt+cAxiPJEDPNd7CSm0gdGKzTCi5izaajkEPDj9q
p/NMBwOd5lOARPsqe86wGZTO+v5hE3oH5tnz5MZoh1+kG0MDXJrzkpa3aZy7TTkAXjUwomwlA+3B
0Ir1C7xqw4i3ndkPyDDLdNuWVry5a7wp6nUSziOyNtfOAUr29UHQQJwtlZm4mtEGuezL6sFo9jB1
my0B009LLXn7/Py7XTKqaX0jNKnAz2BgHuJp2BFAQWDXotA6ZcljAYNhHSxkmnkqZZLagbMMaggf
rAWtWaOo9bKVcr0HWxTmoRTiWHo9qb6GdZqZiYRydol5cdWR1nu6Fqrez/S3296CE23YMt1RSpUb
I+tGsJBGvs5759SQdH1m1M2bG0CQjAvCn8hLopYZ87M7g0hrllRssgICnr9Y10gHyMaKyQFcZ0S4
jbxfOKLlMVGYelBenAiT6/fQfa7SSMRx4TPYz2OArK7167NvN+phyHNkxTIy1hbj/vsy3kVSLpqd
IZyXV51mJcb5YAhm/xoeyGaY4u5YG78yIKHnurFehrwxiWBz5lWed5Q2Jp1nmsY7di2cEIbV7Ot8
MhiBiZV8GLXtPUWBe7CterwIYA40yqgGwbz+MVXkPCjrEym/7UlRh5yXeESmBnRssCxj37XqCVhp
dhrdCMKgcVvuQe7z4B3xdAGTrRt3FRWJsVYl/ny/WfqznyzfEq9vdq//yfS/MMubD00idhNOlaOr
mieHZ2pbdrN1DOz81JRNcxDAEfYEvV4iIHanwoVG2ow1b06qj85MzvCQ8niSv/w7yIm0zcz4L0lM
VhiZwJM9lDRhnTKmojj8Lkr5rSd2dpNlyr4mfZCu6wT00uvFMXFGWUNxn7SlRgg33L8k/e/YAgug
ZGOuNDklB76zF/yTzyly11Xe84F3CS77vCkwU3IlUbXGsQV3ZYAlDVdu79vdDZjo68/uGJVNeWhg
/plTb2MQorwtbWwZjrVcFGWsjt2VyiLrAP4oO/f3e4oHf49t3zu8QntkYUIx7HqwC71dgF+pDb65
JskAnAXtNOEopHqp/PZQQQu0HGhlqcxrANfVXWvPgDjr1BM6LO/oJQy1vQKzspW1YZ2Mw9E0Y9Z8
jhouhUqOGHj01YUCq8ah+jQm1nqonXpjeCYVdlIZ+6ZaNOMsQ21wrqXoLYocpxY0UoM9WmNu25S3
J3J94rPFhklzR/15m4rUPxhZQlRLZ8+rNG6TXav0gT2Qu1l6BgLa2pF6AE9tsTgbJ+dnPWdcuWg/
bIXxuMklpbfAl53xqiDFu59O53RrdNjfYicGbmfwDZG5PM00e+fFrCBGKrYvbTVf2sGyWS1a5sPs
PEaB3197M+5OtTOdzMFBJhh3n6Omwv6q+CPyXOZh/qeSzduuQ7PAE32fLVO5w3y2eNF+4LebAJyf
ZzKBNnFk0AfbFVueQgiCSpfHeq5ZTnC1U21M1dYYA7WyUMqeqTgI4YHaOwuoKXI8DUtXHkdiANaE
dMwbK6KOiburZAcdtub0M4rVtIsGt1yN952LnbX+atQjz7hrggsay6tuvaf7CuRi4KxZvf7hJ56P
m4kELsyVYoO3kBAEGT30d1iAEekTmCFaAg8pVmrikFP2WoxgPubRQmvT2u4BJxkMXpuvtbc0KzWA
DzQ9/Zm1DhGcFaTrgFFfmplfeOX6JMeWxU53jyMt7HUylxUT9YQgDulH64rwAismt4DQZxIuZLLH
/GKs4PmxeCm/OzLMCm1zzshi5drFgYnxvLJ447dEPl4T3sRTklvFps+8RwbV+jI4UqBRmK0VN35w
XpL6kkB1oQyvvvki/lmuejxwYFHrr3kzkA0sk2a1aMBn0m0Z9J1Tjcret8r6QZuM2aYlDm31Ax1M
u7KcpjmKeKTyBmnuF/ll8MZvUnSveSz3bHaV7Rp539INUb2pCUsO1aSJk5up0V16Cei/3hE72fAA
KCNeDakgzreoG9Y6XPjpgrnVI1pv28VcAXOPI9UbverrWJYXS6+o9K6N0zPO7m32/sOfgdGtqHvx
p2P8M7EMXOctJtPYzZJ9ZsUGdMjuKRli75QuQ0omu72O5spdzQiqjZobNZJU6WkWXHnRXSNG96Qi
ytKy4GGpKlk9eiWPFNxkc+NZXHgZkk+i8mAmy6z9QfcVQSj2JsTbxsEZ+md39vQ2B1i1bkSD69Rs
jllSoX5qh2sTt/ENolgXokEwuVizz70Cv9sMDlSgQZRXP6ar9iw+FWbVQWiX0lrj5za3qJ1AhMXu
AJChIrB9QrZgi0XspYWhsJPuPvPoZRNfX6wssF4UlVbi1ltt5NZZUho+jB0gkkhWK5878nlE4Er7
/rvBwPVnZDxAsZ+EUx3wdAScCx1LwEN3x9YowVA2E5vWl/qpsfqtqke5HRuHAD+1MJidxFNr3FMe
PfVCPzFcXMK28O40sA/GIA5js7JYjgc0tAHpgqXlfJ9HW+zwkMmQ/+G8pqlh7OJ06fo1hInxD5EC
A2vh9M4sdjxSRglprHacbWzKc9vZlQQybrIeibgu073MhurESDHUC+0vqHr2ipa/SyhtkTDr4ViS
2LjuvUFvhiI5WqhmzyDq5p2m3e6BWzD9oYeC4rU1ZW2sfSMls3byql3EKmNdZmkEr8Up9gUBHWvy
udGFzFZ3iAx11mik10VgDY9W8GAnVnv1iUI/+VqfWcPWG0HYhI5/Jxk1XzuayF96mV10fLCDsxoW
E51WxTxEiosrKnNr+j0HHME9c7JMD0wAopWVzz3BUVko7/VnFhvmlRMJC3HuTxvyTfiFY41+0g22
xVRzO2QzuaKTmA8ucQMEkHBZ2Ua6s8s63moSRtcNJSUMS3HjF0j2LVXCHlXdtz5y2kdb6VAzeT9b
gf6DFWp+liXAq7zZ5feaSJAqPNECgVZfnE8GzXsYl9FNOCbjms4Ut2HoeP47iBavIE/APvN68uXA
uB7zmhc5v/seW23FUm6tlztJQ7A7nVgsPtY+OCenLfyNH81/0yCTm2pslo2Lhn7raz6JaizJWUj7
9qFmGNXWg7dKcA3sZlajYefARsja5KVj52gu4s7WA1KNxc2Ho2g+ZqlBqSIKdcWRwpSu0MOOlHve
446ZfkK4tTew8/Gn7LPnfu2xzq8JHdBbDJYvlRN1F2zev1Cf7djxjLc8esGYAVq9QoXtEaeY8Dcy
IfHO9Oa/ceNOeIKseaMAJA6UszeUL9NC3lNXWS+1Q09giWeTjELM60PJfN9p5vnB+157XrkXKp32
hMzmrPLlDt7VdIMRMj75dTUe2K/PRyPOQ8eP062Y47uT6ZsmZOcha7p6l6jqFzNM+6Tb6HtHsPhP
vHlq5VGdHY02GramfXXJ0nzsW28+ay3PCOe6Wy/zjagILnAL31sttWO+REhNZGnYZ8uyLrMFu7pc
7kltKF2TqKrPcgEVXaaJ9/8IO68duZG1yz4RAXpzm2QyfZZROemGkCt6MmiDwaf/F6t/oM+cAWZu
GpKqOqXKJIOf2XttVJcZNU6ai8OIg5/98EI4NYDhVQzJvtcTRX61ReiKW0UiwYuTA2mI7Fz/9uXv
qrJIh6e4R6gV7JzO/1krpNSSjGNFY51m82ciB0CBizUfMI8gAy2Bq7Po3aXlSpUhNA9vUixkn99G
MEILhWJoQoi4CkWAlBDph5YM2sn1tjZTeM5J4i6DieTrF6B+CobKzW2rsKOgvtsZaHhUIUWsF+Ix
I6yd4Awo3OgBXtel/juO/FxAJPDMQ49jqhEcqjmNa2bzXeLNu3lG4KBp5PZldxmMGdv4+egUpnhA
3lPtzGA6ZAyCrkzY2pCupkF6nrMLdQWGcY0RLPpoeXN8AcGLKmVi/DaB3mp1F5glYgii+uJuSuUF
vcF7kQ9dBFyvX3VsQVvlbz6ADL5AUCZLPPWeQFI1+O6CN2PBeOJ6enkbu9o52Wr8JvkpHlYXcUBX
lLAT0SofkpotZzb1mOvWpjq6Q4rktm1fLYkPqs5BRS+Z/tgKekWsMTaNp4cy2pVVaK1stPxspWgq
KmbIavnFE9K5TeVtRWwQ9ri84M8sOaMaEvjS0UIpWC8eQHbMMXoBWJYrHK4n4bFDtfMhIPTTiqfP
KEgSshMu92WmLHKS05x4u0JZnLAe20oSdpJolriGg8JjEFgbRIBKVPwqZ9wl8kM7ZxUftrfwCCCt
EtB6ugsYz50TgkKAKLBfIK3NwA0Td1xmSrBpqhafAgeoL/G37b4cUJESmYspbqyGuFSzTgPZTKfJ
WC2A/7NELIHph76A9U52Rzqw0jGlaSxTPsS2Jf59DMpv5Wg1exsj4yCt8rSuLbAAj6GDLYLL5E1D
lJQex+VUrYcJAnQj1nvL3xg5HvFS5G8jAGOEQZewPVInbCQHCUXKK3XKOWchrqMhSHIpsDuhHv8p
FOgtzJPaKQ8Mwh4cNtwlrcfOlu0V1C7ZsIgLfauXj/3YVUeW9mQpMuM+uNP4rUwS7RKMVvr01WJb
Y7+hALhdNNkzIXOq5ml0YF4IazwgieEd1cxnyP04VCd2G0bmkX7VL2uEUdSLBpmBTVa2hTutHw9T
wVGYk0xBviNgYLAfN27+N1GXsTZaJEiSFcqoujxJ+7O0oHdY8ieiSCciHCK/060u8Vfr53jk1g4i
h7QNL243qzJ4oPs/CKcDVQKyJ+KWBznR9o+W8n8nZlLyjhvuh04Mw9I8awNNsI9rYgeaIjtV5vJb
N9vy0iw4vgvNsWMS1d4weFjXRP7uPbslUtphN12TaOBvA4sZRAdDUhOLp151jymNE2K7fnXuOJbG
uCB0jaEjaSmF630EMoCuPvZI9ZaBBW/bsfxgenhxF2fcpySw05A1ABGa6j1fj61yxkcFCeJkqeqP
zmAi9KANYayGtpyoPn3oc0T1mKfdoxhnyKP2uqe6bWlAdVJ623XYNUvj323G2gLpfwx0VaeYh7uV
y/a0Yo9jnd9P18z278a6NmHS0afOg7nGZUmGDbz/SJQWLLHmojzSn0kfiYqkPc518Oq6AtNuvy7/
OFcFwT/9zLPDmLkUx44AccI/cjZC4MmJsuNmMB4tI8eBGxB1WwiNR6QBATPgUVJ4qN6hSN97WCVH
zem4y43pg+c5x6+w4QBo1ZOxCJc4JOkdpbYB7c346+KljB69YboRfnHQhL3BrFfnAi7I3QtXRXlh
WN/r1Xvgm8QeBixEe3RRO3eCXlP7BO2OrwVkoItv+NlOtV7kyDHbW4ynoffN7bXPRmyhTNktdhpM
+tTKIKT4wC48kQUFMyjAykA4fLgYlPZ9g0ALdZOMEss72nh5CUIZ60OfpCzMGKocvXmZeN8UNkTX
YL9J3JimVX97KD+nRlcfo677z5xSbLaKA2pU+8QeVYYTNx7zq5JIbGLymKoTzFxOWrg6xPMuWl1F
5FDO8MZ65wCv1qazuHpQfxDL2S+tV6udYpl7NIzy5irrE3pDG9mDmPb+YC6wrnUX8vmnJBUubVzS
XUgJDCmx454V6Ruohlfle8Vt8BB5gHc/90tNpHQFii8JLA6PmSRXM1uyQx24CRn2Kz4E48FPqhcf
WPKlh21Duk72e27FEJnOpgNin5Xr3b13GMdbLjP+YqD6rnq/C3svABNSFddReuLYJLCw6eLKc8ns
ECMiZ3y/hahAmducT7kTzfRWu2FYspsl6isq50vQB+2hzsj+qxIAKaoR1lMhkp/s2wVspKsbkC7z
NQ3qFmywoHmCEMeDvJa8lU5mg+Nx+jXU0ONHc2voRxwaP5cCAqndHRLOm0OZE/A24NOnZYfj5paS
isV225C0suFSU8JTinQ8dvOJ6qiDX6yZiNyrDhCCasH6rMHUnfsSVKI9ZwwnbDJHa3sRiGp2/UJe
p83mOybxF5of7/S5GScLUy6smBpKFk74Zt3pg0zPveH+7AjoPY6+gUBJs1hmwNtlXxIQ3zz/sNcp
3/RPv1LiFWapawfKje6cl9hYJQuZp3mtmmv61nYej13jc7Q/AfLpz4ZFP1p0E5+UwnyDDfQHe/Tp
KMsZtGKvrp6yIGHmC9Bbd/xD7S/DlpYs0lE8JJr9HTvdLXH+iGacCZ2iwK1974hgj51lsNiI+LqK
izS/dKJZvgU6l1HIzqW5B1m9gKnngFnMeWMTLjxblumW0KWWSoJPrZZ90RkOSVoySlchQ+r0ngrY
+oVMiI87V/7d9DsmuvlMU8xUrCog0npdz9zurfbNBed352AALvrYnBn2aEtAdKyPs6ptmh9iEX00
MwdSULpVNlV7A8uNOWbE+ZUYNN01l5dNoeS2dSzdGatYrw1xIdz3XDA9MwGI8gBRu3bwf44t5PpE
BbHSp7sHAPRDnKUL8UEm9rz/0smhUCMPeYYxLGoys5XeU43YYs9G98WV2MmN2TxMwCNCmTnlwUgD
4N168NOwm/GarHxOQ5Hr+zW5t5t/EAErPzFoikhohKwvptAfUNXuNm5qtM4p6PNy+DHlegV0FuPh
hLo3IL6RoDh5hMUzsUsyiXdSlPis4igi54zICaSlO2zKwIBJ1dwJk+gTcpPnUC3BJ/zpdQ/5GRp8
V/0Fs/Au9YfJ8jzuUJi43MQmN/w8c5sGxaGq55OV9xQj5vQM0B70GCEhO7O/pZNEX2D69F/joNPP
9rh2BHQZ1aS/yy1koDIoHoOvhGaXef8KMK7ZNtnYvNiBqerJM4M/xKu85+OS7WuqrF5p+8gv1nFv
VckpqAF6DToGhT6T2kvrIHpeNxpAca199nFdRWC0vqZnrXxCq8wjs+nys+9/DtmGEkyW3x1g1q6y
H+vWKwnFLikMNdj42DIx7/6xSwsXWlK3B3LCflhL+Uy/1hz9wh4jmdlvgcp5plpwmWZ4a5GLFWSf
znANCiclDa6o24vdsmIrhX8xh08ghelBXzjE9E60iJ8CdfCN7tmaEaIE4FeOK/79S4Ire7ckXNdg
tF7TnHg2C+vGbmSHu/tS169Ta8TE1eAG3ZQu21mu14uOd4eVZQBKDsGix4h9vZgtq/J0KnOw4nDV
HVbrjznKB3uZHgpZEfVZOy8V40qUhBOxhxta3ReIuTXWr7HTaS6ba7keSzO7Z0NiPSJvo2zqm+Sy
zj2jIF2RlpVzIgwz5lZdeNZu0SztoXRqXEAZLN2svCmQWMe6Ib6v9nr93Wnrb5nv4P5Y08fUYEio
ZdR6EwmIqycqJu5Wflp1Ttyc2NPQ5e+MviT4PbFFmHtmJuvTcqq6PIgqliQ7SNgMYKl5jm6bOBS1
07JvGuuoN6P1nD+Qc/I0jkF/9/xq33qOSURO+t0WmhGZa0bgbXOve8IZucvXUCFYEeyFL16WMLkq
FXs4QfYz+37kf94Fx69znlOAEx2aD0Z22msyWH9Mf3zo507FnLJ0eUPvv1gjXjLRa2Fq82hpnMnY
qX4eD0bt3t0k6f7U7scqteZd+yYDl/sqs/9w5wMczfLAPFUif/J8jCWkkH8ZU9A5vQ3uxULNX3lL
88PmAo76E0kR4yllLL23WpyrhB2RTzPQVmpEocgR1gjaapEHXKmb20gzwrJTbOe10UYyKzIeCct9
arCrVKX/g3zeJOLzfO/QdjE9LvAu7abNdPV1qWnpwp46yQ4zkuW3bi3QkJHPu4MPJWlKCDcv5+Rp
EauG52HLHiTWiZJi57aujHIkh0wksccTyP6SluN8pvh40nTl7XPCoXW/I9bJsokgIYE7dpzko2Iu
sx+IQeKM2jirpUnd2lfVyfSKI4ceDbc3zZeU8KpwsFOL5fC899Omip00KQ+F677iSEj2hruwK6St
ChNr9U+VoV6UHxA+lOIAWXRjz5Oj2UGdZ/OTrFctcG+Lqlnq1LBRM+Xekaxi9p99ieZM9ecqdyg6
QD7Sk2RgjTHoWv7ygA5pfBFpcjMJI0BbtlQXo8rb82RqRWiU9jEb3P574zBWXmf7m8mM+8zott53
y7yEmG9V2Axz9fyVMlkTEuQImyxjJbo9ygcHxQiPcvsHnGC2MPTQewtdzzntg/OEs+AJZb+uptcs
kM1DQj+vq/7mm217mrWB2rof6KERBHXJSqICxVTojUN1c+0UP+fiAwdv6/EhMY9oVDn8+9aPjIGg
KLDb44MxqJ9ra8rjNMUy0E2GIuRwDG51FyPjehYAOJQKCNBEHS67rqJURkA97L35O2AF83l1saTU
mQgF0XlsBlvnqGlsC4ekAYdiP5qEJhzBSOs7vd8kEmjnvFNZ5o+JRsRjNvcytgbNvBsUPHQYth/m
OpGDqX3r0GJfJmAzu3kcT3ki0PBRgkXFrIJDk3Jekdk8ou7fDY7THpuG+UNrSDCOCxgAR0fONP+0
88Z4VQNzXpoP+Hd4r61vZfURoMx9tOvUJflgYPYKs3XudesOLwE8Re10sWsIAcY+O04O0Zu1k8aY
Gn9qRLY94M7RRaHuuGwvgwfARteylxK/1YO+vaW+IS6ZT7PmN/UJA+NyX6V5h/Rkn7uSLPtibWPq
NeMqPTeqGrIYPE2uYYnL50juJYFMCTPA2tYtUiIA5ZawjnaMqEDyZfUZCsstD+bgVHIE1Van78eM
7CaT+TQEKvNjWFV+Iv6s2xOTTXBPU/KYsxFsS30Nngb75ghWIKzX6QQL+y+s3DZqSf9jsdDPoasp
Zg5LpcDz2nWMlvBEGhApcvp4cjTO5LLtXjC7xm5nKq6T8rUQFJXJXNfkcPRhG4x/9Eq91fpI1oDK
5VF1JLv6DDjYnR5zMr4ePQbAKZL7yyim19oZO5AJHF+i6IeYuumAAfNQsDiJ8SimKDoGkxTPJn/I
yTlDKdQ9NTybqYiGH8NoMKgtIQK1dLcVvpu93i2U66tyz+AOX3ob4EjQF8EOS/4dYdWexVX2/1Pp
bhrr/1Pbj+GIiCLynwIfu91/afsbXVreLFP7iYzh7iL6j94DmFT28aqGH+zih5sdAFaAjxwZGluE
fmk4b1r3ktVYbgaU4/9vMTRD1f8W6uJ6QXrIVMTkH4RU979cwI0o63QJjOJxvZJf3uzVgO87GwuS
yU3OVPjEDVyK8lM2NqxJhD6r0I3D7GONSPL5qCPTQ+3pLHenAhWnTXw+gS9+Mf4nU1uv49xT9qlt
2zfgCg+9MiruYoaUQzMfC0BMMWgxHq693z9rFsVcRnOdQfw6WJDYHcGuFRM8s9Se6aGH1zIUnQC1
zwN93s4gtZCmysRdO6hq6nYGAgHhGYQrAhMAK0bAGiaQk+0xOrPvvpyTh1qTQFNZHpBv/+Ba2kBj
AnDEnVP2peLsrfKdXrO56hlx3QMKmMWESKTbPdHDS1PcmUbyv3TFsvNt8DCN9StgHB5mXZ/HKzo1
tAZpSDI5IUE28zI3WE/GVIKXV7VCVZlfenPgFqsQwqZyuKZwY8NF0mD5xRxDrMgeFTm4mhwHJj1b
FmIzqNDUs5+OphBYJv0MkmY4mEbHmJg5Xz/kJQNLZo6znx3y0kBNCK7GMIfx5tTOGtoy5U3sjZVj
Tb6XIgGMkHwLqno6IpU06HEHby/FX+LR0DHaJAfb/luQkaarkRay12brTq2CCI4tz7VjhT5qrR+b
onjuG2vvMVLlA5cfFCqfLjbHBwdcGushNwaFwEwTI5hOweLLloQ8iUZ6wgqCOcTQHx02af2nbfPo
1ORvvHgFME82o3TP7/ScIkry4ncgvJ+8P/3VaQszRgRFZp6Z/GVv/kR6YHLw/ZG6d7TqW9K/pRoQ
OUNPcZ84dYNCETZw6rXgXLR3l41JZ9pEaw0UaPOvxect9jMyQFE5AtTC11gJLBxyVtOeZ4jHx5K9
aW1GYZG6cWVQu5RJ+5LumzZIaJQWI27cHyNL5yeKdXZiS/loePUBQL/8cOZJ35V9C0hV26hVUdMU
87370acdwJQUMX6rbMoiV644zhYwzKFFMspDnho/GCmZ+3SUHxSQw6krEX/Va88ZUJTn0Td52dex
ejH1Vr4ZDrv2hCDK3GDzmTJnPNZZydYxb2+jN/Wv1aBd2YwhKkMHeyMiBrBDMf4K2vpJOdoCXRkg
npkk06Ux7UPFtmzLRrqrzSLPPi9Jjb9wWOVFMFfarQabBbtZaVid2ni3ZEbOYnN0FgIEN8dBlljH
hvp6Z/n1m26BMFxdIjj05WOePFZ/46tLpvfeGzBDt3BVQ0gnOCbWfRuY91Vkv/Qpe6nMq+tDobXZ
Ph/4ZMhxU2yrXIZzmUT0x+19tsQ6nrWWxgh5wmkwi99szAjjJKwYxByDyU3nLuwbkRluZGK4DVbQ
i4nBvaat9EnlYnCa/THqMrnVJT5XJZCs1Zuj2aprgiO9IjK2q2tpB3Z7ZYT00D7hnBiPbq5Qk072
C7vKlyYAiQsFbr3XNNB5YhRni2csl5jVhMC4fpuBnPdj8KhGIjGHJdZ1RY0uu2u6HPQMrd7kaYDx
yXYwJvYl9Nv3QmsvCzFdQdGtIVWxjAJ/KnYEjU8wvtwH1lLccT17L69OrrPh1rjf5n1p2t6ODGBs
zIpm+8pHGkR+OrwL6R7qeozrvPsG0AFry6SYRhog8FvrvOjrMwPCyHUth0nX+l7OKNZRMTqA3mtk
nTPr/9GCO9Rg2wjHhS+4uXQJpx7/lmQo9f58mk20pIuHxkPKuaBFdf5iNk93QlAJ+tO2CHZ8OJdq
+F1Po8UelX8mzGTW+yr5u9TmGra+JLA4L+OkLxElF9Bb2bJWUaETcGbVGVbQjE59MNEE2+mTY8rg
rJMExSAdu+yEVFgx2/vO8I+Kyzqg3iBb2vF/uEWLo7cDUVACpLaY/GSBeHc655vnjgQV8VfXJMVH
ZnpUDs9YKEFGlHu6tl9cnogVLOvEZFrdlc3vTv/INWh/iH0SrSYXuV+riO0o6EFm7kfAvks4tkzi
MK5E9GEX5M6Xley8TeLMPGPyjkWNfKIz2tO4Bs1zzb+p8C0uoaaf7hXSJZwMnRF5dv60jhmJjnI6
DvI65OzGA5vnBizHn3TzXGFT+7MY8OdB3Vqfh/m4SOOlGev70LR3m2xLljETGKq1WSMxaPKY0ZYx
hax2OPodiBCo86YmXfc6W8YOclBMDTodVrLrptro0KT0NRviqdjTfESLoy7rllDit8NvufC2Z9x9
SHXTR6mhG6Ij2vUMfTd5lTp6rbkPSspuxTtlDst3cRF699NHXHdgSnQvaZFRwgZ7WxUwiDMcG0Xv
EKe0z+qqBatGi2IqL8a8T3jAwA7T0395TZuC1koyhj7JSab1L9Umb5moniA1/oIJTzR470Aq5T2d
Mys9Y4BMgMTQzfe5CTKU2TKxhxNgR0+7S603YlvqCzOIdr0UeV/CE/N/Nm5QXNMG/fiC7qvX9OeR
xNcjFc9EZXYm4IodK+q8Pssf84KRT10qI2rqAlluP6rQmfy9zAXjL8IqIrRe6a62u8feGPG/pd8x
BCV4Mlgq5h5lhP49s1R7gP8fmj52N7f0aT6cfd8i9Z47VBFN52iHjkUirMFR30PgIrCd0cPGG7i6
6Cl201iSmtuncmcOQL5zz5ZXT+gTl6g7hM2s68w6DXyw6m6WBjmfoM8tIy2PlWBlSPE2auJ7m7Fw
d4iiR+95Qb5pvaSzees6NqaYAU7CCPQwzQi2LSr/VKbBkZzKPOwC/8M2e/faCZykTF0Z+cPh9tyE
aDWCZoGhyXTn2u+FqO+Tm+kn1PT7lizeuUYJ4gepd6xoZNHRXokhTy9SiY+eC+q0sn/k40HV0Wwm
gwLiZjq5n5jPnQOVS8y8vAn1Zlbx6vpxkJB7Zi/jN5owtPqICwAuMeAwUpKhHAYuCt3Q80DkULhw
eND5Oq8KV3uopnHElJpkTCTFY6Nq1I7y3NoMJU277g6DnH8M7fqN7aLFNDc34Fr9dXN62NTglGrK
VN9Zaux2m1uGvO8yrAyNQa6b7mdluqgCnD3E4+zS9xxQrb+CRWkQfDmphVJ5fpq1kRmun/FMzgBS
IPM2QkkBPeYMjY2Bkd+kr7E7eBgY+ppdpz6h5ly5V8XL6E7JyWPwelSJOBC4EIQJM20a7+U+BhNP
v5EBW6ouWFu0eDbhK9b4zJBqE4NkJm9ojZiNsqDX003iQnQKoi2kiV9STwjzv+eSIKKVsAOMBzZa
cnTmHkN3GFtMLduyxGVTMD4lOZ5NnMkqmwyasQgQzgcKyU6P2nDdiiBNJWyVinpPiHsTDmYS9nQP
oWY5KkRC9bgiBnugLIPK9WEJCwVeM1e7ivjb2ihIRp+3UIybpQMfsPTx3WC+AZeA32jjo6G3/isq
gTKW5lI8mA4hxeRgJAccVfGmLYu0Kan31kKTy2smOPUd6NdRz2MzHppNxWjpbL8A4y4UsTfJoi4Y
ufXrjDIvR3qZdky+NNN5A2p8yrr5d8ckxZnX4rF4BwmQnSR5chQmn7BnCTWh6Qhmda7FgBZUDbiu
lrjNk/phsdrmoWHDfRrF/Eanh61vbrT90A7Z1cmTQzZBc7AL5xPdSvHI8EOA2Ko/XF8cNvVkxLyA
8arZ8Hxbp56j2W6umW7qUc1kfpfXiEDnwjr4nJ4gHInkZasjL9JNjytE+cgwlYhB115HULAUioSq
6YJae9U9bzeXR2VqGhaU7wv2SfSshCHUlsNcyxsveOYxYpHNtj2iObpHsLrTvs6+lXWufmYj1Bs3
wx2Lpt3js60vqu6+SfieRxIMnELaD2NfSYZhCarwVQdyCzihF8qLMqN46KBz3botfjkHxr3XoTsm
QiOcgGQVba1sXH7V5Ut/OM/egqxs/DVg/8/TOX+VJeG+mklfMNrPU/aU9rAWAfDUT1X7vRXBUzKw
JDYUtCGXLZli5w6Kkx1XNbc4I4xMhT7mk92QyvKQ2ZCo0uBXrQYRi8rE2sEwy6zFr4VjAjefxbRU
OTy5W5ZGWfM9my2S+4idD5mZsi2dFNN4ZL4TB0KPrx/fXw0UxWQ9umJqjguybFoPOUiLIpuh2aMQ
bkyBnd1JJcMfmNnUJoYblojSUBszKKXWot8Zj1my4sgD7oxzpns1a0sQap99bwtKj5VwtigzDWDW
fvWZwkxT3Uam8RN6QEOPeX5R3ZbW3tCTP6lI+Esm+amb5Xgi5vNgYWnapdQ6EJIDJrCZRVcoPlvD
quMZgZdXJuUumOTHPFjfhZueTarPyjLsI+26RqsubpaU2At5C7xtEIY5Q1ygz/ahr5CPMyNY9s5c
gkxO7KdhFcnz2Fh1iL0jXHH/xymOHJikjAfTLC7tAjStkz34jOU4A4afc2f/8DLffNFld1iZ9Fs0
1GbR/jLnVFwlk1Ma2r/uOH9jzESkMxCiyGWLunPSNTgo6FwUZ9b3gnRQBN1glMfZ63mLEZoFE3qu
ZyI7f+ssy3a9DvFNy8yjGVjy2EBCJCjBRgJC+stimruVyQVbmEuD+gZdKdqWSj971g+0duktmSqE
Yj6WSp+K6X2AOBG1DHcQ/bv71GZ2iZyfqBdn6um1vzpN6ouOhZ+dPLd1trIi4/lKq3UfCv+cFfZ0
dUz2lTzAw0wnKaAwHcFEA/tSqfCOKcsPdVeKB1PL9uz9GtS6t8ZpMkYVNpf1RDg3IxolmdiUWE65
kFWKKlZ7TMzlz2aiiEH+QMYELNSm+mnyUoOhjPcdg+V4WjN0u2u3k50bfEs+/caXR8l8e6cbWFIH
Y0tMBfhJQF+7cwUxgboNHcth8EJ8axtprnXTtYo12GgefeVPO2dZgLJXBq9QoFOGqklmjhknCxCk
bnv+dtSG3N9PkOFpVRZ01MMavLQFMvq2QiSB6XYHBhv5o5f6kZm5Lpm/4j1oSH1Ak9zuugXKc97m
v+Bk4CnULqbS+/0yTfg5zPyj5DDussyNnNp+LXq8IuPEWmL2uvrWVCBVLLd7R/iKCmJiPJDIzD04
1pDs2i3j2MlWeVziAkHxbuzc7FxB9IZfBz9BagXyGmyVDrnZHPChr0OvNMl/2BlByqDDfsxMxHd4
PdrYrtr3vLJxOlC/jBtGyivW/pD7yWkZ5g/yQcbQGkUXTWZiHtzS6qn71mI/fyQ6HFCPqUtEyoCz
DxB97OvOOkJaLh9EZzPIHahKOhxV3eaKTpa/YuqeMrf9ZpqLTjaoGQNEWG6L/aPO1BwFSC9Xm356
EZtmsNwQS01zIh+B03Fdz5XVhnpNTg8zLcBD8gqrscaxC9p8WO2/aIaOPBLFc21DV9ca5q+NmVmh
5qpn35XWccysZ2W+S7GcF2fS9v3oNzu08VUYCAV7Ua8v/sIjb+q0JWxHjnTiDrD6L7iTGvZ61Iwf
jtNpYFzW37AEOk7SpI7HQTywToisLBmRdAjARmyxGXG0COpRW6BF5YAjsTgJloshq+lc/cMU2PLI
UpyfE6vzhfK3MMfHzNX1cy68ZdcLX56zjZ9e68MjKxumc+1LGSBqG7ReD8eeufjgLRZaBSTHDDnu
2ZTuiLLmDTSX5AIJ8M1FIs4UD0fMZE1Q9cHSLFP7sibmgyq1FxRNBEBleb03TaxcYiVBc0H4cipz
kYJKufRLp8cLDKeoaj/UDItiZJ+QT889rv5Vzx8nq3wZW8SASOOZSiGHNXF4pqsbYdzJT77UHyvf
PkxjoO+zFrDH2hZbKC8xCw7FnAUlJ2wEprY52DgXEnlHkB6JKXARcFl66AXGs7Jqeep1UAV5zRLe
tWsAuTP26HJw3XDdVMoM7zguDfKLfKGHdosGoSFioJ4VvILpdfbUQ5nAkErq6lBgbdNyeSPNXESV
3MuAp6fTsQ1QkLK7jJ28ZqT9VZFvZhuafawaKFJi1GgzUxEzPIhk4QWIDzmCpa+e7Mp+1vKsD9FF
0GEyz8feYX3KqiyfumD5BbsYRYY97nLLGw4rgstXFKB+3yBwrNuzp5j6BS0ZPVnQfXfJYInMBhCJ
3RGurYEVPmI8ZZ8L2WHO2YGtcIDW8W9QLVxkCndC2zK1ZApetMSWOTehrawgdWzMyZScSykJ3w3y
D2NEVLVWKttNriS+TS7eaa65kOihJ63ajCiWFxqQtiLT8C5rbWwqXvvmTSZ6ygLvhTHem9YwH+rB
/JQ9izgjaI6sezhWwHnHNnz30gk8uj6N6q0Z962ogyOMYI7JorjgcbGv8wTWtGdUtjl8dlufMwlr
PiO7vHRm9mwx+K6bOWd0X+UXqPFg5a9DNpn7etI0PoT6nk/i05w64BgG4KfNwFu23IUigL+PjvVC
pODfDld1PxkZR8o87LkjxN5JQgdTbwFw6MAoGK0oo4Wy5kMxHAQbGmW6jy0uI6URO4ETq2mDg7Iw
43E/7OagX+NZX04W3CZUUw6YDM7ksuaHG0p5l8X0whg/yiuJewc3JA8uSKXipbDI/8uYPZI5wOpC
YibWgmic6s8Gu+vR1wq8sjxh+CEM/5xLaChJYNOZudMnhJ8YkVeDuLV0CPXEuM0AZRiz/t2u7QJR
p9ue16Qb9H9+yYS4PbtXcHnluUrN9lxs/zEX5cdu6RWTjgNv6UIfAfjZqjb30FR1rPWKHx3iDJb8
eXMet/98/cqee4/ESo1I5t7ANkzzuv3362u6g5Qi9Uafe/brT7/+4Ot7v37170v9x5f/+f6vL/3H
S/1fr/3vv+Drpf595X++859X+fdL//1Xff3v/3zr15f++/v/81/99b0jCTdxpdChb28Jbub/fXOS
mpTkthAmxbW7r8m8R3W5yAdP+vKBGOlzPjf2JdCFCauRh/BkyfL+73cgNxAETv38+hOWOsgFQB0F
l3GsTl9/hjNry1drlmOqVHCrEAMnhje/TIYuX0ghaiCdvXjlpcoxik8pwycoxfODG9hHayQct1jx
+npZ677itDNZQ0pMm9tvcXl0RxYyZKxvv+VAo2eYRwy6sFNfXafVDwWhHf/71SkThxUFEYhhvtla
cLrUCAL3X9+MDEOPDQ3Q7z9fVUyzC6ax8ddvm5UEMSNpBjAPvLJt29a+mpCPf321NdB/GuDsD0mi
88q6QRYB1+7h65vRJweRvZEjv34EUqx4xAza/xB1XsuNK2mzfSJEwAN1S++dfN8g1EZwBQ8UzNP/
C5w5Z24QIsXW7t0iC1X5Za4MQcXw15CmoLBcps3u+Wdtq5ErUCIWrQwcO3BqkODkdYveYyRNJjD9
EK62m+CXPbB2ay9Cc1b/eTqyy3OCEEMEYUoYDzTxzkkhZD6/S1i7XGkyYbM4fzdL3L8dtTsXuyj7
s2iDi64GxCOfQ1cRavVrNxKX8q3eWT4fFlZrXPLMv2nDWL9aXd28KurOw4SekaTW3m0R+MdB4Li3
i7RYqtYeiCb3BP3B8RxS4ebHJsn+lMJJH/jdg22mBm0t2VHBRYI0jG2qmslljkHKPAsWk5nVp+dD
DCmYuzXtbmPK94OxeC3CYcGS2j5QVotXR09Z1M3APsh0bv9KQ4IdxeCemGNdRlnbdwkj626ZQUU5
MZbh53Ngb6y7h/1kU4UuXWrz656XIqN3q03RrP/3Onw0PadUXe6fP+r5DbMW10YpnVaEJEqWk/2Y
CHfcINiZbeodzC7m7Ry4iBm2oI0FYaxOj8/L81ux0v/7sNWz7xEbiB2ZwTWehnjtJFVE86XNKBc/
9jtpNJKqlUp/0dr1pTLNX0AcYDPQFC1jcnvcdN6FXSdR8v9/MdOmgdQwP26D5r/fCXwOk9hnyg1y
SH0J1d8OH965SeyvoSaeBtjeOU5xYAPaMFeRuOrUvxEOqadbgkhFwxvRvbGpt17Rhve0sgAraaV9
K6R+yZ9rv2bT2SXdA+ORYFUSoFxCbJh2HckDabfe3cWjfCcEV+zNCazJ8zmjAILgsOQsmmhM7obh
baHSTueMf+Chx2WYeblGlSqX2g6rreaFM5GConkP/tdmSDpGMWkyS4nznPI/XxYF4dRSqXTdduCk
OjyJp+dXz9f4DqWmtE6zUY9g1BvleYRZfmXjq9+ez3TMPxd+GHnb58PnN2pBn0Ea4Bd+Pmd7BvyM
NMcqmub5bbD/5L4ZXJ4PXDnmN7d1ST86fY7PlRc8L88krOW9pUmdXv35VbnF5q1xX/3Ufk3Kwr/g
3KmpFMMt45BNP2tNWL+RvqIkjupkYvZVvqBmvLiLmVjbEC4YE809+w7n96XmhGc+dA8zEsGjBBux
QorWVtFEifhUDjnacRaf7ChGh4u59w/kVgBLuLAFCUL5bYKnevDvnS+GndJpwwsYfXwpLf1sK62/
RyNpTKYfHMoixhMYQ8cDU2sqdJPx2+4DMm+azrG9W0Y2Xm82xv8YOtySqqrxRxKUVbWVvZSYH6kr
1x3ONUn+8nxujNuzMjEc9sTatjItchriq+mkjxpQrBxFLBIbJtfWrauLYpUxoXn3mp7sGX6JD1cg
13s9Lhzf7NcedrbT86I3/n+/+t9zUHyyXdJ2L3nVYWR8fkM5M8XAtXDv06i0oau3YeQPHnf0m2YR
CvBBnmfIzw4BVaRavnQSpPMUc93bNGoJQ8vS2oW25twDqcFiDKeDwjQJcqEVxRpCO62mXfIG64bO
VtrDzXoYfpyx/bbcjhBjKGakvox3GYn2DQEYzolXwjXY2bzE3NttO+zGEYN+gY60hENnnCHjB4ex
EUdjMk+aPsVL2y9fYt1e4zQTWOfcX7ay5MkB04nG1RhHkBn5edDCaN2rfvrQ2iv68pY7iYknPbfE
DZibM7i359dyfqJyjFuhDe7x+RTxFl6TwIryhWtv//fcWHvlOqStFIcUf+r5DSOZdJr2EJP+95w3
1iXApvSr1EnXlHrsvQVS/pMxoXNHUANWdM0fzSAS36OMPLpYjduBMAW71Dy8znSXpQ3PJtLy/Cu3
or+l4GivZDrcfOn9G30DBlZnzIwt1e/tWkkoJy3LGfyQSVf5o/Uc+7Xu0Ds4Dr97CsR2y7ZiQT5F
e3f6uIL4Ri3087t5UBNEnSpzixFEns1qgBZlcQvAMqBcdTBA599k1wevU9ESLo2d4cSJy99FPTw5
3+Z2PzBNuA5xl251ziqwToW7n7xQ7tuh2Rl9U2zZzWcIBDM5ZTZkY3E7VLnqPlJZcwzN7H6v5xmn
+Z7l8fkKtFmqk0E062S0wFC14y42yvC1c5zfUrhzZ4ViyhSHFEHSTXI0nMa9tz7eZj1M499Z0/8T
du89lK9XhyhypnWtu9V3Xm7ArhsLo7XxzPbjORS98Wk4uUELj0XwEOPwkZhfzogylm9TVAOlKmr5
r+Twi3kl/Q3HG5s7mjnkHgdPyoC8JNviNLrU55aKulgXsWjpAEz6GiP3hhmAkEnmnhmeJz+T0/wu
3Mj8mBglk1b1x1tiwvHzGo3+nbG92Hnc7ch1kBnrkLhDy+i+CBRflJOUPwoyRl3o+k2fjcNemb0Y
eu3+c5iP0I1mfBeir5bKoXRed5NkpztetS9hgK+7ssPqFfBGNTEOYuGh/zGuyTW2Boa1RA77qaq8
f2z5zpmQ9Re/yxjZW7TXzqZwr1P8NKjw2b2qHVqd5B3Sov7aTvwNRRzrj74CVm+MNCCZxRhgcil8
Jpu2ICLOiTDPCgSYlvgnfrRbyX/4SKTao6ukqa5V6owbEbewigKXboqAfkW0J1oWyHkdRZHSlx1F
dCiW8Y/rNmQcBu2Uc4M8mSP2caus9s9Hz+efFyat2ul/L+si95tks6IP+//9yf+9LILIzvx44Cbb
eM5rxsG8mrL+kc+PACR9k84fz73TOa9FZNZLCzvi/vmQojBo6+XviendpSCJe1M94NquADb4fCi1
rrxJU1YUVhq3bH7F86nnN6eZQB8xMNrBoKhufUrYh0SvWlWwn5A/CPr3OJjflP0ydEnzE2vmkhtS
9qeKv4zCrzcjh36CAI66kbf/TX8Hvn1h/e3wYHtZuy3HxOE4P97o6ROHsL84+NIIzLqPYoaLZIGd
06bqWvkxHAKNGdT87H++5FYBXYF0zGYSRrd3LFh7cyPKu+mJcgsGAFL//FAMuVoPDdpjZKJqeewq
7jiR+7sfp+VCGc64/99zxNJ/d4PnHaYx6O/P51M7ujtgGjA+cJNeolrspK+s8/Ob8Bn/AmPJtpMP
H1L1jXqXtEscBrJUtN0VzaWUyVsPZOjaBeNbQMh95UfNL5ELiu5FZpwSPlEzpJ7HzwvQYJ4sZ+9/
ZP19vuT5fODzYr3tfDAF3bnCFXRkvo8rLmDtZVczLBxT9Rf4YNojGN0rn+nsq+gYmiqWQjQ2Hgr8
BQG7UmwKmpsRVvSTYdxPcfh42oYj8a/I0EnUPEcbnPpmJGVzzkPDu4Bqe7d8Q3/TayGvXVG/UtJU
vvYUURBD/kTeMs6FA+4tonF6ncwe5i6MknuQWo+y0o1jPz96XpJR8v/nqwNkm4gGMI1tVDQnX0uE
SUqF20PvYKZLiB5y+nVWnsMnHoz+rc7H+LdRgk4Jvby95kH32cWWuxnzbuA9IO0P4HBqASH8GDhx
vq6q4GDb6bAD2y6OheN4Wyyv7Ehh3EFtmL2EPiR1le2Qqu/wN0j5VK9Kd5iYh/2wVYxV/ww+g2/c
sv2HaynqCqY82br8d9a6BdLTCOzut527H1q9ccygCABtFDlLe1PD/Ommb48Gj4YF8uELvB+pwx2W
oV/qY8nCHKaKyb7Cvqs2rGPjWvNxJ3iocVcmsPUxLAK0wbgSn5PFIMDc5EWsfjTVr3POn3h7i296
JwTlo8BAufRD7B6VFrEQJRVUtyK6TS1Ie2hpGdEia4UAaX6Fbnl2PdHeXRsGSGuUnPrM0vsYO3rT
U1V/4wawVt6k47iqA+vRJdnvznlEpqn/izPqEmz7x5Evcehvy1Q6dwMHDrCgmWBD4RRzV2YwVZLt
+iK1l22mn3zKCzYqUeipCB07J+i+PcSjc5VAGJ7ybWH4HYW54Rsxl29Jyed6smq2GW3AcF340UpZ
Jd5KnZPo4Cfmn8H88tIx5NOc8naLjOhFZ4A3Jq29p68eXgl50osJYnU2f3gfmuJPp3UybPBC13Sy
M67CtrNqcGv8lcD6HT+HjtTXWIGq6KOqW/UGC3UtMqXt4IdzG8G6K4sEaSHImKax835vaM3Zt4oU
l0OmliBZCRqx1PiphuUdkqRwzsIff4Wq+PIdI/ocJNE2xLKBQlTAT1gO24VNPfw/U77Q2OvAbi00
jvh3TJvJb9vYNbqtHb04i7fkyvFSTKp8cxFDVtDRWagHCxtCG4+7zEmslyGqPtkF+N+wFDAkjmN9
JUqDztfEiPhjdgqKC0BWBDSqbR/xFLuHfKi5Jfro4fT/GURLpH/WabY1zI8s5Y8Fldn8AU0H1LV/
xWamHqEd92sBJPmQe+EL27LmJArGYQE+9LuWMd+1ibovbEJRB09nlEwL53SRXbMdQJh9FmFl48Pg
o4XOb26jZKpeGbWstCog/Vs02FhRsyEmGsFKDiNvyqQ0FlnaaiehrJWMGLxn4UMTfbELA3BnU2qT
bo6tD1lUn5OEf5ZFDDC1Lj6WPlvXWJnkZgK4B0ky/S7C0j0RPSSuUkR8dHqLxTQz7LVWChOVleFe
xjT1MIgBG37nTAcvGhZNJ6JFkdb1hzDjo04XyqJqSXmZZIEuWUusw7H/asYovyfkaFIGtGEiu75U
grWhtUP/7gTBNygXfpeePi093Iu1NZhrso/skDLKsvuQe1VNngU8OjzZ9ieeQXXPiwtLgYBJe0L6
Q5oS48UyDQxE0tqIwggYzmrQSzsMi1gBxN7z3t3er8/PC7ZY+uvh0S+lrLqzYZrhKpkm5/C8BFZY
gc3Le7UwwxzvszT/arZT/bGD73RgAhrk3t2SmncvZ9r9qDVnbinrcZqjXjHahluYwXqkzW0htRRq
PAXezOJLrH4cExaeI8BpTR2O/doac5CFRsHdAey2KV3xxSD/N0mQZd1F+lscN0CmOPTeeg9DJymT
dY9P+Z4A+1wDAs5BKdnWgTqUFWmeg5nJG63A9nvsQOgcJfg8ZNJXqev+C2RFCNIGkI6qABk8Ov0J
LAfpp4k0ucm78T0xOlawxMdvLSJQX3r5hntsVSlYTcz838wAh0mKBpIUfXYoVd3MhbhMd2eoYqfD
ewgKg9tTvUMSI/Fttv4DZMp7ZIB5dcPq2jawaGMPp0kaGDa7YhBXitsPTtXCvlEyY90sZ7poRbqy
TGG89rLOGBal5sXmPLTwUzZyZvqhm0BG6BBZ9FoqbzAO4a7XLe8RnAeXaRKkG1syXzXlkSscuphK
fakuFBl/GdaksxkzFlrzrXdOcnS6/r+XZuJOV8IUthZiLreuJkTWcGRSUkgZfrq6/5qlQ7lwtFgt
Y8uobs9LH6aAN1No4R61EAfJGW0NNgdVQNXylJrNv8EnRMzhyd3WZtW8Vp3x3V0LhyEZAkMCC95k
noejnXqrUO/vTirqoxVjncoqKtLItETHTKgXS9bJt5EWzQLnKgCs0ch2dVzIXZQ1BDjHMv/qBnYT
rt896G4j4aUjetsI0aUq3RvVMene8iu2i2bz1xjq+ldJcgwdcldEUl6q+dIlQJC6un3J3mOi+HuV
cOjA9AaTM7rWHrRWAvGnVKnqzVYV3QT8hqFHZ3CddMC1/D1wz5g4VrNokSn7r5KYkxsDAXYG0Llm
cRkRYc/UKSkoWuwSzg6nzw/TSDdlIuXNQgvWR8bmLV5ec7YBZSmjWAzwhOtrg5CSZ2iE6bJ1SgPr
DfmjWLscmw+pRwoYp9/Oo67t+QnnJDauw6xio8Wn/qaJyl7TJbutSoAf6HjyrpJ1yrnhiHvWOSaj
+Wc0QcaXEngUMpV56MW0UrLbaGY3nHxUgEs5e6iEdw6hTSwTBW9Mw+sGoyS6NSX/sslgBivtuRGF
IwlhBUdO03TBmYhJXmIvl6MdnCep/07iRKAwmvgv6OnwpR6tC4uRakOd7aNq+VTyzqAebCSHELeV
uU+dTt+wWAqZJEvqLRlGCy29VE378uRgsC1G98PkrQRG8VgFK71u8AvkMAx7oVU496v5BgdJDrpB
t7Wl/pqSg9qYbuIubWn8jYrR25IVQcCtJT7TdroNuEbOkZ3xNgoa+tpbNnhBHO6cEQ/oNN9zyWcz
fs8B7Jv1Nylo/ukIBt5cn0KLNOIn8w4aDhZC2nrA4kBRpPhuotLkfzkYrlpFibal+WphdVhiLSzh
X3ECFcnOfEibWNwfUdNuLNq169Qx3z2HnTKJ5mChB7X5rhi4YQNykAFq7MW+hgXXwFWzra04XM0V
Wwpz0N6Dq7sxgDl+APc+poGigMgv90Bff9KGVpJRTMVbOxEbcgoP0oMtYSpEtBtNufcvk3b2kmv9
sGcmS3N75QRrzQPPi9Gy9KrkCx6HsR8FrloZdichXO+ReYV8YBRC2iLYPgzdBfjmCNkWg08TgKtQ
I6EkZIxVqvE3y033NHWh2pkm4i6flvjRtAMBOlFTB40Hb6FZiffemdwgqL0Da5Njs2Of6x5tkXB8
AQKry1xcSIyLS2SyHZqJoG1Yil9Y4f8wLKKzgWNZ1UnnoLM/QiGMTwKrLRE8sEXPY4dRN8kdLyEx
ulK+Wx7J14K3gQaBvqSBez0OuBUir74ELb3TWoKNvTFbEjT0/3FLkGv6Q7otFijOkZQoXAoZ3CaX
TV0lHnzK0hcBy2iwBB8lqgY3NqcO0zvb2BJlrf3KDFN7I7ki9qj8iz7AD8nqjO8ZF+6KgGO57fl0
E4+g1/156W17Z7jq1tIWs0tmpnka0yIjnbHcF5PzkhKou6Jf/RpDpzlzv9gnTR/ucKmkq8pPOTgw
cD0PLFdL3HiHESQQCVj30JSEDnAehbvImGF26YBRYrbS1TJ9xE2iH2r11dBF9o3VE5mMGAdHlXHV
JA0c2tIc2a10657iuk3lu84G/1iFU8n60ZHdDwrrEiWHzBsUdkWvQDymvyU+aiPj+XGK/1jNWJ2a
UQOkr0H0dexHUFn1LW5LgpNw9YKiksfeSN1DVBDVrsbhpZ1sGAfYc68k41GdB/0ofdl+NSkMLP59
80WKkRXb/w/rGzErvfvqK+uzy4Xce51oT2g49QlPtb4r9fH2HPQMcZRtS3IDltLtpTbkQJ09o9+X
EvCDDtEpyKZvV/eyl8JPxg0EAPaMIq0POoSyBXf5eE8WAGM1MPqjpSf5jW7dcu/1HC89gUcS51Pr
M63xrWNv1WJhrbhFkuUnfysamLCYILIRlPKQ4GwreyIPuTCOpVUFpz6hSphawU0ixBcFrNBVMTWs
n6wjjUDuqspgJfUmNEszhXb2nL4Re+ETIUV8ilinY5pGXs3aP3i1627bqlEHTzaYw0folzh61qbp
yQ1EfWifVezcyWz89fLOO+TzUO75lG556y6S1uX51KCLgbVh3g331B03nRP9KjUJ3TOc+lMSZPoL
d+obv8Xo10jJIz06BBJE6xYfRKNIx0FaCtvotxXVf9rEbt5NJhbszsP2HDetOGBHcCGeYgGxovAG
A2buXg21mwsDizm0BhgW1/xgROlHY2v1ArV0X9rlhxfmzkff+DVoDyu/hshDeyid5k4X0rwSU5YA
8KbqkyCu0bCTwuL3AxcG9mbr/tFmTErgWdpLoBf0EmZRv2u7Sd2pfOzvIYUMFS5tG7Mg3tvwwqLW
v+hWcs70OP+SXUGgji0wv2R51QDI4LsJiC7LMn/PqA5cyELD9as2dm3kp7Q3hr1nxOa+1BTmL4AB
9A6C45kvhZDtrvMYZq8sF7yz04NyUkX7YYHSB/xmDYfKxLNT4vAxsgo1vSv+JjL41zPk/WgmmlDc
bsyg88H4WjTl9GOF9rYHavtit43xSIBJp0N3qBpfZ30jxcmBwGruDg22Vlvbt8Gxo2uWzWN5FWxs
gRF6ctz+3BISWbmFobkLP3YD3GjW+Bn7+isdwFSBAtkcyj4+j24brYrCIgoOwmvTCbdeOCgwr06T
lNyZrHJfZWAQsfGfrQF5f5BO+I6d01wDsklhGAblUg9ysiyaXT0gS/7jjsQkdkh7KtaASAYWt6uw
HIq1Cg15JoXsrwaY0Wu/yJNV3jvVSQ7WcM+kdq4chM0x9v94WnTUx1J+kjGgEa7R5LaaNKBC1TDi
Gi3it5pj0clgKgSc0IvwX2RQagXnH392u3CEJu4P9TCM+VLm7abAWAqZyODOFjKMEAQQoEyLjsXT
plUsGv9MfTVtwspKCJfU04OugEWeDQGiun8dAmpep5Q1qoybfppTCaQ22hrOGHO/MjTGj54TNZyS
qrwDkdgYbqNYRMlyVhY4wsSehl8dDrEycKw/oV9Dq0nhPfkDbTdobKe8tSFtS7EXlWbfvSAM99X8
O4YwAUc3ofzGcHp3M+hNtM497UevoniLl98DHslJD9BfD2MT8i2GUbghVzcTCdVdr50WLLPerH5l
9U0qJ7xmHB8LDYMpQVjkKFuhv1sjn4e8sg9x2+WkaWzA5vNQUU2/c/HdYbI46ln2g83UfRl6h7EX
wACwIeVGN81pNVWF2Gu0Gi98Vgrm2K1/sIv2XY5JfYkr59NmG7O02e5fOy0rd55jzTJnedbISh2E
n4rzqHG0Ul78K7JJgA4QbFa2zplUpHpGYampLRuA3qvOYYYN3BLJcWF5nb3HjaTty1x+5bj6Txkd
TEEZidMY465D6fwE7zxy62jEJrJhfCZxSBMtpx1nRmw6ebt/7tVHSXcyXOPo9rwkcOiPfjXMzB0X
3TEuuK/EoHlbo1viB8GtHLkLQaHhy1A14RYFAsMETpd1UzfWEiCStdZ03AbYxMHTpjYZWtNhzDz4
3mbiYMn2aQjf4OUv/wO/rvHi1z1MBSuwrWMZn0ZG3yeHccYej8SA5FpMu8QiUmaZnPtt00QZZnN+
9ILO2FBKxj50jNd5pPxHmEXwzfrp5PRsjwvzOI2eyc4Xa71FanUrp4Lqv7ZpHqrEfzZE7nBM2/iQ
NgDlPIW8PRHshmRKFDbQDniJvbdpDY16ZRHb/BCBvo96DlR1wxnLxiv3UUq6XkKB+88bDomZaAfB
23TJB+46uD6hHKwTCymn4BjDUlmArpjxz/60D7A3L9JVOoUOkcxqWHVN6x6Irp6V5vQfjODhptvL
LNXFNYeB9Yqln6iSKYgbNtapBdD/Nvx0cZ//adsUkiC2U2AnWPMzg1q2WLpQGXj7Zsl9ihJrP1Gc
t+T2We1U02+leA9rE1NpNGHtRGJ/N6i4CKXZHwItyU4It+lpphJN5ZlA8binQcnf9c5gHTMbwkFl
Zysq3ctvpzH35gCys1MdQ6G2+NPYWfFX5cUmMrKcHVucXsOuCrYo4TNgNIQYVZjhWUBCK6XtvhdF
ljOZm4+J2cQaLNv33shO45DqaGFgxvATE+BlQTe9EQqHP7y2VvwP89yAe32OXdt/A0/U740v3jsF
dqfsrE1W0wxQBD9pxUnEraP3LEivtVTlqlcDFQVB6m4T3bPX4Pl2lTMJTsLTmpSRtzfxB+8AEVkb
VZryaAMFk+2fThIrl561BydLC4ThfeemEp+kQ0EUEerOR1+e69Gy76L3/gZoyNIEtVersFu7PvEo
9FR5qlzVLt0grVZanUwnIyAhQoxiqSstO0eu9PaV+2tCQjqylaTUqIjSbw/vDSx0AwgS6d++KMLb
ILND3cdfie/QAwsyZdn5IfC8jKUGyBE7fV8kfwfD3DJFK3dA/GvC5nuncKFuuNwBvDrrWFknNqBl
cml71z118ieZpxnEOMslngn89kQez1H9OVYGbIMGMa3V7XYzdSb1nL7chri97qkquwfwJgZXevE+
aCmUyVg0a8sW7yaFnO+VJf3jRDJaVkH1Nirn03Bd84KqdoMeVDIkpp0eUz2zbVWOxybCPFKeRpO9
YthM0V5PvPStrNJuEcTGfaxS+nAa2/vMJfmsUJseI7OMbS4955AS4V6AIQZTXNnaZQjUWwmsmi6v
xnofRjFynG3Gk+XOxsPSgWpgTc0ycN1kk1pzJZLp0g3g68vpk3/JdK+NmnpNI5B42Ifves+732Mt
O3IIq7aRC1qH8MwpadNh1dslJL4eZvA42c4tn6xPf8ZSt0WpH/FIOaETvA7ENShiaDc+8J9Do8rm
Ng2ozlMjyLPlxsGVgfGZAKPEc3HDxkXNSnKz3bb8DhNS1ipkxBKQyrpU00gmHcswdiAqkBwheR8A
9mhCzWdXnO6qHviyR4K4D8EbMCJap4mp772GKU9UkRGoPfFO+JbEqK4fY8fhiJzTH6/BANqVUn4n
tC2dqLxeA3zFtcc77V0lJOYrv8LTb8YQulR5GZAg0jTyH3nullt2MPZqcNO7l7nOnXyvR8bATY5B
VUZvbkvnovnOBk6/a16DANmB3stra5ME6XCNDVQfyoDWdarTwEj29DKyL1ygprVn0nccTDDqtWnE
lCPyVkVlv3qh1u2MqLWooXZ+V/2PHNKzEUXkf0qwCUaCtdv3qGTpWKJvCWjRTRkMNJm7sNRcJThJ
zrvPKXN00FVchAGUStTlVmkBgVJajF4cPPI4vkd6QcPgJ4Alc2ip1bt3zYBrKmvB7WEkoQ05+ZfT
skXPbAcCUE9LaE9aj/YISmnRJW15CmSCHCYRe2K7AYWtUb+2Dc16Vydui87KoXOpnXW3RGAYaLN0
e8NbR6MIr5Gs+0XREWjtjeafrqW/AUy9avTCfTu3CvkZE8FUvIiExjjRkhkZpzVIDQq3JzIb7oFA
mH6z2VXfJ2RYAixLEivt31Td5gC7C3X6p6YhQHXtBmky+niSv6RNxKkGeXDFwbDGNWR9h8INL4Lz
QFGjAlpGvvEsO90rpx8PWhlPhxEO074aqhc3NONtERvufnZ67kMHmQld1VuMvVZBcjWaX31bvagB
kaPB77Idksa4RBbYsAa3GCdM7w6Wrz44ofznNOlBZbJ7F9Z+Ts0ukrjU7yzyLsgOySREvConSH4L
WpU1G7qumfjtq5KIWUGozp6X2/sqwRTHR3STt7I4Pi9japvbVGuuyLz5uTIHbUtojLdYGdu/MNT+
Syzxu0zgfRlZZt5C7sB6+QCWZ72VLetSUBPGCxywY4PIHnSgZ4/WtCFWM7azETQXMV1cd42SWRqo
4yP/3WortfF3bMSEG+dL5XjyzPwJRaH+BHu1cSLlnkjxpJRrX1glqcZsQUEmEEpUwnml0OXvGqHv
aEoF34Pc9FcdV/6mUjU8ZRgM16YN/+KqJz+eMOmpBWMr6AbyMIx9RxF7gQJoJOTDWKywi8WHuDEf
uQVlsqLe5vi8WCiCBfEEYKZ7+gwLiGJkEahBZysmDMywYlxlTd4tu05+WrMRr/O04sVKtBPmpOnB
+gRrMCJCOA3FNiZJfoM3SswlZxpETPyFg3X5MjRGuOIMGzAPC/4MdGQ+Gj0hDivGJTKRIKzR9Mew
dU7+6BaP3B0RH6ganZjCbSxpJtuma8GBBuLqmS6DkWmSyKxtsgtqqBypMZA5TEXhHeUEKVILa+LP
inCrZsRfrup2WaqcSzCRc3Y4ny3CgA0NrvaD3Wjt0fch5QmmGbBnM+1E2q4iNlYTNoC+YBH4Sjp4
DqC3JzdY5wFSPqJdu5VyBqwaGbekOvpQCvDW2DnbSFIsW/Fe34Qm3nI30QyaMmNUsIG5aGzRANNn
Swdzi90CKnXQopcyHhD1COHAhWxWNITG+NSLdj6mQyyiP2LZSSokbT1Id2Zsvyg8gSdE5BpOO5lg
NbnxnobzX8RH8zfkE456kVbu0cHFIhM1xyctqXYxBXoUhUn7YNSkXxImALn6R2tKe4+CwllNAT3V
bW/dy7YsTpY5N1ZbpFaYhac3hta3gp/AQMHB6sbWFodGYC2Fncm17Ufikg0uoSGrHigVYzzgGHW+
CkLhXaNtx4++ABKNLmY/rfuOTwjj358syk1aoSL9GIhqgrc7MYgYdNxZw9XQI/cA2S88qLJ9I7FV
X7WWC+e/U8WG7qjpVF508tE4wrqlvDHpP6iO/aSGg0Kzh7pMLL4Z6x3uxeGFXTsxIhfhoaWi7Zhr
kcQsybqrN92F6QsrfjpMr51ZHfWcJNGYvbGPqu6s1D9WJi+MOLDF0rm2s22YrJ5HUju1L3bgOTuK
kmeh3pjuLTA4G/kG55qp1nXV94/AgqHKR3mvh9U8wq3MTRK25UqVPeBNS/2L7XnY4h9dPGOLqiLu
/iSbaVbpHvSE2WVBHhazqv1WZ3MzVVKxHIdmqdZa1pUAQFJuA156tUYiy3rpnRsWbPrDe3VqMImw
S4/PWtBeDTxMF2fs7EsWB9oGWXpcPB/+H2PntRw3tm3ZXzmh58a5MHvDdNw6D+ktk16UXhCkRGHD
e/v1PZCqLqoU1Tc6QspITzKRANZea84xAQFiVrayaRtRpt3F/YCyMRkDUD0tatSUtnBbFLcpd7FD
+pC355uxMXkXPz5ZuaD1kFeMLf2+3lZBhdgy7IMTipVXx/LaE+IX/75rv4xgv+7IJ6S0m9l7rBeG
Pct9gQTHbNY1xJIZG/Lqu+ZB61jqz6T6HK/ROhahSZMr39M4909TT6qUmXU1En8UtmlVHOM6fWRp
FN6aRtftQJey7LPwwSsyxHc0JXAzGd4D07By49JsQ9yd1mfcB9XBwGViTeitACYzutc4LeSuNW7S
TM9X/L6wYg0CTzfk8Yx7bYB5ko8tcacUhpx002rpoVvsybSjml2PvvWl0hxv0wzZEyXlN5Qa+TbV
QFzowEMSuvoLQS4ZMY+7sgz4ZVhYbz1DbhPXzi9VQwyERu9jlcn4RXZlcquwGqxESSixz5ADu608
tImhn/3Qyu+yKiGbPbc2ej78SCw9OXr0xyoxqXszTaodnLGTGznvMXbvZ50gE5OiZs00HAepYUPn
Kq3zvCsuWPZTn2gV4rTcAWJChSPbBjHWNG7wIzB9L2waSDhqzlbTmYdQMvKHZYGgJGTkpsAFDSa+
HdiipFwWYp1m6Px15HJF6D+64D6BYFG1gzW2Dpg/X+ua1pTdl/GtZ2NwdTrvVFk+WYskyAEMoDZ0
+doti1b1h4qw2STvxGLSh/pEqDhu1Vl75rmD3DNg25gJSUFJie5G08Lp3qxGcw/sH45ln7brejLw
z09l/Bj53cpiGWKyuH2B83lAVX+26yo9egUzYMNprPXYFjVSVXtfKg8ER1GZDwSv39uug1sfB9OS
T6NYZBopTARk3GgeaLlWAc8jPaZYIZvK9iO5CuiyeG4jgf30Ce1iJmjAHiL8RXlIrmpjDIx3BmqX
AHfh/ipjNJ10byfUeUmKB2/w+4M1X4yta2C4t9rllGvJ6bqqlCFeoaZ2RkjiVB9jVp9tI9vl4G/M
kFCiwJf6Xk+IrWbgETGZc7Zx2kKVJfEPhqi9wPxLuFlaBwQfMnRpHEEnFTg8irVBmEdmLZRWPAwq
vfSOZhy9pkblH4WtfY5mbmdvMRfQStPYgb9y2Zvpg9dG/9YJGvhgbzEmxD9kA6O0qIubstQBYEcF
/XgvO+WJobaVrT9cf1TXOLvR0EIWyVTKGgBp1oZJtQA1Na3IAnp0AdtvwwIBdyQVkmkb/1As7Jt+
OYL0IvJ0o8PjoGuK58+yJOwAvV4VtKcvfOZ0LCfLXQRudo+VYWG4Att6IemioZbl5My+N/i35hA3
RztkAUrdQPeG8xwoA3FB637qtWY6pK3vQPyijziGLAhUUL8mHfFsmUJ/VWr5ti4rKMtBcBwCin7s
5UB9svLsM39fwvpe00ILV2KYnrWWc31gV8md1rT7Kmo57vrUOlJ3yPRQMC0cP2TSPJPMuygl1zd3
AhySGal+DE6mFic+8h9O0lXkLCx91Nf05JxMWS8+ghaM/a9ZE7CocghQnXqBZ4YDfTiZ55bIw2XY
EfvamDanSku/ZL1HrR4AZ3Rr3Tprlv1GvJxYVgJFh++ibaTJgF6ml6CHpLb0IzDFjVTtnlKQDkhl
PzH4fUAtTXUe1E+NcVeO4Ps6VlmroBwYOUStv1GuCLdRmVfLCMSazgKP81sfHQL4KnwonweTbkLd
E1eSdRAHlYNLWXo+WeweDDHYOG9wryVtvLI+6gbm/ypAsCPoPxFKod8ljW9mi9QitoOBBGkJQApW
xJayl1UkQ5LRmZE62FE1yxxlx3wOZIx4dmoJTi1E3lPGxVyWgSxsioSVsmdrG9VQdnkWH5TlOgwJ
BviOcBFxvZA+cexSt17HskZ6NJ4SMt0usorHdY+YaelNwj+y9h4WaU0NhO43p8np5seoJVbIxMi3
NntLEmfExL6t7HMT6wRSR15+CJT5hN9TrjKfpLQ6oK9j0wGSJfVegdEWiVy1p8GzSib6UoWzF2YX
bYTj0wRk1Tpwbkh68jOxe8TLwZ6b1WF5Y/NV2HvD1C0GSSL2mGN31oYGRp1G3BcxsPBV/CDf5ngA
XM4lU6wnO5bdxsY3GN2VrZlt7QEqErx3aJdhTOduwgSrmkjbNFMaLSR4ZrCUzDYIyMCreeYkraNZ
AP5UBohmk0Y+DSpg2BWivLCnaQ8KMF6Rj3lPXCyzbzF8IyYFuoRIthPn4ZMiTZdqYKki0gSyCcaY
yHJoFeFEjgRum8jt7sBqbl0qebdsxVli5IaAZDxMRBAE+iMeh5BuWjgHrpnFkWHGCevNtCe6tl4h
+so2MePX0acnQgbLKsL0QUYICVr6cAx7E+6IHmO3X2oHW1f6ztOsm8KPg2ePJE2CzJ1OFKc8nL5G
UWpchEsPjHnDQcoB5IA+Y+f0qzITEJGGO+qchu7eccUrZbq7B8xgrjQBcUvz3O820K+jGxUMjAp1
ZxvVtrUPgRg2FuF4DAd0ufY5EK2yJkeqUyI7y+rmqeA/ZRKkB8/8IkabSC6EHMcw/ZIy8CGqHomh
HQdbkzjUnZePzaaGVxsoeORko6/8Iiw3rHvf2rboj8wKIUjbCoQQxLp21JGTpmzlhhNvz550EEH1
FhHVfdPVfMNdNLRg5iBRT65xsIwOYVxnE8ynmJYB+Scu2cfCfYgM7ZiJyDiHXUQ8F2ercczUdlLl
j2EIv6UxIVPZwC/pm8I7RJZ+62INu4GYRSJAQaMuK6r4FMnphBfb31EtqD1TbgN1baW2PX8Z0XBM
neGu0ZyvknKVgXU5dl19bxVFdRwRPM5mL3OZGCTnsd1Au4eldkvTXFqCZCf3tY+JPBgpKbYspfzd
FNPgGdIgv3TfeitU+8JiHD7mZ3eWgMcssmcYgQ5Wjwq8rcxhMyjHWntoObC5Qxan3C63XlF8rsrm
mwoTdSMc84XWBanE0O23A6dbpGBFf5P0cBaN4Av5keOqs8v0kumkhuedcWTwmW/iAZVJ2MUQTmMC
beS87huz4QmmeQD3L/N3Sln7UbMBbBW9vtXt8YFTRHGbfQ40cpus4cnv8wIniJNtmsbqFt78N9Ql
1PVpMKxd2mN91KT31em3sTnpp1bvkT73RbcchCXOSeYY2zql2hJ4Qm4kSl04IKthrh/MwI1u6trX
1lbr9rdwI1HeuIxBxpY5oGo4ENiMKASDd+xCEMR+TAlxj4OS+2LWZtJ0rPZT736zFJTsRII/xUcT
HS0c+LvOUjfJK63PDn4Ks36RtXCWu5SQC2OIVyoj/dHMVwq5kUJXu9Obauap19BGrPiBAGbn6AKA
EmE1HingH9sBOnAAMzaynzu20i7P0jdjPspkkXehI7KATOkcYun0mwmg3oI43e6clgXLd+L80Nwz
fxq20o5J/Yqal1zq6uCGiDqSltFcquCwhUaibVsWw5bKb9QwdCfFkA2PwLZsCoEQQ0xHIYc7iYPw
7E8Lg7PXobS+ZphzQSRPDz7Md9r+CR+OcDJjX/Zy14FAuW0IPUaqQXkKffpoGuMl8kaxFROLGLzG
A3D6VWqzPBrj/t1NJeiH0q1hsav14CIDQwjKH+MDVrS1Ptm6scYLkzCi8QGNwhbYSyYaCKPZgsm3
X7oKxUuJoTu0gTkUZhqsKsq3Pbhx+spB90o8BHwIPdZAp2cP1EvMbnuykUHlWWsKFWuHE+eo68W7
44YBeqeKcqYC0ebo3d4V7SO6PYDOTnqpWtJai+mz0ji/wUQ8JrHcD5onkbGk9PLq0TmqqtmTy9Cc
QHCgTxg2Xc4H1xWsBmxOYmskcYi3/CDj5IgeT0+Q6rPz0+Ro6VSPffiDdQHT9SAmUsFASi2nrTVv
J3qPxWZcVa1fsKRRXyUZEjc4DZZ6YAf75RDTCWiUvRd2wTxQs0gJgnI7ggJmDL/ymmpYTiQZwMNn
a7YYIgBQQ5wzkuhB2LW78xyIOcq2koveQfcyIUE1xcCPHGO6TTQ1HaNpjtIYUa/1JaipiRT5qa1o
T/X0kwFFt4ClMAqw3k88ASktqbeyi1vEeTMyxgyCu1b535WoHHbCEoJbk8WcQvOZlW5TI4SEs0KU
7Zal53lrkgsenBIsUCyneBOZNPVGgJ2EX6MgjMp7o8xnFKz34lRJezbJP1p4Zn2fRgjxchpeyzTB
FBkrL7/piStzC2TG5XxsiKptPGbhXpemt3cnLds1waAuRg6YF3cuHAK+dYCYidur4bVyYnnILAtz
kIkTKJIkQ1YRcwMAsT1lst7zh2KBUJEEtuC2xPn63SM0O3vX0ubImBJt6Phzfk4jjvc2+aqT+SOK
cVfiJ3STPtprtup2XZS8wfSzbcLtUD6iniMK2DbJFgyDeC3zFzfWiz18g/IckO2Ik18hh2O2aOSM
XzHrb8hfOTVl+j4aQXGpIrkt+yR6zJydFp/SMJU3rNUJIUCIvQNxMTtzw37DFBlwNdAqMNssN4dw
67KHLUNZ36S6oR97MGGJwnRCAhkgw9qioxf55bLEA7MELGtYWMdAdEErQ1C1RG44UauV3qkbSLfU
vGyfBZG9iOLxzmtvHRSPS6tsyIpzi00cmM4eBU3MOOHbxDiV8SeuZi1oMgKwtH4D2o7u62hsWl1X
xNbr5OGMw04OaF5HJJ8rRkTsJlV18Iv+By6F8ja1cAtURnUCM5Q9wX6i7dw/BRmhS0MOREDYBGkQ
s47iZlAPvRczsabHx+TWekSATf6mS3cfeOBR0wLQeXCUxyr29m2k7dNuKlY1AQsHv2m7DRFm+lx5
5lKFq54MdwMDw0mErrVWhbFl/V4wcwafybNgNI6E00gg3gPr4xXBsnKjTJDwQZpd0DOVqzCGghpA
ocHMvgqtEAtuRW4K7k+BY8IoUGwz5HeQ5ectjNfYh3OTm+1RWdajPtHBsSfChSh1/EVsE7oV8BMh
NNMKwSQlbhJNYy3npcdK5HehD0+LJCUyVKYOmIPfHXDfh/c64Bz0EMOyMskkI/1xpA8AJKCye5eA
jqwABDdtwLcOLKNNbd0rA0VdXz1JeDXUi+reqzKxCwyDdpdBrxqfFfG2tOKJb5tu2GyIFHWaHpxh
4fuS5pSBOdQ7dca7gT2V+iiU4z4rnTuXE3Qxhs9mAQ8j1vORmg6gkpByXCcjFRufnrEuDHPce98s
9ITLwmnsHfDSVdBPxskotbecz68w2+nGFSJcutWInygpn3w/ps+gddO6ZQl9kzJWosLh9KMqB3a0
hR6OwJZwMzIF21SKzImRmDgOiYOFRV7x5bdJOVJ2yklgSk6WU9K7CEDRjjipkOjKZhfL+F2JVWvp
+rlWqVwyYmYTB0mxH4fmKedAG4xvrOuXGoUvn07sHTiR7QgwtG7hRu/nhfpShVp/e24JO0QFgdPX
Dhsco9q5sGv7G2Qu9PVIyMf8wODouc774Wy6+kNqyNvQx3/Xdol+VP4uaUbzcI1V1voX0yE53Iy1
kcU7/S/G4clt54tnN+z9Qxs/NKk09n6Xv7Ve0R7bQr3EiVmfUnNuuk27CiY4+p0RUotkXTWOxWdZ
55i4EUM5YGYnxbK8NME6lvqNVhj9qkNOueLJ3qZytccUBe0CAHRw7+CsWc++4BVnVWomCP+GgNuK
VmROwozHDS0nF444jBNv0pdJX8RrTyM706npcZIHxNE4tXvE9uFwaHuhtipXL33lfBeNn+0BJ0Ak
F7OztQKDmIzT91Dz8mNr4QgIastcs1IBp6aC9uDluY3QFYetwrYJid5cpsVA91QZ96QzyotqJLE8
DQQByVG7l2JiCdoOO1KZV9kgnYvjtg9Rb++6kNiErp2GNeOGe+m2Dv66gc3sUhBBmnV2EzKjBeMU
Yr8a90vRuIh/Zcm0cURTFEVvoyGrU5Bq4cGwvZ3NumXJ5C8+6n7xTWUjUKs6f4uKBg4gVTopEa22
hPwPFKQjjI4EUYuqKCCIG66fSQfh5JLGh8gsf4kEGYOqlePP9YuW6Nl20JPHvC8e+D52tLA5D4l6
1RaT/9VtTOIYqQ+H2vmSacP3yoXW7aUgEWhDC0Z97VNdqZkEkKCU8tzwy66TQA8opAM+GF8wVfaY
EQyageTDeAihYzGrR2UdY4ledZr7Ghr0mKVmqSWOmfzMweE96I19p9MftBDbQwHtAcrqjLGAMgWa
/ULrAA5eEXT7OBkeep8ABCdkN6Ds7o5toiEpaQFlsRFoEqVymFEupLRZ5l3nCnehQ28lkr7BJkN2
+9HOOHKP8CsQZwb7Vk+3dTWsatVrj5ZUR82x41NvwiaBtLHG8ERzP7ZKrJiobhj4gDLIBSF5rSsP
1wuvZskh0XojhBgQsl9jESfxRGWjDilBd/T5vGrJ2egSVEK/01wgUlFDXCznJVpIw4MNRmXRojJe
T5r7ggrhc168jTq1up7xDQJXwsKD6FeAJqVaNyPC6kE3n+UIeMxJ9EvhwMBlvx1wl3nTII4llMgV
GVQJJSVGNYaxCz23xc4pxp6MoYoAV5zlqzYRZ8WXd5GCM9pWZCIu4hBhAN045iVdeWYtgcrXj+/A
TDIhrrsberrewutdpEh9xpMmvXoQTvUFb8MjTHfcEVZMlKhB2nxd1IdhAiQe+JiTYL+Q6VQ2Og08
jgZ16jG19tTeFq1al7moNxBi8HSUUq7LOcuWPEK+AgOaeiQxlAbpeNfNF1FIwziuvtlFHV9iugML
IBPu0ooQFHbxcKypnYB0ghq1ug5gcNo/58WT9DSXY84Y05/Nsy3LiBpTAhkRZaqvPMdOSLGAuFC5
7jlJWFURZzRGpbvFoOnsqhjQNtHzKGvbuXTwq2PVp7fwb6kUZUc93RZi1Vh9t3XNwF/5LiCTqHK3
o4A02qFFX/pDld46/g7wELoWy40WpmPcgkoqbjKjRtqDlHoXi0tO0gO5dsY7SIt+G9GEtytvZNbT
xszyPAQiWOBSB1ZH7gFEUfcALYInyqm9AlTjt2b4pV8lgf4qoLPcOTijzXnxJOporansIUOGt+sR
Dp/wrm5obw13jY6WMrHYVqWqt7Hsvfvc4qM3R056mBOiVZtjVPaaXAFh0PNlqKtxZRDndC4rNNl1
RLBpzpY3zKBcZ+Y4LSCsVQentx8dRmorD4vNxiuNtQ5p2eOU3rbDQfbmD7OOqgPzwQXCiJryarqr
LCCVHixWRvNEqiaCdY6LjYNILYoM4ro4AE3a2eDou5P0Fcwiwanu1c+RPb4bgUtoSIKyrp8mlN0e
7Yaytr8rN6jOZaieY1JaloHjA6qwMAUQjF7DpBm13eh2LyXqlqWwylkIKl98orgfRjKxOpyCGCpU
zVIvxLWzIUKxwiuTYgbwc7RgHet7MfM6mb8Vbkt1H+T9iZP4HRMbbevlNmNPzyZOkMnBpQ3j57yf
OyyMtze2wCE2lKzlA48Gk1VryDPsPN2WeBjvho1b1f0loz9pIfcITby7VSe7pWU4at9BEfpS5+PN
bNx03QotRFyMK6XbLJDaV7vPfthEZ95lmHJsnU6OE3l38J/HHdxW52gWJPf0dM5TahUGUDtJYjQN
AK29M+L4mQW/t0BFwAw1czyWVsD+TaKIj4akRPV8/0Dr7Faaxr3mS3XW8vFbG0VkTzvePQmA05rI
2GfH7unw+/rKbljwWMP10AkmxAiIpWfNzqMPoa+P68gPm63QIca2PtEdKMCPfaoh6RQR5Dfrqckc
zNQF2mNsKdFKNYqOUp8fBjOmJHDNTcoBpWn7rR9BbGXU7Wytqn7xwXuXPpIf2zXSZd57r5bPOtGg
nFx6JSSpQNf3nPbXygzlmbH3GkbJtK3H4F01U7ctu/ErA9TpwMPPgZHnW4U8RjfxzzQlogtez4nZ
BhdFJvBJETCzyDwbN4g1nKn0ZgBBSMgmjG24TwJuuQeCHiAEi0cJpdg0ks8ctbCTRs0CixCCzmkl
RpGc87i3FyOdpL7J6ze268ou/fk00kS0QUa6SCusb/6xxBi89tMR/YfQ7A08N8b7Pl/ygYb0yorn
sAjlIY10R6AzTTOSXxapMzvFV/TCfG8ViHqjK5GHsXgnXz3Uts3QP0lq6WNIPHPYkuuXh8NXxNsv
fdQkxwJbYULA815EurmOSHNtGlNehCgINdCNlzYv3w3N07esw8lJBnjO6IYPnYivbp5yjTdsNxyP
y9qfw+k0MAVEfPLwiCcCO/GBM+/MFzO3wqySXdua9+NA8m5kEOZrlEm0U9g59qXrfI76crgU1pvu
2sVRToLDQgXoVqJfq6sKC2DZ9geKZjqnsT6tYEuba7q22jo0moKeJf4wYdYlfXZM7UnUMV3Ro+3U
h+22Cpt01YwJJ6vuAcF5dRiB/7OglQwl7ArFgUeQRehY0MZS2SPCadvl0JSbmib7fcZ4aqkTNJZK
hfFhHlr5HdixMXAOlTdsA8M90W5K+87lPBJGywLNFLF82iL3SbIu4K9sNAMx9ty+QZeSEUcCjrRv
XVIVEbU33d1ge5cKNxnC/nyjN6mitW0blx6mNr6RVW0Uc9iw8xVhAM0EOEblBJxFhHZ/ywmk/kFT
+LttKfhBrA4Xge1bi7inWWCr4NAWiL+ITaMOaG0ME75JTsHkfTcmcRlDIsioW3AFuzVLNILl16Os
kfvlwTYZ/IPG/gJzaoUOxl7FQ+Ouc3TfdtI4F7TLZK/ZNAZSu74thn44uDmhVw5xg4SW4C7Akwya
+oIpBAG/Th9HWHKnd7l+IJBRuxgMOulmnCIDCDgn1C86cCpBssfSlGDOqqpPDqQXEFKc4kAY0ppY
R2pOX7bwCv0RhG1f7Fj4obTDNXhEZOSuM0bTAJXb6sU+Vi4cuQlM0zYumjPN8mgNg2cgpUm4+474
7IwddawssCr9wA8v1D4CV0GzKpOIoWxboJs/QYd3TlKRh1qb2ncIzMatptVbhsfPSGuzO5YWLktt
dJ6hRXqpCubwWan2SZZvffY31iVAlPCAHa4XUZ5QLl2vOihREINy8fHw9b6Pm9drzCeyw+A745qk
8a+jxZgckTJvmLOG/dtV+EEpZo8QDOwkIcBeb1+fer12vU8DB4+X38+qZmt6YXHwkHnuEf8+Ys4l
cOuv3ydEkrysRux4DR6CfNCOwjSCbQB47tCPUwai1s0O9iS/58bcrqyVXHgyIDfSxAh/vcBRBVfo
43ZU281BMFbe9/gV9BJjn6x06GO1wgxxfdN+MqP6xZjfGoYSvC/GQdmhMNAszcuSLirXlVBtvqOS
2cHMRTyUQ+1byikDUG0zzZqW/vyBXT/Y60d3vXa9+PkkvC5sgp/Xr3dfn//x1DqK7N3AuTsnUDPd
YZbN0JzKNJ2jlvnU0Qw2D9dPtW8dyygInOFjp9+JwWiRWeXtiL4lhF/+28d/3ZjX+35uoo+HPx75
uO967ePiul0+bv72PLK82eZ0jn1kYi3ulRQQGxv442mcu3jG9XaLd4vM2PmXTlJ0lnST6ZDBQWVx
O9/5cfHx1bneF7QtyICPh6+fzMfN67XfXvLbzV/+8I/XGd0MMiaHjDTEeHiMhOVO6+s3oHFMZjmd
PgmarnpYHho5JOvr5lKulR0+NvTHzet9H1v046amMUtdfGzw6yO/v85zvRUojGgRzmhmFuOFDhyr
oTaZLyroSnyfU61mJD3f4QWy+fOqSKULjjx4pOzJzSE/yLDgFYDX+HLOV68XPjjoX2+nYfWQtE26
+bl9Pj6uX3bzn1d/frqoH9bUa2sHXAHlcd0Fs8KfCzLB2CPnn/NPN//pvusrrg9cX/Zx83pf+dc7
6z1YL13rf3Sxd/q5p173yetFOx8IrtdY37ADXm9fd+R/es4/3ReBEuOrO+/l14vff8L1zuvb/vwJ
s9owBK2PMrUacaDwZ39s0+tOfN2wv933cfN67beX/dN9/8+3+nj7316mPIfqQwSsDeZjZKgD1vjz
6ny7m78w12PmL4/g/0EXeH1oZMT65/Ovt3++yfWd/nr5CCgP781fd16vmV1JlYs68PrmZata8hjX
19TX//o2/O/gPYd2OwZ5Vv/nv7n9LUfQERLN9dvN/zzmKf/+e37NX8/5+yv+cw6/0aXKfzT/47O2
7/nNa/pe//6kv70zP/3P32712rz+7QYagLAZ79r3arx/5w9rrr8Ff8f8zP/fB//1fn2Xx7F4/+PT
6/c0zFZ4qavwW/Ppz4f23//4ZFqmTiLvf/36E/58eP4T/vh0805OU5t9T16z7/+a/59e36rX73n1
D+/y/lo3f3zSpPlv22TJDfRUCMk4Vn76V/9+fch2/k35KXUpYBWZwFSI1kUv1qg/Ptn6vy3HdgBY
ucJyeEmdMwr845Ow/23rHrM1KT2dCbNlfPq/v+zfNuvHZv5X1tLMwMNd//HJ8D79GjcsoXxLT3qm
7lpCeILKj8e/vd6HFE48+39lY9tRtUySAFxU1S7RXvd+WvV7y3pDqjOcLTGmeCLF59CvvpRFLp+d
IpKHTLNXRT+vqUksykI/eK4aSbogWaXPKNdRJra5dvjlg/7zd//1d/0th5jf1cR65LF+Z7XFX+7O
0cm//K5q6szBGA30o7X80rFq32pZIkC+ccGiyLpIMbArgGMeIo7gqJVvydV1b42yxOFM6tAmJH70
pKqQuNoGfQBk0O1Iy2HBxGM6Xi/QeujHoKw9pkOOuSpau93YhCttFRmEmyBm0glHyj2PZG3AgFz+
z38if8wcpvyR/8zXg1kd28Hh6yKk4Tm/5T/j56AZUEgDHsPUHrWoq+/IVXsrC3s/ulQaqS2OHqGk
e9wvB9wKT16liWXYC0mp5mcbX5tzULyIYY5whq3S7LuMH0dYJKj0efN68TidJ2xNUWyRVUGAPeKN
6i5Cba+lAwxsLzgza1Xn2sWfrabgFLFmobhBfu+Di9ZF56F0RVaTJB1L6YTQwTqsu2PRk8lMNwla
dILIXvnaW8VntSzM2t52EM9I8aPQiqApxpMCIIl6GAE4c6mmMI1NUltqJZnX3BMyRXv7VRiQy1l5
E5XTM3syXdNd22OhczowQbi3k7cU3eQyZ6lgJOjWU1km2RbGa7Q0Gqc+DhhI4epCgu0ZF9tu+pQb
st4H2XtFC/uikzwZjFWywDBRfAlYGA1WZZykbM6ICuOdiIVx1CbjeyzceGeA2WIJ6KO+HQnbSQL3
MEV69yCS/JuRNz/STIXM1wr7OYkmudDBmpSsBHdx7ev3TtfUN0neHrDCGvcVdJ1N5/fMxNr+kTiA
8I46B+wMwYlpHmmfSTzCEGqZFXMYw/9cEOa+rNA6rxiuREubrPaVS1jFsoe5tNEQVB7RT/YyzVZg
cVcsRN3PNSoHXHKFdSim5gHpdLmRWEKgBBRiZ9pFtYJ0czdlYX7Rfe9bMBPuS5fimyBxs4njx6In
S6Dui4Ewv68x30jguZS6XVi/Sz/4LjFZ3vSD/uBmusDrobLbtBXJIaVDtQQ+aSzTdmjAzQfyNDk0
4ynUzVsFfG2dQza4+B5nyMYcbeiQ+uQzLMVnTLbStspLCH6C5ChYNeGu973qDgcDfC5qQiiv0NuP
1wsLZ8WR9tC9whC99BNSDiHjYBYJsmFdsXnRzFpJdvSQFx6laLPj9eb1opVNcDRAT3aduKeTIO6B
QmXrlOT5FX8mLiE53PKToPwKwNZtqGFNne/7eCAJL1436RcleZbjPKLptPaN+WBlmnnpa9286KTo
oHi3jh93tQmNqph8I+OvZ2WGcuCPMGOOh5xRjWZ/tvNIZ4FOBt7RNohLMzyaK0ORVTuBpPSSIJPw
+yg9B+lzowZ1LBrbOZYttvVyYLQVmUHKUBDoqtowIilv4tLqmNDLoV9K+G5rtOdMz5BVBhptREi9
xXlSzZ8X1/tKnw6QIJfZ78L4PrdzYFAWgKQ8jW8cMUQ/LyLQzyur8/n0dcM+VcY7qCAEXowgTlah
H6w6EYvcRrYIjbe+BKU/rFjGx5vUxmqp+sDaWko3n2wOXX1F6wjHWklSY0gFTpWXGKVxsjnkbByQ
kAT7xONRhu14vF7rI99aB53FMjIrt0MtrJ3hmDVk4aY+WvO1603c4pg90TWcKlWrpQU/8KaB/Usz
QhvoBY3+V5UjBJ8mPzr1UsPh2mUPA9HwjIkU6j4yQPk6jv6+EWhMQyMjjgoS4QnyMdeSEe+qSVoc
YyLmdPaUbtvEny55UaXsGoOzqSWNpHa0iJDxzIdx1NQ9Bqr0gSiCjqxmBpcK9LolygSB7Ly1oUjR
6hngAazh6pDiV9TOuXElO0TfEDBFSiHmJQd2ZiL0Eh5B/F7bMVh7EZY4omSAcyWCCZCiCzw5Mrol
hWncG0nGEZnD6ObKZkc1K4ginDHt1wsaA5jo4aOXTLa+6wZiMHA84alu/HOXeMZtpTvWpgRqtE7m
FNYQGIE1wRpqgGfceEVDRBNwyAIKqatOtdHtPRY5z7wo3NO9C9dak7yloFRbdEgV/AF/qtZQwyxa
pIRJjHgOlqnWPCUk/SzrZKygVL46nuofM93/0RZGg86SpNQor/Amp218XyjDWGSg+1Gms4lzH9ik
VYrhlsWItXDNejyYaPfWlWWmX+GCoZ7qMPx2G3Ac0XmKkKmPk15/x0KTrYAjDpdx4Lhd5XawbHD8
UcDoHuLDbJeMiXVUwVMW85XuB+CoQ2FeOtM3Lh7pjFlqrvtGrEwZ98xgKqYp40y2CAgYBtgVGDeE
IkQYVxJzj8VYuzV6rAZi6JibeIQNOn1C7qPWhLiFMEP6Fo1W+vHdsYo84MjIFJezu1qr5QXscrxj
5G+dhZFMZE4QvttPgHdUnMRrtxi/ZHrh36YRp9AuSS9Y0JMLMzV/1dYEtlxvljbG5iakw9lLGf0f
us5ryW1k69JPhIiETeCW3hdZLCfdIOQa3psE8PTzATpz+p+ZmJsMGrVaxQKRO/de61tYDWC+IFrz
3oKpmnFqAjijBg06m+z8wpc1XXlRmlwIrcxwQ/bRJsyUqggLy9XOdCKx0Sm7H8x217ZT/lxCOhtm
YKRyeUR+MZXZwvaMGUPMKLc6Qh86s3ntDvukxjAS7FPo32qdUU4+GRkN+OA90kwE+yYMG+mbtwiy
z77FbUNSYGo/J+gVSGnwwgey3GWIg/dG7proNaEP9NHvCT2A6UOhjzx3OiF/FnOyVnYGdZORoO6Q
cG9I9c595OrMVP2+I+W6crVyYxnqA4NlcchIYbkuS0vIMgQhp+b/ZHm4NILo6IksuSyYhQBDRze3
5CcADEpgwZlTcYJ2Iu2AP4PAGmmO/4mU9ysnzOOOjd1+smfsBd1jL0noSZm1PCgpu6vAzD5r3Yaj
1UNalfRmhlZH/WN3syLLwP8YJOEenyk6F7QrSM/c9yD0nDvOR+euHDluJD32M3w/tQ6sFFjBvHUm
0a/UHMJ7Lx17o7slfxHF2Yw8S3AEu8ugYCzJEIgavH/kEpy9QauO6JeIXkF/Iyc4aMtvdRBEJbcI
1vcNVZ81hO5FtvYLKsTwNNr5zE0zhIe4z7qTCwAu0XnB/Ur4hqbpIKQErg0SVmLf4oO3QABmOCUP
EFqQxBrur5zqvfGf9L3hhsfjMyHqR7aXpRhtuEWswjaTXHDSA1DEEiHZ+LuEBdICGHTajgBacSpA
61wcxhGXBMbtkRSnkzZ0Oh/w8BppsbqKbMDm0iKyOJuD/ayhfn3qNrt/bboWv8iM6tQjn8hI1Eec
jy9aqnl3v5DR2zjeqyG2CTE0dbA0VXGdYGXmeqseeZAF56GdE3i0ssY+ROigLmy1Fa3wTstSETZ+
hMl6GzxpQxW2iMnIMVig1OjOSSEkegs73MGp03fA3zEtK7QDgV6p7QwlPGPYyc66o2FRMQd9C7dX
uzmeaFZZmQ37OtSJlbU0+JV4VfEMxYUH6rVH5O4xAaV8LSp0Vla4DkpySwyNPYQ9ubBTRtEOdIx1
1+DFwGHUvCyL2ybjqpYEE4DRPoUpsLq2KPcuKSScBvCnhfXDbd3VpI3uK75LkdMKC4RBFvWEWMV0
90nT8oWaKNDprX6VkIA3fJVpllhJfbZQmzOLEbI6W7GdIsPFTB9bT90OQYX5url2lYO6wIFVZI/Z
E2RM+OJGTDCBfVFR5vbTtEL7TkuGTUGTWxFlyTU37J8mSQa3rmVmH0ujOhqV1A5BipoYAGTx1qC9
jVtmcIOV9J8DkwGczQC5UT8JpPbkZkhsxyRatc1BHwf5KqVgazC7HQmZ2qUD9wbGlkLCM7OvWKO+
TjXSbpenXkTYUFeOLuMl3vWwiiOXgpNg4USMo2MLJ/a1mBodJXjBL1mDimYUfI/MoHYxrGkvZq5m
8Zt8IaAUQ5Zfr5pI3GgFO2en7Ym/0vyv2lLavikF2VF9Aux/nCXYzK+uQYJXq5BIrNd92lj7upav
sVe0d82xzWvs4+AaitY+jANxfl1WHuMYmBSSsL6FyShdMiYwuKnGv3EWAoIXqWqXyI7JbfGR530f
QsFNXUwEOANy408PAepvkhC1U3EFCvFkIr8LI4BY1DDZ3nNBqeAEJSOUScoZrf4r/DfxIgjGtHrN
uhtJu0lqxYE8jvxz3nXeS5jrsze+eDU87LtdkCOV0aqam25C1p7VyofNzFZRt+zDqppeVDy+VX3e
7WWs/0TWElx78Vs00RUdebIOQyvfMJ4iWea/i2ncsileh0XbgNaqoneh9w9rNnIsSx4oJDh6cPr3
pcTM91Zk9Z/YsB4RaOcfWCjUqoVj/CFS+EhtJc2H0Au6plUAC2CI0KphO39rdfLGjKknpWIYIUoU
eryzawNQQmOcdfouR46gUS6cn2CfS7gF4sXw0btqoZeeZV1ZEMXmh8vizt//5Sbw/3/b+/e/iScz
O3p9i2Lwf/8NyyOndf/fvzaqLM6roayao44fVgNIj46KJehAHKyWh8V89CiCbJOI4BvUIpqd3UT5
EMtr4NBCUQbpXGavd7ew91/TUtJDmp9hQOtwh2ndzfSIx8I1yOC8WE2xnX1igjulGB7frebgNCRw
xGSkPdoaSHHtzNQLg8rBbs1vUUUuKtKoeB+IRmxgN2T7zNOrRz0H0/e9ebNVNYubmwEripHcQBZX
j34ot92oxiPdxZqaNWnOiasR/fvv8+VRJX7g3g3h2Tn5Ok4Mcguk1i+ESrrvOM1heKds58sicrDo
VJyGb44/oZmBjpNnfqIDqFF1thTT+NgZsi0bUX9mXKDOyxv/Lgx2UQDjoenPTj/b5CI3dskGnV+A
o0+dPwlr18IduSbIyK/LI26G7i6g6lolkGkOIFO+x3nHeBq+A5+sT08iRiZBVAifdj30T2GL7jEN
7UeRtOqpG2/9SCB9MaeT587wLcQncfFbv78UpEGsfc0kXWC21PbKHzeGqxpuu+Wwq9DVoxvvUFlN
pbltp5Tk7lB3VlUixKsJG2dwfnSx/Kwh9A4b7JH6qfUqSKmBd4UvUeD3aY9GrROugUXuG70jsU4q
5Z7DUvHD9Hj9gS8Y71ZJMhFeiwc0B/Pdc50DOP7uYU/t3/daah2k27EBvWPE6BkbJYMrzObKy5ON
lafpK/gFdAkWKFttwB/T1D5WYAL9dsSfupdWoB8fLBmtgQIMP83+n7BN57swGuZBmuY9q7gH2AQZ
xUgCVrQ0su/0DAM2ooBWzjcE9NkNsQSJ31AMpxkq1RtFcpr90muO292hJOb24gl46oDzfgPrafDf
Tc0+gAX6nOMdMH365mYoRwh4tUAyVWR/uvlCNTLtAbuSAG3+0buEuOJLcbV22MXd14FGj24V/btu
QIwKSNVb2aFWPmTudufYHd655LjyAx3/USW7Rx3G1tk3TY/TsY0YtnMvRh+KVZ9gn/HDPv0iSWIO
nlLxBeR8+kXcVtxPw2eIvsdu3P7FGRHPFuZn5LT+vcjIudHEfvl/ijBqb6arUOFO5WNZHJrPu7F0
oPKSSr5XdF8Q9HG3jmbMdmrX8PQNFPDIqvtpzzbCUSgq2zfXVJ8kUp6DPEfMxhAfzxNE/5KzfEnO
IBSNb2OUrxwG6T9MOxu2CnneVkfICATCEReSiTnz5ll1o7Ve7gCoxvcRPeoWxn3wiriR5llea09u
3MMalVh3BD0y7wZufS1mLIPiDn1dno5kM2pxItkleBOIjbbFOyloAOTdlTzQ7poqhPJmEJx88uhh
OMxvdHpjbzVfc3feZON4aOVvrW9xsjpB8d4DJLhNqfGMiRV4xwE7PGIMXuHyzI+aNyyNYdd4al03
NnUHqSMFim/QIn1wDciv37I5zvS92jzTWliFk+UCf3Cd+mhYsCYYyjQPN/UIHjwRyV2eOBxUJ73R
YY8BvFWlPcwuGfVocM8zauWgQ5aStktc400grLsNE/zfoIMPImiFr+0uak+VwNxeZ077NfW0HERr
/EBdCweji29O1X/hBuXkz6wdR9o07WwJHEWfQWh94UAxHNtnNHmvCJa/EldWL5rvTh9hjvISN+VK
RgXmUxyHmpfZ18pxrSszdqR11MdGONgkrPegKf3h2UnkQlO7HvJwuNaxpk6VpSO6aaFC0DwmYBGL
XufYxBTVWyFba0vMB5DS3Fc3MwuTWw5wid9bNlzDkb4UuuHKMx92bBnbLq91QsAT/yBJTdpU3iiv
yko/gxYV9dIJCc3uCmQEnm6QG3+bI3h3PZTjbbhrIGDcrMGwLiHI9kh2ydXUkmSWh/3nUdEnfMG7
4RzPx3QjDhkB+tqlrIAWTjZMSHNS/sPXxXGYLP2YqYjcqMn8ldC9iJvuTxKYH5Cpwoer9fiCM+0F
2qh/VM6kbsiz1W35J0yuEV7sStsMgcTkvbyRFTgwNUiOK9cd8CIRLcwKhwF0u8bmsfyhNGZ3XKla
wVDPQ6BCQ/PWFDArTWMV7Es0mWcCCEwipeAzLI9wXrnVipbZaTC7SyF6ceX+sc4Kl/vfrLBaXloW
f+AUH1IQICyfMrJCq+y6PPLmp9VUq41SSG7/fdcjtm1dCAMS2PyzBVy8RJs4eJbmp8try7L8+GYQ
vds1Aal/fxKuVuxLPtWgWaiT3g2YCuZH5n8fSQNPkqxNtUv6EEERET1ZmSe7FHH6avlL8rEG18lM
dj4vTS/LohnWwR+66LI8663vngsEQjOzvT5O5ZMeAxDvMSz+cIoUTk42WhncFFf8XeaDOBCUuQ20
3julVdPYHLbZTW05PAZqHlVU2tOY97d4wIp4z0IGHI6RYXbrOUS4nUh2yFxAERXNGK1blxvgMo/y
dIAx0OC+5Nh4FwkLuFZkIhptXJ6kJdxLSVusImf8hKmXNrAJsXQjl6jKntTsvNWba6zC5no2FQac
qcD8R66Nfxtq6iUR8NsJddj1zPcOlhTmRcjyVto4q5wCgzqAy/G7poe/skJcCY8D9WBYH1K3CQn0
UHgVWGJcrvcTfqEwp6vAw7aHDzaRv4NyLTzZmBsO/LTfPK2P2O5K+rxJQoE6P3VnmFmYomFT6hpJ
3diBeIsPpAL524QiYLtU75RwFZMqpg1lG8KGKfzjKGv0+rhL96NPx5IkE3pMVJ47w6guc4TUl+ry
U0F86gYgP2gCr88/ancMEVxWkHxiqkjcQ9op80aNJkYSMA/zN2HCLqeSxDnkGf+ouNegbptYYjZE
pLw6JnbbGrufpPPcizNtSRoJuvVC3M0Hm/4fGjgeRtWM27atXP88kRaybjhOb+nZZHdTu9Dsbmfr
ZoMBtBpuQ+4TXp8VJl57oJz0bn5a0CmpRFX5mabZQx8PMFgD4BoX2PPrEeYa8vtvGg7CtT4Va23m
qS1LHz+WruZom98LmRWPQXszEl2eRFNeHECItwxJYFyTd0AFp3ln0ivyVV/SVWpRLPZkpyfmyZpH
K0wVk7MRTV9ugzva9tTDcKV9NZl3hVg1DnN637WQ3MSwYlPJB+Y7RDsydLNur9vuXHAMxY9Eeduo
IstxygicrOy6ORhRh5PfMIxj4oakOU8WnAKnRgXt1MxxZR4ApShPZO4QZTwnEC/LRArDqsviAhsq
ES4gBJkkOTESMCx0u8oHiu1N96lsm2eQm+YmxqX/ZRrFS9emckMOkrkbtIGS0+5AzNN4jelRMBs0
ptR5bRPtwHaDL2Ey7CMuA0lMF0rlOJnamxFYq3ISrruygvwzii+IlrpTtpyI49w9uSKyjkqrbyqS
lMSzibRSWEXR/u4xdESWCJ/BvMDpJBQpb4y3VsElKr1KEAtJokoqKaiTYjjD0Sl/FsKnvzAJSZ4g
Fo0iDZDP4fwAZzx5j2Xx7BIhsWHPOsOU9A2O/D6pEGY5Nmd7XsKs/GwVIzAtLMpnw7wxyaJxndZp
uKPgLbeIDcr3icM5maZ2xj4U19sQohPfolJZF7vO9lANcXRdlqWawb2ZDP/n0+WN5bXAQiYKBa/2
bSaMglguFWYo22VMfjmWAL/dxPO3MbA1soS6wdoyFiPkT2bB42/DwvE0bR3kyOeroP3d5QKTnozB
0tkSthppfKupcjeuQu60nFwqT4xH32j1OYYjYg+Pq4bounkCYXc09IdE/FCa7/yG5bn3YPIsN06t
Jn4ocAdMQxVDtyw6Z4Vm7soSZPnb6KYUspkL17YXf8LJTrcZHS86hQm/NdsSGPhnRfak6zu21vGX
7YMpd3v3pwNWm0Fl1JDG0nYfk1mwIwfJ2ikL/dzAMPss3fxIgN+cAu9Q5OtznBvN3bxyD8vwOUnx
sNtVad0qI33QgyxA8kfqwt9CxIAeiV3sJsna6sYDfZzmFodZdVXep0nK6m15pQEhcUNAy9lHhyuC
ZjHZgkIi/6bL9A+oHS+V7pknmg5g5Hy2LsiXDccHZ9N3dIewtyGztriz9TPUtBmz8O5Etyh1f8Ks
099qyxUHt0X1Hg8KSbW7rSkfIcKeuKKI7ehF8UZKCeE4uBB3ilT4bY2U+Azz5uyp2PvSNHz+mivN
W2sXDa5IdbHb1NjWsRFuIuEO96BuHpg/ftqxnr17WICqYiJRtO3g2yY/RRuIX4Zr71s5q5AJu0Ec
Sy/Oa7XwR+KQQ+Na3BF9xfzWQCQroZedU8fSt0Xjlt8S5YNw1A2LonFE5qtjdkyIa1kvidcyNnZW
oFvHMLDCw0jX6cL5n7Mc0grULUzQf0cS0X6Y9NmsyMjOHO5NZKcYiuMohbxhyX2ICuDNYGu7RQX+
3eX1KkUm01FNHA1nNL6Y95D3AskcZY21cQltZDwkCfqg4z7bx0vP6z8bThecbDGi5lZmfiM+4hvz
RufRt69ZHa9SI28PepcNzyojmK6Y2uEX2eu0WZLgc9JDsuITtBSMi18net+jaafnTE635TbEKBD5
vK+iLY6+rEDGfEE9YBw1jQmJ3ZHcEOM6pt84vhETahwF+RTFBHFBSltDPk8wj1/p0w+LwoREGP2X
l40fEOb6DXU3AF80249JtmgGhNceiBgWzF2qb8PoHZlnBr/o81ceTijAwx5u2IgYl/DVHGM35Gur
H7w803/FevG7qW35hTKEq5mcrzfXwzWDUjUCZ6Cml8BNJ7KneWRVWMFFm9Y7OeR7aZm3Ed4aM/H6
R5QEELkI63yOdmFt06gqr4lWaEeG+flB1DFuvhEyVJeEhy4OhlNthvlbmKg9h6LmyybMEXV4TlfE
lPVX5AlQEFVPv1sRr1IPeflp4KrqKku+0bwvH3g4X8rUd9/mTqUeZv29YfpGqIGMjobndPdlCVLY
jMsWQKogF0OLb66vbCwe0hMftR1jACgj5NlBrX8gQa5XPiEM1+VdezTP6E8m2lqx+PhaXqtw/RA1
4XBHdbt043ESI51DkxsLjxXGlMxZT1HPeD0a6md7FEaGqhx3292MFZd2MtrTFctR/KjUUB5KNzOZ
kwpi4/IwXZtgCuFo0NtPpM2p27ZPLb/O15wmZzwgHhxSAqqQHZ9hIzK/G6v2bjQQolDApqVFoW4M
TMa9ZnzLkpIzp0xfSXKZbgTT1DddiV/YucVPLJCbhm89dGtL3JdHzEoArAXxy7+vE3drMZPO3L1e
UzgFemCyM9hkVddjuitDv3/4s//DiWLgtLjtozW1krM3gpZmh2A4X7cyOPRFpb+WEgc7SMQ77XHn
UgFe3kS0I7+C0gSnkP9Db6I6+POcspfdLvOGLdtXy5yBuDzyjJk09erBbDu8Kbi5a/gKI0To5K1k
Mr01IiaUy8eTdNb4IlJgBxqHJSHRJTGy7/eaaRmnOobxjd803CEGg72mkHLnpYubLnWS9ixL4oTh
XV/4QcGcht17FnT21tUnJg6u0u+qxrTWRkn2q/GnGXBknUst7fctNumq/syxJ96UIaBjuFH/qSxP
20fF0GyXp2BbBgIXZv/6/G5u0ksL27szwuXu+SSLyXjvCpkQAV2Pb6Y23glnyn4wONPXLbbUK7gM
/T6nrVHeN/kP11I1UmBb3HuMldc2oMk3D649eFqPfErGfVUmIXnUo/PIaKEjxg9+B/RvTwGsxl37
pGJwMIOx3zcfSP9WzAHHowsdpe9IBMws+J9Z0xhkWpA6AqsKTUL+zU0CfZvQVN9Ll0qCLIUaP607
MuyyxlueW892Lri7aMjuY9yPq+gYRF76aiYuGokxvdPOzhlc0YGR1DdHn3kDztQCO/cU3zQXXVZX
NvxjAqt9dGL80feSo0bTtyenDHatCOzfo+F+CgAX12LMgWr6bj8745ivyjh6SdyYEMNckDmFRo2O
MOb7JvP9K1wsClHOhqQoeSUhAqBvRAhzbnnaFD039sT4jTRoesJs4/zdVP7v0fzHjBG0AoOaASuD
cWd4RPJS4rl7rbb7V/rdmMKkDa+Fa8OW/W/HxdjWJOWdYXC+77BVYbQtmVIxraAXixYlLax/SmQZ
qWy738HIwSybouQda2y9hVc+XlWlbr5G2eIoNFpZZYzfHdW+d4aePCermilq6K/adKfs9d+B/dBZ
a1hL3p4Jcr6127E61LI3Pxs3+NZnVnt2UMb9Pa3ptU44QwYRUrdys8WjiASgr5F3xHFzEpn72TYE
4HqAr8Tccc0xFeEE/4mp5hsuNaBLXrN3ynGEEZygw6iKbo0Epn2xQuNVBHp5ag3/7lb+dPMcZl9u
N3Vb0ykp7XXi/MArBY8+py9GHuCBq4EgqYqmnI0K79BZXrnxNNWcyJjFklXn4apGmohwMwXoLu5B
3MBK/Z8PrIQxnCpfFAK4p8FluDUZNVJVMzGTVnAdKgx7CCgE0/2ydJlt3AKyKn/5jfsCGKfFQIUU
sPIffLv3uWA067Zq/G6APKjGSP9ZNfnvpDbjm4BC/0ASgtf6FY7qcG3sML00zHj1oboVUhNHUzMl
p+lWXu2Y7XMpgD1b/oFqVNzyxOsvEVIX8AkXeir5d6mXv/JSms8K8tIh7eZkBd++D+gSvjVYABn7
kAM25s4jopR4M85FXSANq3WmGIUO34Ue75kD1kk3teY17YZt4MjmxYXjtbHDzNlZtAK3dDzifafH
9kcCaHZdxrnEcqbsDy0goSC3+5flzXjKVkDWMBdCL30V1kdbuSeIL+mTDcy4VVQXqxyIc9npb7Ky
2oMyCZPse/2SIela1UkVHYzQsl7BAIDp9F1BVRSh9+q1FBN9Tpt0CoI1JvzuosNrD/uxpfjD2uZ3
rQMvgbhs5vjhk+PkW0JP7jy6bPawWJ99yX1X2Gn1k22ICGoGtrLvvxgYEyYwSVQ144gIbT3YPiz8
PL+BCx5h47nNb9NT9QWAFcq2goA4YW4mZi8hv9rPwPdBH6QOu2wC81Kz2OtcaBLFiIiF8oLYuCL4
h/PqMQlkWxxtnL4rMx6yt/noTwiwuHrEmL9AHT5pVbP3sXf+iEorJk+0PuhTM15FT+5a3BB2SDYJ
vScGNNwj3BEYc9r4KyYuFrhx5a/bIVDE6EUfLfPL1wFP9aYQ9Qd+ovoBtyyeKSwg/1sQNADnIJom
1qdGkmGoeoDD9UxV4ESR1HhCV8vDwmiR9CEJVVFTI2FgzjBvfMhEmz/p4DjnZclkLM9mb4mV52lg
IP/PN5zSzPlwtObQJdahCgneynWUw3VC5NRSoVeNzVTAls2baQ4pjGDmIdn81J/aeFuNUkDFwqrd
TI256kMOufMZlI/nt0zi5m3SAXWigpEH7uTJp4UdetXZ9i4IRgix/MLpf/p7HXH2hco5o+1QThvH
ZDs3QiU3mpycsxYgDJeC8Ae84jvdIHo5082Hx/xpbyUFqJZYGJeigK5K+QRlw+m7LdOM4VWf8HrS
u/0OdKFah81oEDbmjvdJmIDiODefGH76KJVp3c/G+Ftat7+QI7HXOaO5wi/8B6BYg2rL/16Wtn9G
xlnfS9Osz7RX7ghwG+6CzPmTyP7QmcsHyGR+9k7nrZt6LLlwu4gqk2X476MoTCNkUBAM/RSIkB6A
eFleMxNU4EYO/MKJQCWtJl3cE81uUfA1R2ExlneDxLxb0iDqqaj8ZAPA7jl41vCEWQjdYn4pbAHp
yXIi3cTEzZJ27S2zyYqRYwT7yndP3JUmEn+ZC5JC41bc94vwsiykJ2pEOHSHGCbqOi6q6dn21lzO
5hkZHRGWLTVYKTwNFkV4S7FidpTSHsktvttEsiz3WDdR0arycqh+XikggLca6P3QtiAiSyImgHbU
lhM+NVP4p95ApemYXfhcXlMKkeD8v4Q8Nd+jm6usUjqt7DbVdUT85Jl3Muqse1hEe63k4wOJQ5qR
acrbsgQWBnUC3IhsnGXmDDGt/ZDHr0MJH2IsKjjkU2FdxUg/sk9MZFthPqmtTByGP+Eo13GKkldq
dP/MdhiGlYINuHVNaChl7/x2aYG9jJlWbFEMFaeinnU8XdVym55/hMiPdoAQpo0RZwrvMXEToZ9O
Z4N54kc59Z/jZFR/DI0mspiR3BJgHOjL4Rcn/hW9frDvAZzycqjtJx7jhA+LtpntnAXjeDvQ89dl
4R4o9y4ThDVu/+JemToJArQXEKr5ezK3hxV9ZKA3dkEu4RR9A8KcvChAggGoi+WaXS7jZfGims6Y
YuNM4v4PGfTTrk+Jo6kT33ppnDA+j/hFE1uOpx6s3kkG0zjDFv+zLK8tT9vOCQ6Z2RfvGp/UGRXy
3Fkrab56ZXSw2BC7tfnU2dOuywRqKJjmWDFIyjT4zembE2SmDfdl0YV+S7rUOooWKaswFMNZb6xf
a/CoJ+klzdYVNVPaMdz2STS+05oLsO9zro2ciJwTkcI1mEXqLVKoqrqXMMNW2RD6+zlQ/s4dvbkH
vSJSzYDqC3JUvSjFXQRPzsbMCVMrBoMOkt1cMM00l6hR/1kSevAbq+WYUyKagXkmpuzsgmyCPVXE
qLZtckGWIkJ0lgP6tZpnLlaNjIXCYnnNLFPEI7P95O8b859bXvOqioIuUkCI2QneihaBNdyE1yqe
+je7UMnqu5jc4YtG1I9UTCmDkmZNdmEB7d+qt+2A8JGD3HPRfms24ukWRgMSoK0M2uSQaESTjb2R
zyFm7WfGbRl0z9yLRDpa6i/YesoH09/yoQgfiaRNZZhuHdrOFzlY6tPNaXBrpfbWNgGY5zgsNzS2
wKKXiUltWOhEr7NwPJiJDGW6sSUjI7BsrgUrmP/47/Nmautrk6PPTIzqgfGiZlBIs9ssqL8hO3Rv
ieVB/BeM/y9N6sfnJILKyGxiO/mM+FQQB+8izr5Mn5Hk8iwuItj1UWudklD9k3TxP200lm8TAQCN
Zr/pZvk75dTEWKEkecqjVaMxuPyEC8fpu/KMS1wFvzxzgKZcieuytE0KndJWnCx18Z/XTI1w+2jM
kk3rqlihPXLM09j4f5hzFRdGrcW2gJyx+dfoszwyRnHsTApHf65V4mr6SrQOhTORkAAu/TvNjejK
ZMN4Vb3hbP9WsZme/0JJ8iunNbcDX55fcC1Uhyq3+TGAyb0y6USc6UbxI6wMZMNzHzwJSKqutCi8
+bRbH7W81k4rzpJktUuQ1/ZZlUg7GwBLo64jverkN6gblFk5SMiEZFQywvEvu5390WkTzCOyt4fZ
GtWmhIg01UhkS4o42GjVtDMqCABWK7xPP6jfZrjvMCe36Hr84vlBvEOiCyAKVdR56hP3rCWme/77
FPvKMOGg+r9et5uR+PY+Hu9N7T0KIWgjNJ4FRkuWhyFL9Ifl0iyzNRDttoNlyZoxLkBzQGFSLjKx
jomf5Dgc76ahN9ZLf1WFcwzEVGXncf6mVj0p4ZMN06Ns/cNgmO1jGbDQWD0YgJkfNW3r1Ifka0wV
V3UJIhMVwnAHlkmOSzTBkp6fLks5uWDcHLtG1RCln7Ipn53tML72G3KR3GF8RSTzbqBD/WYbP1pB
MzUsCobDEVxuDvvpLk+COZ0e9iLSrGcL0mfbYqQ4w2hJY9f+KPkV3bxR/wW7YjtooTrmuhYgap2G
tV8i/WkcMvhqg6w/GSfhax6RPKUFsn4PTNXizIP5E1cQgfvZ4wHAPtHWKaGpetKMr86YvpJipf9s
yYtj5Il4TyJm3o3KidE3ji+jcJKvDNnCQZiKUzZl5cqM1Fs6/xtIOwo3YHjIDYQEug3YYjaJo7+1
/tpFLfrSC875qxr387ZTGXPCseQ5ueVypxC+biIXEs8K/ZBgV54TRwy7P4qk4oiIrADpF1H0iNQt
gwzKVT6FNTAk9cHRgQB7xAqv4WwuMuYcRi64XmkbiT7lo0+yciUG0f7qXLnlJGjM7o4ZLqcsQDzd
zxjbyzWaFTFYJtBbMEoDBE7kbG/GBIwR//WFz+lqjgS/WKP6LfFYPQ3tT2ERGlQScQN3pCP83O41
PGQiOyWjxvZe5QCsEExT4oqvVTh2yclz/GGtz4NUz+1ezB4wYTpPhusopuA2I/1g9EF/p5sqjpHq
/sH10d9j1WSQOOx/3FkWZ08d7QwzNJ0Th8SAjZLLoCTm7HWcqjNf2AKlj+CrFtqHyvDdR+HXGxBk
+hvh6zXW+rxxH61AwJLNh2TuUDNGie86xN4X0pmMi0T289A7fxXPKhAMSNY1sqzvfpmlYJMsBm3u
YITnPEt3y5vLH0vozg7Gw5/58F6A1tkyrEeZU86kU6UOVQX5GuGisSXQtCHVm6Wepyi+XgXHzMl+
ma6Tv7owIVCW5d/pXGawl8pHaNbatzE+T1iIvtOdxRvAtXhAZxR+ulll3vRBpewYLKIeLtI1jQth
6enDmhfSoL+jtnNOJQxPJy3irZ268gAAa7rS2KkQTzEGUhTAMkug0g+IzYisASWYuvi7UhLYMTKh
e0a1pxYkTk0zhH6T6G8eVrkWq2BnDB9aq4YzNbczywq0A4MIUPhdqk4i5aSJjq6f0Z3jhQ5yf2gs
ATK376/Lomd2f53mZST4PtYGjAKDojmXjF80RBlmdPlIahw5MabTHGJDNS9hxniqVjsxkenskqm3
Hz3fuSVRhjInzOpvqFM+NHfo/2m9N8NMaOWXRXyLlIm2G5mwfR1wsnxq7f8i6rya5FTWJfqLiCig
cK/dNO3NOI1GL4QsFN67X38XvU/EfemQdHbozGigTH6ZKzW14z2P8FhNwy5e7QVZBlptctoB51Ly
lpqeswkrZohiZdcliTk8+CM/I1YH3YqbWYv7aVNZuYtrGA+pLYzoRKDTeqO27U4qvvqpUR/BNKt3
jtM8kEx16j84Ub4snF8f+Iv3VmM2d4WouW+EEmfTsLpjPj6QwcUbh/CZqaltFPJSdZO8DNB2A+rd
e5pd7OEcRrhAi36ilM7z3qJ+WKEyc39PRRfuoyKjDnDQ6dSaOwDU0XKnnSLD+xqk1PftZh2DQmZa
Bmc9XLtN4Y5Xp/8zzR1E6MxSryxpdzuKtCPWPPNVa1AP5lYdKr3CsGTq9PTMot0V9Br8d3C3OTAX
S9seKYRMAjdnsjzphn6RonhfWtfylSzzu1y6d9Wsp7QkwTbYAzGqO7e4rWvVSSNxZ4Vo4ehhPcZz
+bfU8+WhNA0lvpsfhZw0v+2bGD4cRhKzMiikRo4PUpiIdT09WD7ywMWDuPeY+JFasobbf2aDpozn
R+i4f4ta+X0spkeXgb2PC6qZC7qLvErqfm9BqxKkk7cY6Q0/ilRDxep4sIjlEmiOiBYv4Pr6+LeT
KfvSY3O78qVumr45VUnX7MPWytGFZHLoVruXoe3dIhgr41yswSbsIu1Dz6skKKRaq8hRxkcFYI0Y
2Ss2s8+Cde5VE+3H6Njqc6Fx0SmyuwYLFC2hpdWemnnnEvVSvBpMVTZyaudLt7D6CYWhUcM9tdgT
7q86Xb5B+MIsuZoDUiBorvzyCmVchsj+SdCGGjIBnS3Mbokk9zap75VkJ1QG9JtwYfLcWrIB2dJe
h7jKA2DrcDT/DZSa0+/3/KBJLN/KiOzCRHp3JBkZuKqaj6YBxzBTNMK6i/nTallKA2e9y4VV9SbS
zOWWYZvgMy0Soir1OR1Nm+fXWWsYVEaZo1WSIT7SVuecE8140yTG5qoHGfgfxfP5+3l1QHuklY6c
iCCLc01C9eiRWS2ugM/GEq+lqBKnzaaojQTFNfU49Rchwfz8OzUiLXFdzAq6ssqDkh7anVbMgS26
Xb9GSyfZi0tK4G7B5rSpxLd4BaA8P0LAe9tiom3t+UPJCprNNbwwl7DwxOX5q57WMX+QTr4NwZCT
dcEfYYx8LZR3JIcqF8tHGcpHynyhYm4rGfl+FiFDhdX9POdCY9hLuL3vXNTMMGvvWFrazWA1HV68
BjMMj2tg26PaN2mbr5D0GbPKEl9MIZpATJhIZ2MwTkPeZbuKEFao1TRbPO//kXEsYAFQv6tVQd2z
NT3fhyyq/lqIcgFGU6Iv1MKgz1nmTsUKOrVpkVNbP2rXeOFa2x819WmtnULTRBmO5cG8GlcXJWl+
MMOYby5a/Qt883h9/rG5tKcxpxeoxJZ9e37Ete3dnIYqcIYvUVF1J3cN1OJB52RloBpEpXotgQYf
LUnJIcGV+NVJHcKLuhX50lx05BQHyYKZC6qv/lBzTDGEzj68ztOwsRpbK8FKBY03xTvopVeLH+oh
4zuY4NwRoGrT6GAnJLM8h3qiSGnNZhCKItqic052MdIpY62/pF1uM3L1IedvTWuvFvVpwFV8O8En
zeSz/IzBWBoqjvdjRu/LM3s/Z/L34oa/p3Rqr8obaMrllFZNqX6kgqUBR2DiQ4efvXl6unpthLOA
ZpUVFnxnLyuCpbA+66Hi20QKPj8/UE2SjeS5AGCIKbtw8n+Ek9wH4lXEPwUws7zEhNTXTHKIMnO0
15RPOm/ad7WglKhJ6q9KYCZQfYyNJe2bF0t3w93s2PUtlhRoRKX8Hs5kiCMC9Qf8vCSTVfS7zzv0
pPVDK0jwD3QY7DODac6yjCDFgd1u68wob/0cbUnaDJfnQc8Ks2uVYIQlZc/8okt1WHvkvrr1w0gE
W2viXhNL+/bMpnVGN5xrYZ/nBBsCfaDJziHieSwshuC0+WEng8pdAujeiVCOhKKJyLAwbxtRiAeZ
pxfuOoBa62V6L1KM61Ybvf43f17SaCSYPcwIi6h0Y54SygPvdxFG5ZsV9RPjF6MnxlurzN3hra04
MZwhg3nYP3BT1aHwrs8PnT/bprPd+v//WiQzGHAibAw9NaSdcAa5uow8CkNXMDQMDesBfBGacG5o
30iGKXTDc8uR7r+Iees5v5M2tC4N7fUfcdNQdWoPaHINq/SQYRNFeKb4TVRfQ5V+S+L5I8pUkBhp
8ZDzeyaa6NqyBV4mUtftqPxqiHTMHDPj3lCRHsfktYe6Jj8spfNdJN3DWTEWDaXd0nVxEPyjv6jv
AJHhH/7kiI+DzgQCsm1k9FZSh/ciw5HwcUKzdp+iYSSOXmygKDDXHRsqZHWr24DA87XixLqCkNqG
FWG45pemI5GntS24GCzTq5eNxg2I9iFKG1x8Bc1JsfXm8B0qGJyDyLrXFhrIg6Hcf1yH5x910sDA
UwPss9itb54JsrifWn+ZckxOi/UY5jHZ0xX4NXZcqiJanWEYNhSxZ9wtnqpSr2u6j/1QoxqAo4pJ
vpRkaFvg9LTxcarCwszOXsvlPEZDBSljI2VfUswkDPCNg1FRu+HqnG2oNMcs0eGRoKIHS32mjBez
YuA6DvP7sNAh6SS4frMe3H1HZKFsSR04gEQVzGezOab63H3PeHXmf06vsR9n2m5aG6dSaBafc732
yq7OsTX7302mDBqidaeE0KUNo2OjleT7LZdyMW8l1q329nA1uhOBta40K4Vc3x4aBqhbDBHyFvaz
c5s1g+jeJD7m2XLPrel80/A3PqizKfeOBqJNl5F6iwuP+CYnga1jkwaqXExsRh19cMxFs6TLUidG
GvRyag6JBHDr4uQAHqJcRI4mYrL5bSR4dXJDdM68H/sbQ3zyfswASCqOPCMjVtDCqWN/xoi6MdcG
nBQ+iFFgRdORtV+IGH0VC8E4QdesiQjJq6mW4BmakV6U7yY9ozgw9X4lk0FJb7E0P/r0oxuE9XOK
abtFSN6mVBNfS9TyNAoPYum3Y5IU96djyJHLWlVDYKwj/bphVe6ZZw/5DuOsvX0egsMRsIUdWst/
vwUpWGJmBDDvYUq6u3CT7+TYXwocM75wwL37XYWDwrJyfGKRRlIT810R68tVVToXQMiTAa0CKogH
Wmm0VjCwQpHaNxMZdOCEzrZNrR40CpTVuMcRzp7VQNjmPN6syP4wtV5ZLSMErTY6FBT0+tNU7Myp
S79UKf72NMQ8OPLyhirrZ05h57bSAU2XTMzuDunHe23Dcc9Lyd02ix5Gg18F0EBP19BM8+M0Os35
v18+E2rP35dLhHLb0S9GHzuM96JpAnMk1z2kTnLtq+l/H6EW/40ig7AuYNJLxdhaTQONLu2kHzl7
ZswM8ac/x8Y1I7BYzMp/TjWMyrMfArhqYgM+H/w0mr0Hd/j53fBYXnA+pufCjsRL6qZbMBeMmSDk
B9hw/s6jbHCNj/xJVuLfLbhLGnFJXeDQy6vVTM6uwNGDm8o0uBAZ3aWl9/2/D6wnJL3Xj0j3yl07
2YB419866UJzohUiGpd6c55WyYCaAPKpPcO5uCgDwFbhbayXHlCC6MhSUrXEIDRf6dHFKcZie7Gl
+CZdBENOyMYhJMCwf/5nSeRwvXPupDKdINcsiLnYKWEFNanatjmA/sxcHl0zmNdhEhRsEhPeqW5R
DLb1CeNhMlHaxAcD2ekWOiw/GrYtLjn8WQdu62qqi5wJ0s+2OTPDyjF542m+ZuCEw6m78E/DHFrn
fmDrnvg0+owtmypQVkDKd3SiNXpDKU9TUOY5FLhPGY0+FzKXW9qBMH2z5XW7OwDg/KlOyqBeVwQP
yiwDXvWWVjE+bMM8OqNJh9SQjZhVZ/E6ToUMCOybQZGY2QmDC9GQxDuLvHrJ9PxbWFvDqxYzNgap
Ux96B6n4f7u1puiHXt00cTRMEMhvqc28ZrCzP42R30W8eI9YLbx2zZRdiRq9UMQEqSDPovPMUrbh
UMhwwew/M3zxu7pIhovXj4ZveeCvcwOrBDz4kQXq8rTy22zQuMXLQ0kHG5XyHAAZVdrGOPpd3HrE
xNcnkDvzRsbc1TsxzXh5FxtoAaUKGdr4PrJbeUHHOeaGwZxLDsaHVzbmCZNyvJ2zKg4cWcr90GXR
fnYt4fNPHb2PAbfjkPqGgoD3m9YbbxLY4Q/Rr1E8t8cejUHqxcEExGAFBgfrVLnLKxXtdXcMdMej
J1ay7aalichrd4/JIzum950TzJiFtjb2Rgqfdb7SFESM8BZ3m6PX+Z0WNpGfJl4FuYJp4vO3XcwJ
Glrjv2Q2m0uBLTrVtPiQJN14Ark/nuQotO7w/KVjL/2hKdTefKb7TfkIa8299D+5Ly59a7+NRjQ/
9MTJLrNlZwGlEbTVFGxnWZ7dFwxkfuHBYyGC+CbWMuB4eIvjfnjDzE6QK0ydPUrrQCEXdUBkXssE
NAnLyfyDeiX2keh90MrqpoELWwgarI1SZRvVZ6uifs4gZL95/hbugb2zmBLTncW60UIEpxKOqPmg
9Q3w9aH0c08tNJ/zE64rahINutlWFlbrFhYb26KOPW0r9+d2PIXKAzhuLQdzob9oBHb4owWUTsFh
MVp/WnO8SEBkfmrmQ+Amxipwx5bYhUCjt+WEHtSZxTUq8e92OLj9xgRxLDX0Ssya3AogBnkwhswR
Nq7ucEzHQP3PKeV75SHlkmiCsd10ao9h0fZLDft9ZvWXZ2EnV6blnk5pfhma9q/p/YIDVL6bgz34
dmHBfFp3xac16PlBhW1NsSTm4P//H+B4H7RwfYO05LVjWQ8KpXEXw7gTm7FGQyGoAxmX7bXWU5iH
+EzvLRvOxsPftzM87locHuwDyqAbhNJT33tnCbQaw1vDW+l3hpT3pK3/lNmkHaS4ssb9iWkq+kN+
JAChuvyoEVUIEcUnBu43u8viryk37ABTJHX21Gj895ggTJzM2NlbUn/kels8cHc6LuPi6GautQOT
8c0eneX6/DANB0Pe85fU5FS+Ai/i823WW3eYomvlvTht1J0qGHynxSBOrZpb04vyVi+dvvtPPqKX
gbnXKr/rGviVCDfaTrgoMsbzGNkRRNhx867uHT9zBqHlvsLBfQ9XY8/YMkmZ20uZOl9aaXWvA5Mq
rkfZx/NKppXtO5ztZKOPXfuz6seRw7UeMQvU9HdbNulJ6XF4H449WmMZ2sle67kNcs9hQjgkR30W
+bembtO1Dqx4a4yWKSYCEAXpZXYkogv/NhZvhlXQOj7R29AvXfHNw9Li62GTHheSZd9wZ7DAYJd+
npLaQdhbxMX5SiFCEDMy+zHEerEa+e2Nt96NOujJGbcJLZ7UfRTOzIi12ulpNj80N/zlzvLBs5Xg
JpzYqIf1w4W1tM1jKFR90nFOwOF4iCNnwojUtr/YcAmkNTWd3E1nbFvuszgwNtJOqm/LkETgGjIB
HreIg3BeQWSJ/VrZKjyEIGvxEWb9wY12rBG1b603xtmLvrg0erRH4VXU2496AH005xflzTl2IA6I
GSEKE/g7fzG9PcVaOVPPNAFmYbs1Gow8MnKoNLlE48RZDj6CjEO+bAUEPaeH2TSz5L70DIRZtEZO
uHN4SCz1RhlLtm/tDhHRHNxHg4b/6MQWeFt5gnRXbUuHu8ximfu279SjWajtc3nFQB4V3c5OEs2H
FPi34T5fpjTnDk2JbS6G+k5v76HkWwXXw1rXOMmdqZlSUf2jQ8ZXFhUyArcjtPRPVbTtKemrXT2E
6ox5eh+3UXps8fHz1DMH6UW9Dk4cECsCDAOc603WTh95TBF9glnkjHar9pJw5EaO37PUARMwtuqs
BmkHhMnp3Wrmiz51v/pwdnfJijS2AKxYvfD7oWu2QJ0yUDmM2/q2uDeUu/tcWjhUVvMnm/Y9MuCk
eKne+u7aG+jFPIBL6NUUBfAGaZNHKi/ur0WohksxVNfnNSabMDV6mmFwcQP8qYE1OUxUSl2YWhwa
mep7mid+mm587Rr54kZhAnCdfzTSPw+QBDOmwV3Vy+XW21x8VNmVO8cyia/QTzl5aDLzEE98ndjL
KFr/wOQw7ovJ0NbjpjhFjR104ZqITFoax2239OUCjKipMc9z4YSQlbGDrI/3GR12X9eKDoIcy1U+
/+nM8I9rFOcsn+iHFWj4Q5KkPsdXzGqRPFMVgPRah+NmZF/14mTZtq750loVDN+Rphgbb+XOKsFG
UBBnnXhN1K4taKqtcxTADsPvi7R+NLpVBZP1slBr244MXnDHVEcblA6KqXNlKvKhbFoSsQJ5fqKJ
YDKMb24s6p1NJ9u4jB4lsvO+4L76HtHDwaFlSs8jphyiD9Y598TJsMt65wAe2+ieZp9MeIe7iGHc
dhTZT8lasPFsZO8yIb0KJoUBbvW7icWA74Ze6YgRT4FwuJcw+q+4gz6Yn/Q0eMr43V5rhUhUq88W
77lGkz1K+hSVdNSDUJVh8ztdTU/Isx0h79kLVGO/eTGOVXuoTpU0ueK2rxCfXIb69AmEAz8d0WiQ
SrOY5jUknoTj5M7URo+4LN8Yre+oGFjNQ8GMyUwZl0S5Pd4MpdEJW+rYqyKU+vkFYhGlo32oHobJ
zxhvgPWFEheGwABNRZF5GZGvkJ20MCZ6lBgip244Bf1NK9zNUat2KjXb4zRQSDjCIdtA/RkOCRN1
EJ7AisbmONlM4mWJuOaqWMLEcHKYUtkbDpM9B5Ly3KoBb2zBxH9UwFF6cbLCydjE4EJvS6ijFnvd
Ph2jnw51ai+LCbBwRtoFdln8Xaw0PtPF+oiM6B+zCYLF/UtcEWAwKfz8shOXYhCU9NZ2Ew4WstoM
LM3BYKg/+N8NUK3vtDOjrIyi4KWq4aeS1h6DxEHB97ztwjCbfk3IQ0JkZ9p8N4a6NwIGRSMknu0e
EejJHuLOaZ1m+uRDB6Eult2JkCB+G7WAFsHthRMYLwsoosYJv7Veigra1PuxX4vL1/8j7MpQ5T35
09abNdjanxleWiS7cwlNjkLNBLLVnHvEZ5IywUVNw0uosex2HRp/a0oHCSI2edO5AuFk4t+WN39T
dn2zn40W8kvjayRs9oQnRorDgDC8qLLtr0oUeHaF8xp2WrbzlhSoibhFZEvxLU6ntDZoOuGRB7uJ
jGK9gS7FUpgS7u666IS8GjTKYXSWvzKq7YDpVV+2lbZI1LZ3rAcAfBpUFX/wiPGvWyCJiuxVjztc
aIojvPnpkGU1HdrLFqsqcVmQtm+7Duegh8AnqOs6CKt57yNn3E8NzX6SCEyoiqsm1Z/KUdqhiiYb
zKLctWki7qgMOupRLTeLGBdCAEAArArvXq7pZzj+v3MmjRvXGi6O7fRMc8Ly9PwQDi/bgJWKif8D
UwYOXan8KIQhalqJ2tbQGnaMwakWo+0ME8NWs0R4TCbtV94PB/rlqks/e391qXGBaLLXJWrq+/MD
sz6mDGaOuanXd9tk2THdej6vj5ChWV80MDn3WJa/sFmpbTPb/dbWCfDYtfZbjqW9sew6vuiFFdj6
4O3x75YowtUhbVJ6Ps3G2IiG94D4QRWN6UXP01ObUzjJ8MHijoY7gMoFo+cwSEz3UQB/2goD0HGv
V9beMRALnmBDwx6/dxAfOV0ZbxMR+HvYXfDQMvUeIJxkFsk+xei7n6xqXxk4rNyey3HtvRphk50N
j13axVm0p3fgUSGlf2NKpyg+8sLY17G5bORcVBddheVFoK0MmraLW8PcY8bUYEqe8UxSPFbX56K2
4pfMySvAbRxbAK31QVlbv9XkUi6UxPx1BoPCfijNIJ095zjEzi5Cxdivr+nTss+R9OYy9aWT8iQr
a74OtfOJ9FidqxSz5IBvZusISmTwK/4ushShTuyU1BzCyQ6rgBl3PkZe5mdiMI+lwDyNB64MwAzo
J+aJ1zAxT3YWpZd6iEefnnQGF/FbON2f7tSu56JdV6hWlj31GzqY7r1jiw8aXadNSMjwVVjum5Ha
Cc8iXfVOgcnLxlxduPqvXMbaqcr7E4ftwV+MIdz1/wisG+ex00s853CiVl7OprCNJhhXEI9syW5o
fXuCIoZFV7BI2rlT7TDXsVI2xrwxbOSahGhdYnjjxlLQaxEsPmY2wv0MQbTXmvmkk6zhYLyPO4UF
SJsnZHccwWNnzLvabt1NlZnaRl/4yQj1OQPwYjcajABCZg36MsISVZQ+9CnTnzNGQJKnKFDRpM6h
I31s3PU1xc8wxRVXkHCI9vZITaIt0KfbgVOyynCo5ZNFnK7u0AjfG3Nsv5d6+mU4Uh79BhQa5qxT
IyyIAMiInr5ObyECOEv3Wnop3ygLq3tMOGiX5jYjaqRtvGS8TWyae3vQyF32NXiOoRgOXi2RDaIk
95PEdfeTWf+gj5V0jeNSDj9FL3ncfY+1JQ+qIiJQMRAIP2l/3SaKzl3oYqPK8BkqKKnfrGT+5lqc
xfM42snZeUiS/NyyWFxrQOKzwOdQZJiuOup0N0IHxZiZczAuWYbldp3vZj/cXt9glNh1CZxbp5e/
tWngJ77UfwhyXOcxMMYcc2U+GLt8JuldGu66Mahb2g4KP83402TC/M65k+3PEv+sKdKg9Ik1IJn8
s6jT3Dckl3KZOwerUxwNs+Fq0i2z0YwMu7SjdKBZCJZ2NJa+mGxvM+mzuU9rqlG9wjqUTf6Pbxts
Rk4Zlzm5436Av7V3qpy6l7G6ahwWBwUiVulletQGAQwomj9rd/jq0vbIAcm7ZXhUccJU53EQHwZX
+KPK+hM2UvtazCXwIK8/uu8DQ2G2Yg1AkHrJ+x64hKHEgSPpKcfl/tYs9U4z9X9FPw5XKll9VQ8p
EIPR2XSj5wReSTNE1mm9L+MbnoHmxH9k+cJt2ZRXnvWQqQUzG/RHMqP6lat0n7Y/kQLE0ckkng/P
M3aVae086ejnxbLHK2b/6SqkxQPr1sSBGRVkjZR7MeJK9abM2aW2zZhIjn7tFvMNid89FN3wVtGI
dzYISqCmpW9Ds8xXmOb5rjbiTT/iFYGXB4Oz6ceTsta4WZ2eSoc7fW2Mcu8A691gsiOZr4G4OACP
OYYLanyE+IBk2X+FoslZnaaS8ZHN/V/OwM89NvkVQKG3YCLLpuVBzSh4NcqpP9ShdWL4Elg9RxOB
cRG/IlaQ1kCiHqlFHOOROFse3lxHT3aR1zDvwEUCrQWDNzsPPvyQ5gt6Gw4sNeSa21QE0CJyrQde
Fo8g3jWN2bJBRSrhCPsMeeaekxvHbF7aD14bpApE7kFLbjiIN5U1hq8jN3yY0NSWwfu4JZn9TybT
8N02jHQ7G7q6Mox7VfS+cprT94MDr5W4pdiW0FHmGsHLmhdrS02stRd6KzZLC1cFAzan7z23970H
Y40GvuVQTE10IxKgXb1eOZupxh1VU342RG9mmYCwGHXyPwXuv3Dg+WibOboDgidlZ+/oyBuCIU7P
bTHyGjK932Q5ns/W7jcqtjYqtzTItOEPBSUB+OOyc1QiVkbVe8Imqqc/isQF9TQ5hAmTk2xoAjAg
c2JN4XCUtSN3cU8iX/CNeZPX+7HulOQalB20jfkPe/ZG6nZ9NEX0F8caF9KswsmeXiy9bYg04Lpw
wJlRHhb+DDO8WQ4wBfQVfs7AWRAuOki8ML/lNos4IRhW9IO8lYG7yeAHy1BC5B4RlIx+M6d0thhb
wrNOnXWQYDrfxqwCx3rCqCkwv/DX9kRz6DM2MzyBbbhSTtruy5PecbJEhpyi6gPaMUKnrkiYQClK
gXDVmO+3amFKpiAcnSl0KFkr2BcdD4OzpFgZPT+kOh5LkVvF2sVjeMXpLp2CTpgXnan4LcFWrrUd
IvXiYausEAFazm92MnMaRtzatJYNMI+kWS/YlqLeNTYdVINBJ2DAaSHzs4HqqdQnbA+zOoyhvsrQ
2nPnuZI/0HG8y12qZfZ2RE7aQgFndDEjhQ81Oea5Z8+wivK3XVG9WCXToWeMtjE5nu1KnWeGNl7z
NLrqHa8FBCKAsshdRH0Hlb0hNfRbsFED5kUq2Uyetlumk74nEo/5tasuhJfmwDXRM5iN6Tu7dD44
W5h+oXOnCqcKWUGPr9glXjyUp102KAYjlH+7U6dtuYaR5mX0+9bS7XF7aafhE9fFH5i55Z7D6fH5
FwtvEltLdwCixtFrA/1j48jkr7S75JrUyVfiuA+wmzySi4tTrEvXxjZ41oXkGTdeHa9fHw5SZkZ0
w14yNS43287ODhM+X0EcZeOl/fhSq/FuKjs9MSL7XVNxaXBg6VtO0mj39sGtCdrzCvDYLSlQh0hL
8DHF//Swnvbaog1Yzzi0U2YddShqlgx6yo9ObG4/kCrnc6bCY8msQ2nOmfT+fBK5RbGuJndubRyY
jDvHtNIFTB77pWeruIQRP34zu8k6UmRdmXVWpVJHkxctrbzu+vygvdJv89g4sKra0jMOivvittJw
ojNjVTs70u68K+E9xiTgfffMxdxRURvxgOU7Qxn5bhQIdhWJFl9k5cwUAk/gvFa/Wa69J/b+4mUR
3rx5M9jezBY/hH4xUktb1g32YigBM6BtDH8cutv0qtka7XTacLUXzfLpl9sacbZj3pZfE1VqPst6
i4dsVPj7UACSRWXbpgTu75UF7s1wwKRoQOg3qQXWi4LE3wjqtv+BGtDvB8rPvA6SdRiFVAq43t+m
t1y/JWy192BlfzAe6neZcjA0LpCIFsP8hEb2YCfy2f0GAENEYsyJSYTK+2JPKGRjVZZxWu+4BSSz
JqLjJbQFpZ3UZO2a9Qpi2MDnSO1/13itCoeBjohMBzeN/iszjQ9+1vuYEOZpoOyA4Aa8AOoC691K
ldsWEBVn09xsa3I451CnWFqNRklHofjT9a0VPPn+8gjq5a8BxiCIF26rXNcPhQd3v3E861bV3a0N
EdcwD+LOiLpDHnMX8XoY7jmh63jeFV54JoI+syBOwxcn8195ydPm9ohvEdrfdp5rQPrSxRbF+nRI
K7rORE94Vy1b16A8JXUaCsEnAuwOSmu44WQ6UPXKAdHbFzSIIr7WWyz8PpedheENuZeGPStSfbrD
GPJ7TjAT9kANg7A19ANckYqWUqZNmAxWnog7XdzyU6i4vlrUBwVzmuBuGpR711xcWzBW8rGOzgiJ
CSDHpDnGOBk45jBaPIkO4QEYD62fUR+YdJR0DoIhhIUa7srsXSzFekzgF5KYVO0pnmfWDoFjy/Uu
hZu+YFiaPulCwK5DGpbBfavA4vGVUW8Rsnc0sRPYUUaXCpxFX+qc2eeBOBZdn5MFsAZPNgSFkgNG
cxxFnlOLwmI8tt7LoNFhmlFvAyUvC2a2hC2dvLBJEUiKZHJPkpnSSIU5CINCEDdAeXAILBapcXbd
8EEzsdjmrgWqlOFrrifLJvxJ6AzCt6u+ESU2KV5E1msHm9VLcN/g0pD65bChVs25Z0kVA5bhLlJS
JTCqq1eTdCC6/i9RnPcSnEsiaiUcvkEcyyL9qZsJAfE/T7oi+pVGDqv8YBjz2+iVuKwxGUhmICSZ
M17dJYl2YF6jo+3Y+ww5/dQR8Z7tUQYYFLqAHe17LjmPMrX5HjKtOdBvAao1zbFIeD36REf+LCm5
aPUyh8bmwFVcQHYPtNoOc/I5u2FzcjsgJqlRXPORXj4B4mUPX4i5nsAdS3pYYx38qMs8PD0/ZlmJ
7ZRVo2/pJS4fQfgBMBtqh/Rc8BsGiNiIwuVspmaiMM+qSTisNcmdaI2Puue8LyeoBivIfWwCAotD
b7jXqTGBU+BlH0oB3NoTP1oFySUHmY3DlyT+gBfYc5ETc/b6osQQT7M1ia2p/ViK/mcRy09Sf4o6
QQYwxbHAPJBq80c+4hws6k4EpZb/QPOJtlgfyYxFLuQ2pw0i+dFYneOHZkxTp8PyNlUB7QDnMA8T
3yT5TMByfPOypD5GZf1g+PIxhwY3BRn+Dscu2pBVxDllK8IqXhsR82oefU29Kyako1r0hCZm5O2W
og0LAAR6ob6hXEg/O5P4CzjQNwDkv0SmAA9m2zsVUe0Af2Tn1bZfK7c8Ox/kUIAnfWma11zMnK4O
TdE9Xaz5cifRTsticEdm7fMWpGURVTv8DJgapESj4C/fcGn4QL1zjkoS6UmKtzzCgAu28m1AFPIr
C8BMGJEV9KiLb8ce55NdBUkNXgQvJrwVD3ssOTYu3HjPrC5+VBFcaazCmzzNwrdpKWM/HfNv3kKH
Umi65YHZPos5Fhw2AjgsSYwdwSYZoqripc5KYCs5ikwb5ruWTIqPf3lnu5m5CdvJO6VLY7/qWU9p
MlsTFpOWc6EkM1vG9ZFHeZtGTAa0pdfJOmjOybk81zfuuzZgybT3J0ndUA8EbBrg+A7dzIGUxtu4
Q1t0Vz435pJ1240OWM46dty/nVv+c9oEyBbDVz8bTZuhAYeHLMcQR+DtLOzlTSBc7RMOosDMt4Ur
awbP2i6ru093irc9sBLZylfThoyRK4e5NclRDATzyRI6BRqJyZnO9gp0MS6Q1FXWQUeShRjp/GNw
chW0DLyr/yPpvJYbR7Ig+kWIAFCwrwToKUpq+X5ByLRgC64K9uv3cPZhJ9ZPiwJRt/JmnmRIQzF6
xixdnrWd3jY08rWTw8oWjI+Tbiwjzqtb+zJSlNfnIQPUcg/5g2uLpH695XgPlxyiifD/9KSNth22
3EpbC65s5loCwc8L5gfGc91fkeH6naXpI1huX7XJJcveaPaHHeSPMSiOVaceMqZ5euOXJ/L3+HtQ
KVqDKxzRDjgDdBXVJiVtFJUXguevAYcFZf8Zo3PENdvbLi7FQ3My3Ml5zQ/FeByN+swtfjmj5Dnr
4lGcBCTTuanjFfQdr0zeFQ0Jp8VhFMxrpnxa3YYHdOiVmsVttgqWlhP8EL+kEKdPNrrkLgVlP9tV
EL43Tpq89hnv1RLWFPXhLBuhMfKiws2ogsuYYVnRw+hHLMH2Cqv16YYv0OMuJd3JLZoM9Uz9cjIZ
UW0QcE9bvc+x6wnrqnsIJCHr13ChlqYJNyKZX5uOchesP3da9H+7cTpWekTbBnG0EwM/C3yI0JHk
VZZnjM4og+vKj2QeUFb/ZT4sKeGiqAlX4jTI0GA8KsgL7xoyoh462753at3cbrgx+5RH0KzupgxX
565Dr1G59VFQ95P5IDbnhTE4FWqzcLHjRn5DVdFNszUFtxmiICcn9ltQBmb1wA2aIZEbwi5pFV+M
ICSL5poHyqnucNHYd4Mlx01DEnoR5T5ZUR3a0uZ6fqP4O/2Hg90Eu3+DahDk85EjeTOz3n+YPX4T
zMgtC4nxazSsMDIQQrecPPC+2+GwONZzGgKDzLT5AxObW2HunILKQ6O5Vw5je++WL6aqU8BhDevB
/PAhbiejMQEay4NqPzivmolx5xSd3vqdQU06C4Z9PgPIcBvDwO0WyAPevYmum1fXM8bdMhh5ZAnN
lt35Eb3zhQkpONnc2e9mzfwdopnVEDXsXH+WjmFuqGxgGTdvVJvjbOTSetlO/XSe7No6Bbn1FHZZ
ezZwhYI+ycKdtSQnC7oP7wSY5mVCzD8XF8buf4mHculn8scd28hzKlQ50qVnTy6PEYiMf8HMAFxm
yBiaKz4Y25KJfUBSzKCudMPFqFu1dUyClBMLH6shiFDReNALhCvbeRu4fm88wEanhL38BWj9E1E7
CiQyWnWy/qXLwqvtOS+1Mo2TQ2xgZyX0Jlt0lZWq2vb5+qVRvJsJwaEvWCzZKRbdwdBRd0N29+gU
ND00PwRcnV1oWS3PEXXxAcErcnOwy2b9pIGo7a0cXSZv+mw/Gpni1DEmABLID9Y66r0vsgGCWBZs
LAucmceOYhoLrl2yYuMQBtSueKy+Rm1+VTpnETAlJEM8Kyqz/Ks1uz9qCh79yk13QEZ/ic1/lwWu
fpYdmioOAG/tLVpTFXMM4XE71VIwBEwwh7Do30TYnnPEW60W3R2g0ajCc26bhzVb0FswLvNTO/lG
8R4Y7dLZ0pfI2jNdmmNvhuy/XINnjmnWbU36eQIeC0LA5EfdxYit0ubDxS6dKpeWSAD4eEaHbQaL
1pqkdWoXDuSsjk1Xg+R2sefAwSqZkse3LBt/DY9nsvBNnKzC2ncJxA3PGx86CgVi1C4qIsT4D6p/
DbMGC2u3/ErXa47DIH55wNcD/HTWsAL9rTACvYWhyAPPrwM6v972fgeK3PXK69yxa+sNUuo+69qs
8zfTbvKUdalUCsm8PguLxkDgifBZJvdbEwmgKnE98+rlepb7d1WZfHr+cWl6fpQq41AfoNkQTsJk
2vLrUl8oL5gqAmONg9zmJep5x57h6CAHL3yy2MB4w7WqyM2nM2Fe6b65Zp5u5luxR04z9T6DH480
gjcSxXTTIaA930Ct9qcf6OeKsg62Zopzv/lEgrksi3cdXKSYBqzAPs2ar1TNJjxt+77lG2f3BsVE
rn8bpMr04o28rEAtu690iD3nFnGimmsvr0mLoZjLTQz25ZgtihKioKngAC+AebuZ9XDAFq7oK77h
F7bD+Rk+CWKRiXwnxCEf0Eq7pKYmqqWm/pQYoITq+lmYJfS7xQwB2nBDCpNZktQJITcQhWLyh7Va
vva+xYEzq+eKdr7tUGPB6cOvPFyLXUtnEeSGOx8PW9R2/V92CuycE3nkZ2akC6ud7+HKcllLbPI+
e1Vm8y6Icka4+btdwgBAodx85MQ0xx3AeCAeyyHp4aIFFRIxrhr2pXMda2wREMvH7wrS7JbW5HZf
unreWLnj3Qf1H5zVcT3UejM6NEIp+hmoftzSifmNtfmt8+zD2Fn7pQVjagquFnivzzPF0ZDFLgpD
Ve+p6oz/e5+Knhd7AYdOVDgPytsgpGCRGiCcKjPdl8b8aWQmR6sFSBsENwRgg7WMcggYWxmdfUXO
T5e4X5z5zSasOLLl2B+mkrKJqTpVAP1j22JRYJQXWyRvbrVk8QCMPwqNjN+MRy3apMTBAS609sLl
7KUnofDTcRvwCOH2yauYvPSObLt7sal4Q8N3j8uqdpl039lAyzMp3LfR4Z1SlzLftqU5xQXAtKq1
592aDx8mIRmE84/KdTEUlQ4k3axyYh1oGDFtm510CUAg4cDk3UnKn/UhTUn59EjKMOrqvHiBqucf
Om5VjAr+oV0FBV3KUbGduvdpuF1CaGs69FhAAs4LXQ+b05Az+fTU7fWMtI9ivHVa2EBAzb81Hh17
TeJpIOmTZNXf3kZiWbP0mihRHrLa/ElhQG1rUUj0+qo7delyCWc8m22SUgFrTbubNSL3JryNiyoi
2xKQH6Xejti8jq1vnRyXJK/nYFrSWDGHuM5FBXbPZg5mZl1kd09Ls6aQdpHbW5P7TUQwn+ogfR2Y
Bwfwvo8JqB3KuehvCQIg+eCIESPag7HYa2ymCapsbw3HWfrPVeKcCmugt8dZ/mbW8L2aCWj1g8Ur
BUrOP3aALNDz5rEpGG7Ywx4mAIpfZCQ3DKhv6TwFXzWr1M4eKfjQzrNkfbcbRled/BXD5GhBKmqH
5P5mYNo2EiN0hwK65WV/ToJc7MLB0X/MjLHLSiKfftgd7thP7JfA/2qnoohoDr4V4x+5oSpp0kdX
pnRwwd3Zrj0iswUZw55Q5ubBsu+higHCCiPLAP02IzxE/cTGZQ5WkgikH1mbGcVRWhPWgGHfjFa7
g0P42pmwztu+iDqRJGebwh6mJipMx+Tgtv1nb0Hn7APvviHBgZpD8zuiyf204jmdMFqEeCsvNhwF
2EWCTZKHR9U1cRj4nk1Lap/DdxqpfBD1oz/Jp6Zefwmfc6tdqs98HjE5iSf+WrnVn8xd3P0ytBMC
I168oQ7q+7Fi79RPN2b+hhOheNFoxVHmhJKSpfkF2zc+xQCBkxwFN5vE11zKxI/vsvUZXBRDNynn
k/QMGu96Nr/WEXM89IazicQYgQT4VU5aRGP234in/UiSJCD4+yrb9EG4lREBx4+TMlj3yYhtxBJG
upsrPPp10nxTiWxHDI+fQWBjb++892kGZ5jhUsqTG1GJvFovuUiv9VLfJ39a31N7W4r+NVPjNVnq
/p0jKr26f6wlh2LnswHDwdPFuIcfpvn2ZwIkvHFyae3XqqMlcym/rJ7CF5SQfqezsd+00jbZ3DhD
xPrz1uzhLmffp/LGxFFDv3YOX8XsruDb9nSI6mgiKhpbvQyfAgrb9tLwsQ+QIJwZ+++6ik8Y6ZRl
XXj1ZPFs+/KBho7qyC3mTDHsJdBOsVnZr/Ei5OKSUBhRYV1eBG/1ValXowvaTy3zr3Jyjl2wqoee
ULedrmRKYVrtDYcXutNUIzkiorhDmW5KkQIlnEgsU5t5woMyntfEf7Js3R8yVN297VrJeZpKgwqY
G1C3mqO1wi1uA80EABayk607ijwmZyOL+qFWiIcM4wnQcq/YDTP9aN5oYQIwucWG9QD3zO157Q49
4P+1AoPXlIelKdDLCybnvCnpMkZtD0Z/O83l/bLYmuhV/advQMfSGxUPbSr+kHA7GxOqZ8gK8y7p
ekz4IFzJqRZQ4+v6bb59G1fjB3/BziNgjabHbinB/5JDlZEJG2OirDHrwth0MO6SvGcZHizy0WDn
4NymCRKrDTK/E5GMQrt36+tinsEDVAhdJKqmjrIYWhHr2FsJ7Pf8onVgbHAX1JcxLCBz1Y921i0g
/4anVTVYPI31Ee/bCpw2c49zTSqAB4hTpWQ1PedwiPV5sqhLxls+P/XV+J31T2GKdSxXPIB+19Ug
Euv8eZ1eyRRwmylG+5IPsZZF9lTZ1aH2un6LaDDsWw171XCra4tzzVqGV6XWnkQdsLN1EkdTrRcy
wB3vKaY2CmCNfY1Qyt7W+yBEvhwWgz8Ye4z7pV3fvESdhmH6Wyzriy3DO6Ht4QEKgLUhZPG7QoG9
gGJ/FBBBDsKhSGLlQF54xezmjn4Qc4CT6Wl0osrny+sT0Qp1dtEe2PvUnsptKwjUcJFwCAcd6T/C
Ylt6Czxq2Nak2PCfEi/1RzYA1KBr2h2yuUXY6qu/tMgT2h9dYOYGnmDyGvG8si13FA7HnOU17rn5
OLLOgTlj0kNt0vpgcIwZQ7CZheecPOBVB7uqqEvy+CiFOTXnIl+fWELgfGISvzYmP8PKy7mw8u4Y
EITZaTJhUedDlQys4oHJCMISdw+zxgK4egPtCrwpvVL291zQa9z1LAZaezjZcpyvCKm/Yzde1SyA
+hnDXV+3vyPcsFej9xG9OJDmuSsPtu3jlCXly3o6WTcVFNtyIexRZUwr8L33Hfj5x8n5RzM4M6p4
Xnoj+HBa46C3QVrgBqshP4XN2Oy5SqMhGZxgXlnxWxuWfcauZ+uW2t+I0EOUJpc3hRM55ayL6rf/
ug+XoNiGasXgXZHmw3jEn25QdKcMcxBEtj4koQ/lFYL4YC3T86jvhVNO0ThTVNFIEB9D++uhy0QE
gGIsIYwRkDFXCFHIwGK457ZyDaRDDDi4cXrWlQ4HO9/gjGw2clTuKXOLpzxIW9jAGGRt6pM2JU2f
i7pajQy3jJ46MnvcZas/+Tu34tZPpChmlT9tXd85uQPcazW5IfT59piKXxuzPOe3KOIQdeOsl2aJ
W6tD07TRfZoJlIbwyMcZK114dp16d5MV8GjNRAtUB2zHTEaW2EOxtZi769xlN7ZUKsYxAjXMZIIn
HTsUyVV7PJKrnKYDdpCS5x39w53y3epMEqdPudzfur0P/YixOSWD4LFy34A6SGO75Z9pi5tPVsCw
6hOGEawP9K9YU7mHUXQ2wKttbDrXUWI1QTtzRanXJHknGQWl+QYwQu5KFVwRfLHEY/RlkZa4B+qi
xG6oZq5sOuMOPdVQbJ1DOJTmdqXALP7xMUUJVNs3nzt1NHkSvprLwBjMFGXo98nlhzZm+QTxi6Bc
s7BXW2ZoyuWHHM2AjJDYZK49Hhte4y+F3RDgN35736YDqCRptqoq3KXwzyhn/VM1cDQmV3ab5cbU
xMZjF388h6UYML61WBvs0YJOvrL4nQbr6s6WiBFxO16wBavuhpDEwh41om9tim+i0L7LMJbU1nJu
tbcPp3A4K4KFUWtah65p+71N0I/PU70FRj+zvWCKm3wap2vNRUOneutyV44qQLMkqwhLmA4dMxlx
DQFYylK7KanTraFuAYClPXPBzaJm4FcE4wArSIjC1NFKSQsG/z4YuSMIOCSHdPG5oCFI+8hQLHiN
qDc6BC+cJT4z0lhTBJnlXXgMA0hDlQj3WPYw0FtxgdHx4nrY0k0b6VUNNlxfCyfEPP4F1H6p8ycM
7Run7r9ng6+mQ0Lc6mgRoQQVJaCTlxSvspdTE2d8m1536Tub8hKgEpvZd6gI6CdeNNVH0HPbrB2Q
nVAevkpReC8G8xCJkiADEFukzMRt6A6k1wn54TmpKGjbWCNfsmpVkLBxHPNV2Mi6/OYDZRlu9XRn
8GpIy7U6urANmc9awStyobHGxXcVlehnUVBQ5WUyLuWC9TDrZWfrdPxye03WxF8ZIkiyfGCXdyOr
NNhJMlc7oqRbRcK3nhyCq8H6Aejqk5JAdahtJbfLwfD4dXj4zQsB4CUzdilmC7xgfnMc2/WCMm7i
Y+AlbuWUrVAwwSM1Y7BFw3jyeNrngk63QSc3iSQmnaCu0idxP8Diq7BA1LKmDk/g0fds9bebFgz+
qi93frNi/8HpO/HFjqagobBrDMGyuYSJV+Vd6UIuHihHAvWPxYq/4vzmc8T6MW3Ycb+QnuPV0PKi
sEnNbxzfxNPNVd30vAXoyoxjAG8lV8Nway1eGOuOb7GfozTqNjuwsCdtNBanfHWAoIZKQY9LDwpK
9JX/90vAVc+ubmPFrD8t6TwyP3r7VeppmwktI7476F32dQ4UUGWRrpEtnScCl3zkU2vFvveStX0J
KcT9Zb6AegEwaA/Cmq/8hN4NQY7PlOthzclg8B9R2vsYLraA4pLiZSJMG0NCsIRPVxzFXAQGSDsR
Zshsm4vHaB0kh/9+5Y2alDTL08F46FKO4fJxGTn9wxloIaZpz5iX7TzfLBe4naKGGUzVMzRop/kj
avzdsl4PPq9LnyH4QIOzTOVwBTd7ZB8f0FMeAPJd1ktQ3hjzRvG37oevuvOIr2cL2EwOToRoUVww
+W0st/KOK1Fk30aJN0zrL8XaX/QfuWzuFdMEQnDS1s+OnEvgSuVfwmAqgrR1v6CpnTxiI6yqaQ7O
rh6LJHZC82fQd4+yyrbB1KqP1Av+cfSiwyX0O3ZcFP+7xYeojQng3KWwfWhq5ByCjpQ/bLi9KRo0
xUDFIkRzwwjBXKgUvbt1H2y4oFPMhVcNndV4sELrkGTmb4+cvQtdnGau5J44OR3z/ypI6SsRUft9
cF0NQ7DOkjPusGanm+GfMUlz185M1EPdfBr2Sy4n/491ewqrimqmAWxrw+IyoZmNwWrc4LFGjTQr
RsuxiCm0pjbEn4/Yc6oLBy7irV0filbrNyDcgKH9t8oe/ceajOOtfirXb3lPBHGU5ZsQ49VGFdxY
Gqq9UfFGbMTGRq/fpWP1hWEo280KmoZWJib4tnv0CdKDgnX+FLjxNq3fDShJKxQ1K0b2dJhwmjWa
U1ri5TIGpO/lD7IfJTEM8zEgPPqDvEzuvS7AG4byHKyBE+VDn8SQmfHW9BKmf85VMpN4DaX+MIg6
0QwJeqO6dTfNY0rhaIeCV8vWizzX5lrrhfRwZ1JQTbwCvlk+AMLd7ibLiP/Ze0an59ZgKzr8Suwd
K99Dloo7H6kYToF80WWP27xkidxwKy+m5xxzwLaS3L7t8SeAmHwXzurLZAMWL0tF5G5pyk3nFtUd
KZ9M+Gdpw9PrXUDiC54+Y63YC8rsWTcFfYWJSDd+OhBcwFjtB4Y8ZA7rgpnYE3pah9073RttJje+
lAGBojYOXGq5R2wEmg6VfW8curJ0+IDM9JyVzh5b/nHlSsT/wE0iu6i4hwN23/Liz6jugBmVuy2G
trk8OHCjtuB6ojJPwmumgr2/NDOHKR4C0FPq5PIoEqQbcKOSvMdWbXNFj33uULGRFiepzTefPPT7
DLWoSBCEq8SD7rF4NAzVYr+GxczB2jywAyq3VeTAoNqEAy4SezSu7ZB96JY7BqL/EKvZhYSjpncF
+H/DRe8pKY7EFe88fK6RO+2GIeGFa3NxwQ6BqaWEwVQGwzY34BlJW4Ff8hq1CxIoZXVbYdxvZ6Tq
5MGj6gwOaaB3ndY/U1/snSB4IAVOC0LPXzwBir6Y3Ed8jLu1G4ID81Wc1tI9k1zhmlYNfzizSCuI
x9rKPrNevQSeaq6jN/8MaRoee6d+TXyg5rj/nqqlPxBQvgBGMZijQ5ztXrvXaqFkea5+9E1qSTvk
V1uub3Vg2ts5NAgR3WLM67giEbP2FqukFxMXyHXInKPCM71fBTj/vvU3K7GEXZWaUSKYKIsWY/BU
eZeOjU9OUxqWwiA5dCaA3EZzywshV4fGrhWj80djNB+hszAK1AeRWid/mhF4W4wjM11tESmRz9YH
8opjylyxRxKTQiMgEI0jeHiiWpXpGcdNDPreRBsei7NR8O0qclzWcnnqnRQQyWw+w9l54gtRYbAh
ON/ZIHx0LqD8wv+JXLdW24pkM+2I4ZO5Et7pUcXoMrADw98RYnZekix7HdRKe7YzOpRU4bon216h
uWFQBhooPfPTbOV1EVCbmsY4+LKiJ7NzImEvxibXmjYzX5xpFaZ6EacM111cGWyT7uXoY5AmwawV
/IW2IWyJ1d2JC58m1ILaM3aANrDXHZlW5o1wW5B8Prqz+jbb8Z5pu7rP6/l9BRy3Xd7I14uD7Tsl
M5B5DUw1xpgelwPXIQ5qDekZxyiJKoV6iaDsZsGh9zz+PnjUoFJa+8ID2ICW5rLvJeRAG5sPCDew
V9Z+xRTuGjjjxDYoWigXfC+9WViHmYs/EVcwL8aEw9O1Kthq0DsXOfMOYf2lw4xDaejvdCMfbBV0
QJmyF16/+RYY1HyvfCCowK6iDtPbHSuDZDuqDO8mXFXWCe9cI57DynwyTR7bxfEBUhGGjyYdunse
PVCd1QIkD8EtUxlzuM9yJxzUN4sp9b0q6zT5/sWyXPOtM2h/8wDhmZgpOtDoYqgeksSHqj1kO2dU
76PNm5Yp9Wg5bGql6SHE5HCUhkFReVBCMicX9Fcb03vuLmOUaOeeizoCTRjDGc7RsruH3MYpHdhO
sjUd/iiJEyRYHsJXqcLkwGkPd8fixQBRjs6NhEMfb+O2tgu987HEDsoAtHBLYSSa2W8VLgzYNdkn
7kPY+P9mql42fs9n5HUId0sTvueomjuBT6m0GNk7YBM2QXI8Iwfdc2MAEh8befFExuKl4yK/L+Z1
4vJ5zeGc7risZQC7A1hhncs4kXHn0NwIgNe/Frr57ASBHES1zx4zVgSLWsQOdb9RLpOHPGDaGEOu
FEOuN62e4CVxRXZSaSFo2s+eDsFOsF6N3Un9hI365r8MIr/jTlJJ43gDERtjAGcloYK+zZpHv+mA
zI69fRgYubh0e+wfneHsI84rxyUFaAPTYEf2GBC3MjDjQrPEydnfegiS7APYSBBhdc2OCcA/0/8o
6GIDc0wQ9RVOf73VlP9GlBlxf0+/vEmmFzHh4wsk7+dntXqs7SRDyqTNA8CbbyKBpFU8dWqb926q
P3LX6xmRujd2ZpdBUPJkuBchwDc3uf8H3WuJHKvfdUHBn8Bvo6rQrL5ZR4+gOGqCSPuEDt8jaelw
k9VEpANRffIc3Oq/3F9cTvMkY98EE8HCS23ddoG+N5d0MC5u++QIdb79IxE4drHRvfQB/I+Ueq0K
+rTR93eGOTyFobVEMKe8XV9NxqYN7Ct3nea+dntKZSvvzMa2OcLYYs+JNaWe2AuYU53Gqp3baHA9
b4d3M9u12bvN33nR9jtJOlxlBsxqLf176oAQvnsit0WHZacYRu9kSPYNyqpP7szSljz0dsqwfoWS
2MdNx10yfW4n9WcSybulQ14+FAvtSqHdeErGE+iRv1MDld1Tmdpxi7uOJuTpiZCsFTSRFCUxw2Vi
zVWCm+a5u8+6ZicK40E3bk8ugzkX7hS3u3KPkS7fT61zJUojt5Zg39stOI/sAYiBRe7W8+kvDgz3
0Z8fAJ0gKTdY6Nox+8Zip8Bdu0+eZZCiyCwm27K8EqWaogGgGrGmzvmmGej26eS/Wap5H4xM2zZk
RpTVimVugY9c/SVO9NErjQhuKpyfNHmuGhp8E1LJa/liN2LxnlRwoK5nOoTKomXRK1isBiOv1jpJ
orU13Mg5rLb8GFFCAp8rYG1Pb/i3aKVgMt00YUA34FJcl/WWIa0v5Yx7rFP+xgf+AM8BYHZVYbxf
l3CfyZG5vPCI90ASP9FvwxZ6mXRsGvjHHGUdAgzFkfapm9BMz4CQ1hhNwtn6+EUhgxmvLdZgqKmw
KHkanA0cexaAbBFUB0GZZVsoGrGXqstPcEOijvGnVDl47ipdt3S+Bxey2YRkA9uLs4R2FdtJt2lh
nytscLU/+sQi8JCT8ZPudJqlkzKXw9PtkMCNfshjLnwfvUG5BgJOFhV6qPYL+56NPQKQ4Z3CK9Lm
ThgAA92va0PsmY4UZTckMBPJ+JzOH3kF9oWv3EtYVOeixDLWJuaGQpSdQ/4VGQhYxtzXd9TGId1B
IlWrjOg8wVeROdz3xq07JxPTHI6AtoavYIQP9VDW224IMW68unlqxrcoJfZZLmX0r/ujzmOU4mkq
nF2Rre+JnpD05+CTbrcn2er1wJqbhmdflTtPuUcdTuoQyPln6YaH3PpDNgIwn5yfu3kmoUpWFocQ
7dJVZ+ylTjiYVqrcbe8i3IbF6a0dWPe8dKhnazdktxBn9fBZCpyXagkRXVkLOfzoN3Idn72ZGDHr
mZ/AanjkCAr2XF8C0uQnAGU4TDnAeVaZw4VHs2qNK/lmsFyKvUJ53gQhgHS3/Wfm7vcwds8ddp6o
MC/+YnUH+JVw4Z47NtO3PxLDnj9+jyyFtuggxFyJHfAGl2+OVVToLPm8x+13bjKyrhNNXpRKgpVt
WAKMkC9hHP8I43upz6lbYCoug20/Ti8Bjan7ytotRA+Y91MmlIEPJnewmLieeHBuaSc0LdLw/IIx
x/kaR8MmJ1xFPSpAqdosYuhAzTlZg1cUgvQYCvqCXBHQPp25MYaYf7TSXQdQI8jP+RLLefpcrPlX
egTLYUWBZAwj0mMhCVEkpoDNSWB1RCSMGVa/4oRkfXKwZgrj8etlm9ugQq/Y+tMFt7ZUhddGI28P
/m89hi9KUVSFCAnEdwD7JlTmI32npyBr/FPrYviirHFT+4pgVGrIE6hx4KjZQw9bSuYBO0fgN6y0
vBeLR2+TWQlXydHBMZhaj2ONLVGypBBKNHuZTu8Qa/DguBzBZWaukSk82J1NPp0xSmtWUP7ZAr7L
72WL34uzXgeUM3omodHWpDIEEkizvS0YT1j8GNeSKJHwGvIpoCGCOo4Ngbv8IAtLHWnIhrUZAXdg
kQEwlzxQ+S4LifyZpa/NKtN9vn7QNzLG3EWH2Gx31uQr/r6Y1nJx53TTU2+FCQXQKl7G5rEfbJO6
JB443frvtC6gZYNS9n1MRwG4wZV6ZFVWd3YJI8QasKtNZlDc4MJeTMgY6+rQtAeYdWwhfMBRYkTe
BTqXUf2ILE2ki1VKsw1dkjI4HzcVdrZ0DgQStrVjUykRPaWx9bgA8u0O1xjqPPZKaqO5UilOcMJ+
Or7XA65qMw1R89vuHtIpxMux3zWpeHVoHizrb1IoLuqmHOIVwFkm3P1qUosadBw65r7EEh0vU4uA
W8JM1r+VPbCFxPaz4PmLBRsrbpMTzYvem5HUEMdtRtHhe66efd/wjylty9GoZ3XKFwRpJPcoC+pw
K6Ew7IcsI5e08C/NRP1kWbrgYJ/mqG0E0J18GwawlpNKfGNTPiz0DKWa7gYaYbfQ8kcUNTvYoI16
xV0Df3LuBDfq2fVQglwO3ZmTxbSq5yYfdsb8O9rJYbYy58Ty5qSRgrSFGjb13rZXtTxZpObJ13AX
CzCV+UVyGBeaZsMjqkR2j6n6p567YWN0DC+UBtyRYPkzQrY4E1OjMWa96+Ei7keXrrButWZ2y3In
MI9MDm8rtx1u4alyjbwB61E639rH5vIn8FjE9WvtveWG+9L3woznJHtDF/9r86bG8HgaM0oLwdui
+Gj/Z1mmi7VS1OnC/3VxJxNDBCJSoOe7mqWf4ItLIg9ZzkSssQYGMag541yNtzPiQF/QiSsfViPi
VIsvPkD2cPmFkuhlHNXc6Ot4FQVULEHn4DqyyGrogHPK6zr25rY0MKiVnRct3ngXjm+mAwcRiFMa
B1wBwhVexjqiHlcFpbnJJ+YqxuOSnnZPfkx2+NDLjvZl0whJnE8XxBwujGaMUYiMfgIwgybLrTZR
ylXm7DL+nawe07tkfaROOzkYM9UH4VJsaYNC6M6CDxIUn23n2/eUcT5MVfLjzBxPeT7d2pbe+cWR
ixHdssX48OVIsj4GTyKeiaq9p9kMP81Q+3wuL/+nOJpYC7EwHQLvqVPB0yCc+SD6D2+ROlqHkNVb
+y8bO3LShoESZPRbgRcdHphPibXJKwVvnNpCI+o3NrQR2pX7r5pHgMeK7wSDJVc8I/weWu7XCYK2
OUrzceKK4SKgbOh4y7auhX1yRPmI/Yb36JTKKxbZhBi8ehH/0irR+zDAqDWvC47ndF8V4lKOyb5w
+FG5FucR4kCx5bAcI00iNpE+7efUF8VVhUPWsv9itmV3neZAactwAwABjCBG+gdTAGSZ4dJ2dXh2
aSaORtj1UereBbakO1fcN7ofoy5AldXweOLcHSpES4yvVmsU+xVuAxZI61PnfX/2MNafQSv/c4rp
TCHzf8swjws2qRHsYE1sAHBwQ5ARRl8QuLqZyxmO9gJsmbWqp8qRdFIQlJZz/liENSkryH6ZQ8rK
aIfPNEj5piMYMPz7lzEHXRQa7Au81IFdJ1pwSTknE07xrj+BothbM21P6Uor1YrzlGsNl5iuO7J7
VscpCKYI/iXnYOf2JytoGd+H8p6p2LqQ9bMuJQAsSDbzXebcNLA5eTPSRhJHdB+NIn8w/lOCzFvh
FpspEk/GOQmz166S/2PsTJYjR7Is+yspuW5IQxWKqaWrFzZPNDNOTtI3EPoQmOcZX98HiKj0isiS
zFo4BDDSSaMBUKi+d++5+qWkyrBSXD96kRzqNnoYzDqkfUw21mw+YCoDlh+JirARgOoR7heGOGdb
B2Bq4wQ6gj2nV+SsPOQovV2BZxatZxUX3puLWHuiWk7Jd0Bn0rV0wEn/q5z4tfL7hi4LzRO77fkQ
6i441xN1csQ9zaqWYbKnutjudFC+KkjsMylRpN5lR7ecg4+N8GthzSQpoM452T+Vg7HDJ6LZs9wv
Krj1o87nIQNBobJ8gqV9KGu6MYZGHiGpiyGhdna7pbYb38wC/ThyGLpJ5KHRaDOcF6P9wDrTbsqe
SSGLIUAhQ76mfWdwpzjwEpgT632bUWV/KMjxa7voEivdOMvhWxMZ5bmtJo+Oa6L2BTCjndBoejsk
2WbxLaNPDfg4IjmDIhdGI2bPbyKx6oudIlOClIEbbfbi1/kWDAKe8cg4O1VenMjy3SRTP2zAmIGV
dlqQhSxkWZ4IurXjE+9k2oiCwT+iNa1n2gVZCx5ZnzJmnVxDGlbYfPDLQ7rHA2uUz8DJHwaCcIyw
7V4QGTxytygKdKzB6C1+ayw1XXw3PbeqLs6Oq3/zGoMOr7AAWRJZm2XMiCrVB9uODusavv3n6ICi
y8hlXRVj3O0YWxm4iWnXnMBZF7VGgXoIv9KHQk1hp5fESCnVVek+FcSzlJL3nde2QcLyqh9JmrSj
9DplQ7RrJh91EGfDD+AFE0C/HcBG7KocPboMJA3z4ttgFdVDjMMxobG4wd2srfJkOrpMmSjjTz/q
sfAOhj32G2mE1P3AcsQZeBwf9LdM63c/rT6HQoDkwZbMhPXn1M8wxZLzn1rZh20yi5OJXpyWvXCW
i9oa66Fx5OIogUmc2orZVgSKL1PrDvzMioyn/ARHNTvh5P1j7y+v/Tpcvm/ZGHPEBAlX1zolho5H
KV2/CC+AkWCJ9meAYNLGKGpJgJN5OZ7yGeYUO8b3kq79pnXwsjU4C5lDsKnnMePX4V9ekw32Ksd3
uOiAo9AZG3AEIEHm9xC/TfYBvVien5DAZ+7Tr42eZXwQ/3gtnrl/f3lt+er/4DXzHz/l18/7b/8b
DlDu/hcjx3FRwWBq6zA7LRsM5rz5Riv/OGZdDorZbngxHQ+T4cpjO07ZafkOG11NTLHkP49RbZJt
HQSwjesmP4XznwJVJD/FYYVNdnnx16ZG/H9QFRM8Ta9O3gxKUYpS09pydWuH1/IaCKOmDIKKd9n7
tfnLaxXSb7o10dGsx/IkWSpuu0D/0vt41ar5zC17vzbLaxQDKXEr8w0LQnOKKTyzPIYQOV9+2On+
2CyHyyUnfT+gFvXnLy/f+Ot7lsNhDjKZHXk5a04Z702XboEGi5Vk+y77/SIO5it5OVw2/+XLv178
y/csl/evry57y7cMERH0TgktJbSqNrkt1/bysRdW/dMbBVngqsLA+49NU8woyaLM0R3l3kidGX6F
7FRxWvaQJ7FWmuYXf9/9y9flfMX++nYnxuUPeJvZ+kyB0nROGq1kztx8+Ou10Z5NectxoTcwIBZo
VDmUL0UDVaovaAWU2BXngWEZE5a9Xxtltziml+NucnmHy+4yhJjziNJOA6ZyJR9DQ5anycZKFnXP
IlNi2i4f1HIzLp8bOWYyPXBtn4p+ptT9440GRZGDEsV6e8L8tVzkvzbLhd7PV7vrsHKRDkLAhB5j
Sj1aRw9QuQlVJu51Zz7Py14m1Rdy2R1KnyI92fNoMBoDMJDlGJe2/cfucuyF/Off/9/87cvh8oVl
Eyck8oUSVfVyY+mOUUy/7xYN0Sl0O7nTft1zy2FgEy3+x1f0/D93l3sQQu/GQ/ZPvDWrBfgrVyRY
5j7CqBxX2Tag2HlqWlHCJCJyrJDdmbwf7uwg0YkdDsbTsqkiRs1fhyhqv1bAJ7ZMCIlvR8yHQaSf
rej9yZw3y97o1X/sLa/9Olz2NC36TPVCbgldRbKEz0eSxE6tCQzGulRFeVpu85K8tdNySIDiw9//
9r//3//9Pvwf/2d+zzF25tnfsja952HW1P/xd6X//W/F7y8ff/zH301DKst1lQJkzFm0qEXw9e+f
T2Hm893if2HEp0Bv5hj3QxqvYztmqDAHFGS2otMadyfdSk2Qs/5PGcdfeiOT9xz242mwrWecyd8i
9OAfqJppIqre38AbYJDNtFdU1K+VxXw16lB5QevWDmMFkA4y2aOuEgyOVDAISUKTOrXgmOvQgBAZ
deJBhGQPUXDcFr7rX2wazJiq3lxMEycSkADGyd5aB2MAZFmytPrXn4e0/+nzQLJPHwpCBXls1l8/
D8fos0RGGdEOjUJ1o9MFncYRnK388LB2b6CBq3OqcNcWGQ0P8KtvLTmUq45ztop6QAhNlTfHSCd3
jMSfBzciyGWUQFSVNjA/xif/EUKuxMaCYtHAJ830q4P6/xxj3r2GeqRW//pPUuZ/8yfZ9Evoxjmu
QOb8l1OcJR4IvarZBz6zML21yELSxnvZRBdjasSpBWOth2lHkb/yn+SUHkuBT8vw6VMl5Zqcvexc
mMmHsrSPIm+nC8oBokToFW9Ns+yOPdoVxKAwkE1yw9SMdKcqRExc7EYbyewCJVF+TbM+P0al6azJ
RkNaOcaKiqMVbErmpkcq/1C0zNbey0FgnOsD+KE2Zmq7gu6dCn9rJX27yluVHwzRB7fGooz+rz8o
OV/rf7oXbNvhPnRN29aFkvZf7gVNS+UcVVzv46gJg5Ws3fGouan5IAPOpF7awUNrPxrO1L4IIfHY
QDveLUkvyO9w7IYQvlGa62atbkoFxTuhMriOrdTb6eILaL/o6qLyVKs2J9GobdTMpjNu0OCMpwKV
1+nf/D3/dOJt11GGLl1HNwzDtOWfT7yDZsLwehHvwaG8RiS4fg076kgenOaksIxjD4AjoXRzXzZp
R7U6LpL3IboFE7zmJVYpNPtkHQY5MjMjhRTRFva1b1C1QHRR6boa2vpWShi1gUmcXx0Y3r/5K+z5
8vzzWXFd8LC24c60AkTtf/4ret/BcFsH8d5Is89C06wXQKYO5be6ebbxqm+ApAhhWxer7rA2RoV9
jIfoZ1LbN5579nbJGDDN9vH3KPQcGc4tiOhY2tnwmTP+zujL+uaNNok4qQSO0VQ/fD0xrxN2QuIc
tM96qMU+Jt5iazSxv4XFbLwQsrJL8Q+vUswP165rjC1P19Mi566Fm5H3h2y14qbZaVHPui+eu+EJ
kvPQDPtjjVAuBHHetisCC+njtR7xh7UL5hHMIdo6r4H7Yucw/5BJRa5DXz9zPoaK+oPd2pgNSa3j
2fGCqC1ZayEiMs8yvPMs4GIQUIfAKH46oV09evOmaVtzZre5Z9YYgSDDCjGV0egXsjbMhyCwj//6
2nPns/Kns+bqpqkMQ5F2yIf/10HHR5iV+qoFUFNgL1pSXJwa0PDUhxXFvuncFMPcXWftE7GC/BE4
0aHVY/+tQQ1xMFW0GzS9ByAzJWQS1fQJkkIcWCW99Sp4Mo3evlg9lLWoMC5WTr58SwzjPprxKVFt
XgBDhlu9jOzdnOm+lmMhTlObfW8q1e4yn/AYL83sB8JAULOMyarMPegbodCf0vyQ6WP0YGI057ml
O8d8JJmxcj0DKIxmb9sxQdQ+qvhC7xUkmBoI5ZXd1Um88tZZ9kfGJQNbho3G6hSr6yQvHzij0+8u
ipk1JhMerumbMM1b3Tj6romH6qAiLd/4ssxPrAfiZ1SB9PNl5KT4yvG4J6aUm8ght4h7Wd1tcOtO
uwfYZX+ByPySOxlYzLn3ITtLvvrcTZuxqF7JRgh3FqG2LqHAZqdzZcHBwr38e8jVDHkIbPsuBiu7
tNoosLVW6iOT4tUe6e7JihbYvCFxvPm3jyXT+KdrhGW/ZdsGWlDDsZ2/3NldZSRB6UE2lWrOLPYJ
oxxg5CHtoxSaiM6gqFWM70ZZxquE+IEbhg9rzbjtrQMia+DzobWoQEOUBpiDoRirUzD/5WUa2feQ
ayKfSb0VHsDNkhZeAsw/Gr1ziatwPCq9H+5JkX13esN6j2goITknxCxVGXnLWb0jl86+l5gE7nmx
7e2ufCinXD04lcDBm0BbN2pkM9loWlh/HOMoylnEF4TNEbEEUTtcNQgugF1YHhIb3zVvtoOvoMNd
Q1G4foqz0d5ag0B/nhfxvm2J9i0753kJ33AzKmNxXpznwLUfdKSHgy8N91XGCHkyTD/2WLuXgOUA
cSKyewYkOa604sbdZhxRbBLUGT+RAY58PmxfdHAw22aOF5u1gJnMjm3pt186OOiTgXDSAcRPqAzS
djrZ/osYVX/vFWMRMltKVZO+cvLRemmFsqDkaPZK6lO2HWuKOUWjjQUazIC1Qf0zcqbhoDuiVXTo
mCYahJzFqZtdCElf956fbJe/pxAtNqNUPaExYYQCfLrN4MZvC5QckL96G8MVKVNLeoU0K/fWZ8jU
evnhuKbPuWqONSwsZPK2jysL3xUUYpPPflznTWF9YjPAHksMmKmhG54j2LXVRBlwx7W8V9QZL9in
m13FVEPwK99oJLdPVlM/2h5yIzRq2V5VkQ/Ck88+Vkm595XRc9J7d2+CIZTNfexu4AaCh8mazgmN
vSt2+n1DCPFdz+Jx7dJ7utcFUhHHueRjE2Kktd2ThhoxGGGdeBXSURZceDLwPa/MWpuungVmhJXh
sPGt/CtOBH0T6gV+ukzLcRbI8dTn6Y8WBsVDhgW3VCwFy51oO+dpbJtq71gFfsWu7DfwWrRDgPWA
ZwbnWua1g0OgwYY68EPtZDAuYVFvEHt1xGjP9ENZN2hZxm9jT9ANNv8HZNX6XmZxy9JSHDBEDDWG
QQAP5ms/Mq/DrePQgFVqb+hGuWfWV3y0rPxHM8BJknjfhPfsm29RpT/kJLw+sY68F2lmncUQOztp
w4sPmew+FS5DpBWW3jYRMeEBmdJeq3EiziB1b37S9egRwvgh0G+C3t0nTDJ/O9JMPCOW9XctSvF1
FXsIxubNGK7drAtXWuxrD7SO/Js5lK+h7gz3sQR90ePv59RY7h7DmrdO2sF7Lgynuwd5v2siRd9n
jDGwdUWyxpxR3zv67TR3c/+mucBwE/Bg66Htv+WdRBIlIMZxh/uvar4v+phQJNk2Hyg9+kvgu+pG
0g23v6OX34aa1gF8Foa12gW5lxFYpGJIS2aBZrd30vuEZQ/JR8xTRjQRBiFchaoTnwqRrA2bYaYM
5HNBOGoELl3cSTTtfyIQtp+Lvig2qPBuTY/Mhsyjx1I3yAwsgvacxLDqO5ShU1h5D7heBILtOsdh
7s23W6uznENOSYT1mR/8GaYwNrQIijg92AfqxM7ORLaNy85+dc0hvTdEV4Gu2KjBNk5KdwKMnZN/
rL16QjBQ8tqYvPtUIw8dk0k4qpqxRTxYkGOPK94vJ/pVvowvnSQmyY/fsJ5Xj6lb7sMxTRhrxlE7
6NpPSYTI40iq2NkraCZX/gXbT3oe6xaxs4qpAM0ZappEx6GH6FhSlPk7YnGp9tJD2zQkuT04Zfxe
SMdnuEcs3Cf9A3O8dAcjYIQJ8JhY6r6cCNauvhTQXRkSyZburM3ooybSChetrGO9Dj0uzSVPD0ve
hc9lOi7htORl7NLa6M42b3/Z6Wjkrf0IWMTyg82hvwCp+6jyKqR55yCco73Buyd4wYAEF+JSJnie
OaSapL2LQD+j/BPRUQb6OiRlEKlIoR6EY/8GPrZAHeRAhC7r8lagdGIKhNVRwBMVatc7vv/dzQoa
cCj3KdeL9JqarOiTqU0f6xetC+MnE8UBnum5T/qywJZdaxT7JvQ/CW2NL4M51rT5ywQRFRIdcymC
t3F07dtwL6te3CoDNVk/oYQpxVB9G4Pw2IO60YIMLR+2mL4K8IhqSXLonRjmpmuiEkjrEfFSWp2j
5CRypnZ2uxcm+F0Lo26VuPllwhlEyoEhT3k5yMfjktSlNIQNUxBSkw3KGykfNjOykC5zvDUT7iib
i1EiPniiEzhCww/lOnIrYx/mbnpskl7cU4XYIyjlUwDL45gXWrCFDQLMZ5j9HGpKvrRjG6IbIukD
NfbvXP+mBEKPvEDHwxOIrRH5+C49Ee1MATcPmxyPFWKFovbgd/14hU3CZzwz+kzDO865VbckywN0
Okn5iIaC0Mnc+9ll6jEgduYdKfuj1TB9J1stI+VQlFdJVNiqV0n0rIecY4oxPBNGzkthSPc2ZPoe
cG5znDT1WyRLjxAOvDU0f/aZyApAtM33UTSgT2KtJ8iHQhFtolMbTmcpxEjoYEKMpVRPYz0BHjKD
/NXW5ikW1eei6epLrxvTqpVIyGk/ZnD2yT/BH3RfNtgI5T2dogPRwQmQRgPCWY5hIyBIQK6N2B1O
pWnTkVt2HdCOADJaFBA1zUHYv/QVSvOiGh2TujOpTWD70YX4wegyQsu5QLWoMPvMxx0YKvSdzU3S
U3iE5vaZJF0BFiVnwOiir4L0QLMF5e0F6XQh9jjAd56C1UnNmVlDQHUBhi5dLbvLi6G4VGGTnrKR
efF66MnFNUo13CW6I2DQpOzIgWSlrjsOyB+w8znVBeAPDFjtrXOr+wwgutsuSHmcFBEiDzTBhal/
0WsaWz7BGWtE3rGKu70lgbNi+yRgxbTHU0cn/4RLj2rpsru8yO0Grz20GOv1INwwxQDJaKSXqPeM
hxYx9pH1TbByAkpvVFbkaxoK3OaZ8RiUffFIg7OIE1qQ6VoPemarWT2BQ9S4FbrpmXYNzxnkEuGO
VBRMwDNdsOvrq50nxjWbn3LE3JEzlYtDYBv+tqmi5r5s3DFJH3IT98BoNncdwiziSrHtjaJFxze1
FyBRf+xVWbelCJeQUDeOnwGpKyvp+sZrG0GhkCWGsOXQ6jIwC7V4lmGaXplmoi2c0CgmaUZqn5G/
dKU13HukPmpUzs3pMbw0VIRA+JnRU6gbPiLhqMW356OPdQk2PhalvjOQEd4Ut+k1izCw9vWt8dGx
tIP+vswhezc/M3WNsXgzo0Th/5rHc7ZmxHM+w0W6dURyrjJfPeoUK4EtJ/XWbdzw3SmpGhCM7j80
c0pYl+f3ZkiHPa6iau1XIa4RyvcrEeEGrP2atQokZb/vrbMrs3vn2/JJed27qoL+WUkUaG56qgVd
QLKgqSKKEYKyh3u2r+t2I92kvaoBSE9bW7fBx4w9tQpve00Kx+CWLx3FtlOEj5EJ+6Mue0jKDYg7
gKI17OqiBcMweubOcSuqB1bipFsKDjr+yYD1Q/zTJLHybOVCwBBMsGhOJRKqpteIzkqno5L6BjuV
BMbqw3Ke5/xRoIdESiba2TFfXBsz8ai3zsZ29OEy5Kx7CD7JLrmejhuE1ttpzMWLU2j+wafjvIUE
ZCPTV/hWxrH5qK16B8hPsiYK+rNZxAUp5wEefjvmNlegX1bajCxPRaPOQYclU/dGEAJtVnwse37r
1mfAbP4aK5C1py7g7dxR+wxjvT20SZsd4ixFUAtAYd0Bf3lL27rfDkRw7XWZpvu6StA3xrGn7YwW
D7eREO/zRuEmea+Gorm4CGnX5ojNiQdBtAHfhAfSS+SLvXyejpMb87jwGgeZ/REyq984trYOAniU
S/guE9Pk2COSO9vEXZJOz/xdUNDbBC1SZfjN9SsgToqeDW7zPs6Yb6lvKZFNhAKC4RiRVLEmtS+E
1SUf3ALvka+8o02Dbqu1PJ0Nl2DIwQ8Ib51rpAPznwOqJG+ruThBkixz74muNw9tFSOCInjva+B0
7+FoOk++RemgRluth6BckIw6Hx0UetWW0N3y7tUtMhMJGYpAhXIj620CueqWdGdU2ThjKdQEZcny
YZ4IIIXfjj1nryHe9gY1vdhGY2g+aXVmQFLyn3n+3KZ+pvFk0l5B9WRWAcS9ZRGsmsr5gqbnN9fQ
e0Teg/+c4vLQihher9PBAQyCu8utfXYJolgiHJCYbbrRiy+JtLddm7fHuvBn84nZIxvy3Quywbse
Veq9msBved9BzyO5EbPBtCu6/JqbMe02Uw9OwWAhecT5gIw3SS9FQJ01GqLwjIcHVb0hqhevNjFr
xdiFhZWf+hA8xgCHiH4W63Lm6sUbyUN2OoATCLhX56JEU9vOgRYKs+IseC89v2YkYZQp07zcl/D7
iHvmUGDT8PLJucERQWA6ttOxJB1JF954qqzafQkM0l0hqySnsnTXfmpou6kT6Y05Ag10gGArOAjO
wXS7EByjz3g3FyYLKrtHpyeI3bHLdembAU8NXTsgTX4Dg5E8mHOObcVv3gwNFaDoN22KzGulCRR+
jVceKyrPCCUN75HwILTcyou3rqyA99amCal+fCrnDAvN6wg10wIwr5CKXVs7+R1hkbyRnAsHkS0D
B6pWGINBmz/jT5hpTeUX1WeMzjY8BwaNat0HTHFpmmkPy2bMHO2BGeu4t4bxi6dDoIxrLdm4uruz
e5yXm7wYPoEuQQeff5ooRqrQrOqYMkbJS5Z1xMhFAVUextGqcd2V0qpjI6fp1awOUA5oJA09PLkZ
3Lxs0mnEmKaRwqfH3cZtRv2jVj9ogt3ayYG4FjvJGWcvrof5SgwYCu+a7QcMNuX3OqlOOMyokVDR
zB/mQwJ5mXMmR6G7/mNEjX2X5MGnIVT8FfdrfdAVEJauNj6ZoMN18tGVtol/kr5hkvBGjwq9zn0i
iXATWn79mPkenRfyrl7hnmP7Ry8aMGoaIfnwceV80pTp1vQ4Qx7bqSSFnYk4ba4TfdzoEagQDv6s
91Bkopnp5lReeMd8OLkVrj2yUUYqL2/MdZ6poHk3LQRYPi/oewugHk7FfodijmpxXw9fG1ym+9jo
7kY/aNzu890T6dmrOZYss34kknqDchA/CfFqOI392LA4XQMpZeJTuvbNqp+y7BUrcL+Sgz9sKtOX
p3QqJBKG7j7K7h0NFlbUvtMvEJ7vnmFDIh/yt0kV7nuqGZ9JpE0/aDxtx4HFgSceGgHyVLfLux+0
3XNrQWMcc3gMCFxwK7nBb1HnGncDAQ2rXcREmmdopxz5jZifogyLg/s9bqLo2BH05HJ3XlAC5pfS
drJLHR5lE7Oo8wkbabuvEF3cQwvx6txVBJ4texZXCCZENG+UveJxVWFi4hwaSDugm2gjLjAVTAj2
iVR4ZbCTJ0pew7aGTbddBorEns0DfiEoq3a/DU5q3u20EjczBDg5+DaX4th1q0Sr4KMN3IZC5uqU
DRS6EdEk2KZIFdHDxtoqbE+fdXyEs/4pRNNe/apzrr6FcVOjAz/3wZ9ag6cv6x4EzqwoZmhswpTt
pgzT2RuaxU080JJl6GVQbZjrNl30BL6o2jlDvQ6Rre6KMhZPRSjGneuVT4A/xN4ObPTK5BlPKK8v
Fjor0TMDLKk/PeTzRg6ddajmwlitwnxDS/ri+2Z6LeLKevKqcjqScSHIoa1JTBNYQK2ljFq54ojB
8NaoOWIkGyk62qDl6UCyzI1iPLaFQxhnLMS3QOnBsyyYuOFIdzcEdkAndLHXVDtdC+R5TEx1FTZG
qjg5pFPb48DLHnM1qws7t39yu4lYb3GxK2b4htlCn6nXQWdq584gyCLUS4+p4nrQgJ0DvTIwaMbO
l4an4UpixD+Xepc9YRr/rHrHPJuQId6ZdKA3lHOadYz6d+ansFhfYxp0JIEo1Fzh+PDwK7WUCJy8
PuJuPUfWKPkwKjAHPQrxSSTRzsa12lSJPE+hQ8la3uU0tqQ7jzTQgrY44Hnq4S1U6RsYO5bShH3Q
Ua8gHHUs0F39REs+WoPfJ6Z8Hi8hw6XnhGSIdeHYxZd5MG2YKoLHSBOQJI58HTAwHWpTfeMxTuwm
HtuXvGCwzrvgKuaEwYA8WMgoYRpExzCwtIeU94cbwII8gWuJzFRDbL3eeqYaaq5G29W/BGQnHqyI
6rcW7FojDLcdgWE7HwD5hr4W4pBe/wy0pFwtD8bINx5pzn1WuZmeCpdkNK3sjbVe1PVDSM77EcUY
OsUottYa4PyNroeH2kmCU49kGb8na6Ig1xiUPcxFWeNvI/KV7l4Upjs/S6rrFPsgnOd7oO31Y1Jr
zPw036dGpH+xAI4fkMIE18pBwMHU8xNem7aZ3DB4USIHXccvwM6Sya2aG8u0x3dDofzDMJH81KBX
vaeh6xw8AUBHr6bf+nKIiMWONJhwXLqBzB57Jiz7YDTrE/lezHmlpCNgFVh55rgry3rP/W8RlU4o
BbY4lkbunSGiUAq29Q4yOOhszKjPqYXvgKII7qzIeA0MMgLLGCUvTxK/1wgVyPsRWRZWPs1SNzuc
fhDmi6k2QGFQIGtkfYBXJYsHAtPHmv/dmOIlLhvrCR+mK3g/Qro0w6w2fEf4Ml5GKmqF61DczjRk
+UM/nETanNCT8jv440A6DBZ0NMLkfKgUcHFm8bGOXhlYHo2w4spD2gxXSYK4vXVhrI0pUaPnLMEJ
RhxOA1HTMrf1MJxY4QV7227NJxIp+VNsO6EvhckIHo998QqqjyCFNB9nek/KLcJZHymopDSiV5nx
aht6suvDzNwa9nenqCQwBYM7ld76rpynBkKfWjyeZriH6FBeVYQ3gPApMm06F7ZiAY7uYo0mk1Xa
ZQ+mq0eUbx3WUNSqnKksv9AcWUX8A9ScfsfHQXc/o+6ce5VByTfGsLNUD/T2G7hE460s1aGPiFcG
momhICbpJptIUKWIYNjCOgWZMO51qNApUJPpaBZviqz4gld63PuC6l2tDydFFPaxDySeu0mvfyzd
Brdv9pJKMvWqJrqi7z2iE9Avgw7hIyir56bBCJGLpr5ZMQJaAo1hK5VB9gJd5QrDP7G0J0QsybXW
cB5rQVtdfTinUQjGLWJg+ch18xqP4fjZdjFRuJKyQlya4ybR4NjF00izNrWrVwdUViDQSpW6ORtY
GfJGv61Aa9Xk+s2faWK16TWISQWsPOZWqiVS3SJp3SjyvbRSZ9e1GoiQbGpvaA94/lEXxHYF6gnv
NmLpVj7J75z9etVrWX+WBrNcvSE/lIhh8CkmHnBQfMKCiaQnXxM/VBsVdsOZqU9ErBd9AFVJ7QWQ
yrhug2lYubj6NhPNni9o5uwtYdfYLNWDIewvXFf32KVUNwRwyPi4enST8MZKk86NVHLflUbwLHTd
3Go2d5NdOucC3T8ceZwMzjgDRksgyECEV9OUiqOTutS8jR89753BphCXQHdprvok3C5NSwwDGxnP
dj4ZqbOvG4hQU56qUxZ+BXRJxGDrr4PepuY/8/SZ5vxEWkCtY6pOUUYDJBTRj8DHL8mnlT7FcVSi
fnHlXrMl0t45Y97O+o8mqKEKo0bOpR3fJZjbla66aWuZrdpZHmahAp3rqgpE+Xp0rPGziBlTmgbc
eTlhhkai1O20pKLq5GntGTRldzZYa4aeNu3LlmxKSMbZjRIIjWu0UYC9CVNrnJ5kUALDSc62nYo5
qYEyE1lNCVwxCzaEHJovIwvci6rf6iD5wLhaP1qVqB6r3vzqZVN3n3RIzmKQuH105BwE10XPKa4h
rlktfdZ0Wx4sGkSfIIf1HVOi5KyE84bHltJdXRMnZlKjr0r1FercB1UvwgSAJ+8LF3M3keHEQLss
D6HTPnAn/ZY6CEVUnasb7YLiFmLBWFt2j9JAa8xnLHgj6nzAnzy8BAAD492TORYWN7tDt6NGoVAq
7aNJujt8bd9o5U34irwnQLDJm4+u8NQZpVhnaZi8tYZpkuUkHvEtHUtdt04VM6wTBCSoY7U/XUxi
p/cTwJnr7NoU+ms+VM1KD3Af107x0UQg5CnrrRTwzB10QXU1yskGUEy7vkTFjSAhOw/Qx2qKQD+M
SIFDaICMjDBCbVgou07vZgu6AbCpsrBOw6ewp1i88Myrz5jSeZwG7yRzPPKEq7G8oTQhFZpgK7Pd
moS27tAt4OCar7GiFi+NTWHRw5++WWalkZ0drQJEKR2k4zI5M6emWaORYa0961SCsUhfqPRiiMrN
o67V/j2qRLgrmN8Tl0Se/BiUjwE0Ej2ox4eAKImzAN5HA2J6GfPSQlrkEKqeuORvxQNhA6N19EqD
5i8NPlDYHeWRYjzwaDPXlulWO8tiQbzKbNPYpSIY8PJM6o7xuL2GUTNePZ0Wi0foKK7WqHpgbCkf
HNYljBgOcebp9EnVo9qOdt29uHn34njmpWjoUI9d7OA+qGdOnQ5Hyy6xKTJj9R57IzkHvix2v9ci
WDS6AEFsJv5j+FPltr6DsphS0aEdngDEPLNMTteCusueIPpk3Qy9eUr8uniJvexoas/gr8enbN4A
d2fqZpjT1mT8uDp4RIm3yZqDb4xfXSrxj8xMIAckafPsq2drRj6m0vF2ZH5W64YJyQW/rmDKJNtz
NG/S+mfmJ4cxlymmdlbxWhs8gv361vr1zyB28mtWevIMlrudJxLRK4vf8RpZNFNchT6x1G5hLjRC
StgYFh3eNjJdYqPMudgiwg2xp/6VSujMgNHtg+GSp1VE4BQpsOUYd6Zhm3auS0U5js+DDM8E8K4N
bs6LiPOnidyZm0kE3MTZWvlj1t0dWEMrnaLlAQgriFWd+q2LQK5TMWagpdhifSPbIzwXddofJhMQ
SGh+gvmP745nuFfFxEjz0kfQD9W5TshcXLQbEdz0BwJAK1Z3YOCLjyRUXxp1bC07/pl6Dy6LoZeq
sILrEI5fqCturSj76MXQPcZLtIG5N5Ek7YdGaF/MGcmV/H/Gzmy3cS3Ltr9SyHfWZbtJAjfrQb1E
SZYlh7sXwhHHwb7b7Pn1d5DnVCYyUShcIEBYchO2RG7utdacYyonO8rSGxHKileT2bLRhkeGOAky
xmOMow7OfkoXSlGbjIKhxopXz79/S77ayeiaH6Hrw8Ar63dbH4PTUNeSuTwPc+qFNatHcUYRqZB7
G6F/oBO2SpRL3WaMvX32rSMb5iukLWzpklfLh/HyUekfJEWNn1bTqjvp99nBliJEuvlRzE+7pr0X
IBlSDA8Hh1BqHO2ufC7h6z03FRog36nqFektry1emmOT+/3V0rMEXa9l2Gda6OAg3zKVuljtSuJo
EpyWeRf6e23el+J0qqj0OhKeuvioxEHwe/7ACjt4O5LhgzvQYfiztSTpLPFWAEfxu/MA++hUOxal
GuLPQFE/M62NN6VqEd9eEIk16gx89N7Od4WZ6s8dYyoCoOjKcT/dVmZWwfuJ5as+FliOi/Ay+iDa
I7uxQaZHzkXHLkGeFHNX1XX/8EWvPSc2vX8iNeVh4H/AnD7+NjoVaopTc+YwWZu3ZQgBmBG1QXFJ
6/YbgLRy0tCS7NvOfnJM/X2YW4imBiZyOfhTcsRWNB0G2KodIBR+NRK+WA/JoS0lMhsFLCRgu+Jm
hs1KMYzkiPEZVLHmuU2O1sfIoP356q/EyPkWZ+ovJnCMVd0NxaG1tRKFW2m8QVhZa7gIaWqrxqVU
GmxLYewjN0Cs0WJs2FeVZYN5lETQBoW5H6USH9hzO5fefW8IGd+qIMJ3th8mG9HSxzDrpIPHUYQP
fvsi4jTJhK0cMvrLyCtyUGNGPX6olnY2Uiv+MmqZP6oiTY8SFPXWwdW/BQeiE1pECxyxaA41Ke6e
UC1AcfNJSUqM6YNajl+YUFQgRUcYa/CgGxLIAuHLPUS1+jBVOkkgXaRtMnOAYhlgJHTdKt5HwW9/
ktjdSlJ2Da39bDcYXcZPw9fRnwA+2DSm9d7LZjxXhSCQXElhVoS18mRWlyHXSd6jf3iemFqfQS5r
20Atq9dWVB9BW07bvMmKY95Gw1qatrg4WhQ9RTPSv9EafEKGHAGqmA575/4P+izcxYXxFHdRDX5F
x3NayhdWaWNtN8p07NxrrffBKxWMcYPYeI/424+ZJEsC17ighzWzsodt4WjD3R6T8D6Nxi7u7kQL
FqwEPbmQGjEWlRAkqSIwPYgO4WtLTlY8hgTHGIqJGgjzstaEP7vIxrCPRJaWUEpzuxnbExNK60BU
7RWYrrGn9dOdSJjn8oXZsDWF0z7GHkM8Shd5kXNBOlWkHZsqjems1boXBWwzURrWq0Hx/BLS6j1w
D4dH79a7zDRR5U1WSe5YVjyRL8loIe+0Oby13LEGk/TUWeG+4KxuYaATUIopDpvsi8/Jvem70XkW
nAhBFgzrXtN+a7NosTaS3SjwM4cSIzCMs6+W6TqT9Fq5FF5hOMO+ZE++y4Xd3sK6vxvFyEQqJoE8
yUifC5lDrignmSMk+T2bhPEaFjRxRrtZh1Ff0hgoK3IFrGyzbCt6+d257KUROq0b9oPcfVWw+uR8
JbZPotgipIuq/FqZcodcKj+rlqKt4FqoRyqxm46HHd1Z8MYL4Z57DLKBmFRiLs4F4p8zot8n2aTJ
YSjIA9Ndvb1aUDISLhtgT8VPlCzB2ekQrToiOgWtqd5BzRJ3ZJnOfjQt5zSpExE586EgQ7UvRP9D
PznojEF/9b9SX94NWJ0E00bvgDLFyk7FALcgTq4K4barzTBoww1byOzbVIkl66NLYxChFhWRsqpy
JOExOqoKAC5Jrs2tz+t6myeldSqXytghkm8djWAmarCo6ZjTQVVHABaoRs7kdhlHZhcQ3ZKquLI9
eKevL9Z+Px79IrVuZC9ChLHKz7qx/AuceJRmEP4hRPEuVUwj9kIvvi2n461W1Zzbs7WNS9Rplttr
HkITdQXdLvyIJ7aVRcPVS3eXDAbCz6S0CItoSYxhXdi3LmHjrTvCjrHyt3zsD4PZkEMGtZ21Tcae
6qux1+gRoMIoIwrY3RuBHN8rA5LaNGoeLewnOBX62UxVcokN6PKGZViPyrHXoqOj4heoFLScIsUo
oV25kaw9BvWrIZGs5GAIkATLh9WX1X1QXOIvonVwCXVG1G3Wk65b4VNNcoU3tcCHqmjfWaoBWCkx
GiUl2axDriG8xXqGUwLf2KQP46Mam3GdVLS5Eiyom6RTnDMdSsgolkrcLN3OcbhVLhMQWyFvJRyu
sDqHK1rO/oouzfVypWbvAjPMQd0Os3T4MXbW8CDyrXsSc3BTkibVB0gXbaMOJaOxWoHDhmSTCDZf
AVo3qsMdEnGuM5TFeMti5jQl+xhROE+C9B28VhpRGCiFHulEpId7iGsZ/Yzkq6bn7lnSgmfu6Hth
FFm7tNGwvZQ5oqTJKq5ayYtPm6HeixrSPssGwiORNVeLNf+ILMreAbUtYXEa7q7sMVfwGm7tQRZQ
jhxl44/utOZqxmqMHXiVTab7YvvQqSeFnSCDx1NE/xamb9qsiIWfI4k5oAIg+Jus+EPCBpVWwFBd
q0RCI4BsL5qJRkmxjgaZErNh4F6lZpqZnRdwlcPZNEW0Xc76IQTrmlrcArTZVG3E7fAaWrSynJi/
ORQxf7vTX0b2+WQgtsQcg+W6WIX94gQop1wy4OhXqMMNC/WLwxT3GYAUQSevTTtr37q3uiZUbUjl
uOeuAbW1ABAJroFtTiQOoS4psrsaOJ1EVYBR2r9WIuj3BB+iYlHtz0BV25eSVheUJnfF1g4tAynM
28S1dpyytKTJJ9iMk295fuxgGwc8Qd4Dp+vUYAUoxNXihgP0IqEh08VPA8leZ6Ji0Wm5qXPs1Gbb
iLIkzVUz9gDsoBoZKWw5M4YqLxnKleIWj0N1LGrGM00VBB6Lqn4aiPdR9ejdctGB1XO6cdCvg7nX
X6S1R+wCOHldk17aWx2M0xlrwETR89uCoZBArZo5HcgGMzvoVgPiGMUznV+L9KASPWKVVNhSRFvS
y9XGd8Vwq007N3UaRgZnBJKv8Ee2rcrpX1Xhvq/MlHpmVAjhAzKQRNUXgon02DqeSjfsZYq6OY2a
gatCJtFq6hx2Umbw1jkUuEjw5V2Xsl1Vk1SuLi/CqeEqrbTe8vIwg4Lu9p6NmehqalCay3C0N0sl
Gk99ywvUw1qgtQ5wuvewhLQH5kMofOzOeJNjjqFdApYx5LnjTeDGSfqSmSdMNyaVLI8QlfbYjRke
Yk4/5mXjY1Da6FwZLRrgfqKDZjfoSjhbtq45hOekJiBtOSjzwxJdHHYKEwpLLMxVZ/pci3XK9tZt
/1BMsyBadgTzjCiF6YWdwmOQ5GhrFwhy5n7g574NJB8gDUt/MH7GSKmDkE86E+AO4gdPEfnWRpao
aB8+mZVvRSpTRDs+0DSQIG9+7eeHvozQBMwPe8V+D1SYLnqTwRl2w+GJUIP+qU2M/mnsye90Jljo
yyeW55aDUaIOJPKHXGibBqI6VO5L55B7WcU++FEMRS856cuXITQ+gNG7LwSSkvZNELHHhNadcudR
uJPz6KZMX3UkMp6W5yjxokPqO2JtWxGw8ixpeWPBtxKzrSkTLB1AcIZWtM+LvpOGrE1WPPTc5WGl
TSzDMw5DYUvdcfZuaKRgdWswSZtO8CMp9COeef8jiXDpiIK2VIS1MKyRdBQ+OoxmUE6VzsILl6E4
zjMX+mbiEEP33eg5wtspOQ3Wm2BUTqXddq+x311QkkY/Uh8qfh7BcdTofyPjA608gCBSdKPaTW65
dtO+3wFnDo9VVav7KQZKlY3UhkoZsYwXNCnTKWHuyG6JFY1zb6Q1x9TOv8BGHTOXIDGX6HEfVZeX
gTKhq5B/x5oZrdPA6N4iYyIvLB3vDUbrVT3BkIESX1LxJmKDkwL/FNIOL2/SwusIXGVz0p6ZKXBB
AYDugyhfh7lJ2LaYiCRRHpUqKxh+6FWWA6EnaIQIoUgTZzaL2sqz3tQom0OLrS831i0ZO90BWBJp
IdEI+ZhsdQi3xHy3c7Mzm9uets6L5Iftxdat4TOhcN0kvqQ1BGiV1EbIKzqbzQNlMxsZR7JjcUMF
l5So0O9gOlH8xOVOlz37lFHQ7dA8CDqWZ3qgOSA7OssOcWK7SXGMizFY7gHEyoPThuyZpv+JLfBn
UrjdCsUnWUFJPL8nUG80ZbjqyDuMuiov/GQGK4dCMEjhigD33bs9moPc4I6iowbznUHMDfsPUWvj
MbPg9zslcBV4w8pFZx90SeqjKlQ3JMbFZHYBH3ZVsIsZE5F+1T1ZARnXs9Zqtje576mKosbNKn9P
AuDvTLXIUCUP+McQyXeI2dalqd2Zby+GDcIOmoLzTAn0mX8N8zp4mqaQLFw1e9HihBRyCRQ1kOVF
K8ortZPtqVn06hYQgwmh+9XXCCviJhwvlVlQBQzstIGVsFeN73rdF7uwia0Nuwz4iMxu522r/Rza
bL4AyosT3VesK0r0DhUY0RjwqJPL3lBSbNOydp/ieUNjTASq+eV+ZA//uihAKsRnOzPTeBdkgCoP
79XDIq2KTjbmL2HRm9FIHIakivySddpvnOxHFI6plwk8rYUVJp9jmLxzbwpPOCq/xtAYbkKvGtj/
nJRAqPdpwgtC2IB2RQ5KbZruLNnUJ2cudCU4o3VhBojMwa6tJMpKArpS3hlAkAeonTGaWgSRoHiQ
zLGlSlud8eRodIiP3fzZoFMdB89CmKRXFvn1gx2G9oJdFuK16C9EnainttLRiQnjxpxQ3rKKSSYE
pnHScg9VEzA6LMBACJwXll3jR1JpEKRMcnPbBoO+EliwLOScsmLV8jkNwawGQMrg4LzUDN1/2eCV
ILCF+s3K5EFfDG9yyp6kjX1oKcGpeBv4OR8hd8y9btAb/O+nbRfOL9stdp4lHKFWr4P31iSTEmli
/ogTQOVwA5XrVPtflpl9Cj1lzp2gdw1CBchwmOo7dRj1HeLRapqc83LAIXWkxx8Q4pn1npRz6Ch5
L8dEywSom/CldHGahJVmeVVMJDVCyWONJ8ILJ9dgq8FH1JZ47tJ+m9Dkh1o1jk9EvpPvkmAcTHtw
0qWkFs5J/ezA7XhxnzGB6Lu/Dvr8UYFMFAMsEDzzR+SG7a0fqjcSlIY1CmPtaTnoOjkkoHEHmimW
feuK+DbOIypoeYpn5PS2Erd2T40tiOub2gaqXsuUBDTzPqjUO16t6kb9a7faix30v9u+t/Y6wEoM
VXl5NuaD72fG3m8KxEA6eeFuynism+6tOrieLtRwPeF0PZgMWa9qZu6G9qnDfP9HN5GsQTYviQZW
3511xH4n0yCouXQGaO2TQP+XdMhlGFMqXoO/JN44qTMLjeRrHoqR37xI2ey6P7mbGCfFlOZpYi7H
CGf+EGXDzXHz/img1sfS5OYnMw2jj2MpqvjDJpLoBLlujlzK22tVlPN6mByrzq5+qvpMce5coB2l
tU2Y1J6Wg5L4zik3yWlyJc504ke+HYXsBT2U8ZOmafGTfTGMhhkKmuGiuRsqLr02lvVWM4PogfHn
pHO9lUNCHcVMPmchWA0Tk8LaHwOvMmhIItUgEGqMeqBX5fQBGhmASFve7KnuD01CQqsWgJ9q6dud
odS+ab1T31ub6ztWCfReVmphtummoKe4Foamn5Pemnu/loFqsdUhrxYSVQ3fppMxQwc6uFVZ9CUy
F0M9lJJT3lOQmTRenhPt1uB822mJT/1F67dDfx6OPwMpXz94E4cPlHmAh5wQurkD2xBfJ/qytP9Y
CkSf8epaBla0iTSRbnJfS7+kBivfbkMk+Nm0y4kuWZPVNOG/qU0kv7p5joCErHODAaZPtyUr96Ve
Bm+S2v+QBjaeF8xlbeTLrdl0UOlZio5E+UzHZT0KBBMb4tc2cKp3ct7R1pTCOx+C4a5Lxo+g10ke
nmXKRR1QmOqA6fC+5msztqej5sdnVXPqQzz03UPvY4zOweDexWyw8rnRIFkCLGEOk9w6qb7uSju4
qA4rZdG+BU2FsSakzTFyu36DqaoOlvlIk4Zbgjo9jxHRn4QE2QcHSTBC4Fz51Brof8z/D/Svs7uZ
TKiC5wYe3Zb4zZzVNEXyakwYLzWQlEYfkF9IZJyHxgrYpt0BUkxhshni0+ixHU8dzmuTPt/aV5AQ
aHgTNz62x83SGsdj8E12CbQDxeIvU7R2WiMKCzZJ7WI5TZt71g7NvbGBJ4jeRHVrUOwPJpUOo6cM
pKkeen2ohB4ynsizYrVZd61Bbkzbs+/GlOEpEcAzu8X9q6AkRJ3VyEsRUbdDhov22Tz+UvNiTSfG
uLtsZ9amSjgZfBdBCTWXrfg0PwZde+X+U831YfqUK/G4Ri5HLHqgJuCKfFzE3IJB8ZhErhDVFl7S
mMCcJjMZgZbcBUtVHqbekMSZp/p1eUpxbOtgl4iwE97yZxVFPsL1sF9rI946030Ms5FOh2hcMbKh
lc5NOzEF8Ywfqm5FqEnDz8Xb3I3IcksegUjE0TKyC6pGPbiT6jf38aZ8z8govEdoLtmBuuhK3fCo
W/xWrepwlZgWd0ay+A6gl7uNMOKrYG53m0rO2TQZ1Isla91TqYV5+afudcBi3fg6YVlmg04gdrJb
R1MMxTIEm6jJ90UictpyanUufWNvpTmmwEba69Duovdg8AicLzYTkvW9UHP1qPEhc81x76vV+C7M
2Cf7rnsUjBm8RQ5tB8Sx+el7NMTjXpna9K76Vfdsx1SJIr0vz9AVN44OvqPV8tDNvsdOOs+MkLwo
VJ332kSMYiOs3obla54D6aDGtrehfKUykz9tnG6b3mkAyAF/3jh6wjYM7NKL4dRraAvdq2nL4FYa
3WN5hKQcJwh78JVdKtFBzmDMIVCbGyVjx5xOY6veFXetTPo9bu+N6vv4iZLauNQ6IDZdmXaZbIBb
NePvZWGKHFzf6dwKiochOoZq9oMtlHofna67tO2sIntZNojLAWjHxrJol3co2riCkSgzM0wwlElz
3/SEnmHcBq3p9E9Ki9WxnLWNRYNYBXXpXcv0dT+rN9paI0fayH0CAtgcVnMcY1gwg1SC4bW04+c4
LhRuDuyyl/GUo9qVZ5L7BObPxA/Wyl3ikG4H+pvol8Rx9r1MLWATvnMOotFlnR+9xnWKP5+iq+ae
u/mwfFQWQUq7rAfGWqk2d2FcWNxE7KuqRfbVC4XU6lVIhXoOmxb1sokKw6+bH1Osdkjv3hhbuNep
TCIPpcST245YjgPXvrLQ2GBjspRBrZDPDuELTcNkJg4d9WLC2URl1rDutmkKIjNIGX+jBpsVGGlW
v6l2i/4L4/EeZoW5hgDjeEU3ETFKS+BJ1auL2trtD71kSi2TLt2RJ5l/Jbf8aj4Pv4pMYc4e1MFz
BjTsGYPu2UAGt47cplwnBRlVs6fHqESyhnU0Qk80fc8VwQHwsjg3jbtxoFw/42ZeG4phX4RkrvYn
m8DNCSCGluVvnYQuaJYW2M461wTi5NR/6Jl9byAFnnPegVVVweXqHByHimtbMKzVdlfNHdrOMbWf
gghA1xW+l44Z7eU8Gy7BrP9qasfeoWhboy1JfyFRguWOG2kfsqAhmKkg9pZTtqrthqYLCwDTuSLe
5AUsmnHEBsMLnuf9sVlAHm0LaD6efMyCMA+2dOl8D/e0++KP813FfFTGoa54rM2WKVwvs5JSoQ6b
R6Z+hU5Hc7onjVYjndmgrM6p6QaXfihPOHEwCzEq0hR9SxJDfWVbzzUGhEKDIPtGo1T1kI3zggc2
ATuBFh1LpA8PIijHgt8bp0yvov7umxNw5T/atruXrWhZOtpJ3eXRRH3hm8nLMDKunTCXqbHq7rmo
wZUUESYfZlsHtapdNhdcH8CKfzMMSIlVprXFYq6fjaVQRdOZ3IiSi1e6YphnnzJtZeM9uiyHHgf0
ShZY4zFM9D/8qf5s2yH+lbvucMsK85X0aAcGoU7m61SEXolfmMArU8FNVHSkjM8ywLEsd0LnxUJx
g6NdhmstDIz7ZPe8sJ3/I4izi5bjGbXsnh7eCJ+arNrgyC8/vrSh+CNG1EJ9VJeEKEc9LYmYqU2i
t+fmAlglOKlaYXmwNNR9n6OiQllVvmFohsCWtbSI0WTUSUh8YeWGD5mYqLgU1z/pET4pOyjf0kRC
VEEIsVLb7g1bNs3WxE626JWC9SRi+WZkcXzw6zTYabH+POVg6bsARZNe/nXgN508kXXpKQHT8ucn
h4qT1Epb0CHAC1ZCK0vEUByWj1LHudBXjYi5DYcLaiXniK3VWx4p3LUTADj7PsamsBwW9fE/HwaG
TEGEksdVGEJuMpnlzjEK4PSC3djVALAugQFglBzqg3PHmKz/INjSIoWRXPRIxumV0MLqr1IyqoKM
OnO0LmU7wWOYqoTJLMS2f/ufB9agI8Q90q6RPt2tW8+Gf4O8t39G+1asgGUQQFdnk+qRIkESpejd
g4CKeDHT9s2Vljy3ZmowVUUBXwFlXh51CX0wGaPmMNxXMWXdy8hojwl8eF8etS7j45xQXm+ZRbLV
enC5JUesYSdUyM1RCU1uZySu2+flYMFBQGOerHSr9D17AqthTtgeEyozjZuC8+4PhjgsFyVeU2y8
Y6hs5ChZSbs4KI7Eb28ZpkV3K8Kj7dAPX9dQHpJ1bJEo6BtRdUjLNLrDgY/uDaNzX7eKjVO3cAzK
jgtpmYuacX6pyhHw+78+/Odnly/W5iuk/scXc+0jASAye223Ln1JFJLXmDnI2u1JbOzUYrj+8xPL
ZzNg8mEyRed/e97sMN51moeQsfaW9UuBNYjWEZ8B7lpWrFoEzxSS0WYiqO+AlyRlJ5fhjHCGcUe1
0z1nQbJphqTzWr3pUNhjXwl7PVmVUe3u8Karr7YSoM3rnY8UbvRSuodlPiANF3gwWmjYGaxbnF4m
IXq6f21N39mFsiseooMWk7N8/pGi09SJFvUwgrvc1X4pjR3+LLETbbSGpgfGEeswxUm7qgOc4uiE
2Oj5tUdapnvtp4xFT6Eoi4lWUZhM7tM8rI9VzgIpAEkd7V6YEFHK4mJqtCur3AZrracQTw3ahOVc
ordWkD+JPnuyMyt6ke2eThnsE4ggGy2z5DNSvG83Em8lJp4zsOLpZAC224GBqp/6CLONPvec7CEn
lUKZ1I+kQn/BKPzmRkaGJZnQH7WTz2ZEqAzhTowiZnNEl+zQFWUh9Il0pj0oSn1040R/siELbShy
g22Kcp0sg8bhLg4oo0gsbNrofHfIubqtLolAdMIe17ZIgh17mZbWIq3Kf67f3Ap++Ur9TRxndkkt
KuBhIN5mYMi0ry0o/2ll+duyJp+riIZ6t6iWXX8UWOwy5wX0BWyiZGqeTUQc+5h+p+Ma8hZPzncj
kZXo6bNROM3cEaSnDij1KXooOaptYohQ8ehR8JYVKNIAl2FlIWDmYmskCmRREO2XUVAyERBV6jGw
Qp3IscghGVI8scoXe1NnR0kaT/aptFyfE3EsYxALpCQt+WUWyhb0ASFCfPTioR6gEspH7cGf8uIo
U/jha9qf1VnMbt6dOpp4KFiZOlhQ8tqalgvzKH2bF3X6rEkSMrsySh9JJOx13xR4pDQjph7stGfA
iu1LMPi/HZG1t2Ei+DUctIOVtX+k5Rh8RFh9tgoLKPj48OoAdbiwulprX+VmPhtLS0ZWlHIa6U6K
Ed2WA1bR4amSO9j62CQDk2DACCfTFrcvPEY/im/KfFi+FurNwYoUFDLzty/PS1WWh0ljirJ8LTo8
FUQ7cceWAdKjGIiic+UYvUUaOaok1odepSnRG0Hy3Ejz+NlievOjrt+XZ30FtSp37he2HF+8XGQC
NapzinswZ1afkHJTK8ULWjjlrITTT8uS5cvyVB2ffVPIBzQMwDCjoPs716pWS83F2Pdng4J4YNxG
ObvINysL5T9X+Vxw/jEntH0RjRSggUWdBSGhvweR8c1Crn+xK8bUH9fJU1zQ+rAdz+p9yOG2gQkn
DmkHmqVDggfpuLhJcn+nzT1tTGFEMtn1S9REmLNK2z9MVVe/2DzcTpNOs5v9wVLiGUIQd15a6Abz
6oQ0Y8JUMbZb5qHdkbWQaFtMYJsoV3FQWLF2Ww7WQr2uIa7PrZkV/tdxN87FwnIoWzDtNLdF6frs
9zEsEVvK1tmQ3YYOU8X8EkEonlj4yrZMqVcWlwN+ZDKxI5uByqC8sb/6UidD3oEIEfLlp9AzXF14
flIYj0qjPtY0Y9vMqBS/sN2dE5IkmYtyuKDQwnNcETiCIeiUJJZxG6z+PpHf+ZSZEvoL/r5NHEeJ
j9tlGI9Jnr66IfLvPLb0bTUK+6RoA4co6E/s1xYBXtml810DGtmy2V+UeZTu9ZaWn9x1mbXvayX8
SnoskH2BdD6o5sRMo6k9oAy11wUWScK5eFqW2nCwPuKW2Jkc7gxWNaw8sRcSgoWlF0KGa3blIbGa
PRHnclsZNNmiRJlWy4/Tbb322oJArJ62VGlSii1NWT0HUEK94WyWh4RMKpvAW9RC+pRnZ5IxdvVk
vZPVlH8ZlKDoEjqJfgDHlVaTKqNqOjVvEID7iyHUDZqdbDSimJoCqN0oS9bgOKm95aDhApgT8dAo
1CWojDFwLnRGDZgoqXtyioDtsuO+yXR8pIwbthob351tTf272+6Nrj30fWc/Rnp3V5J3GR8PqfWe
g0vcCKwZR0viqZUR4WmAtiHiQ/BAEh0Mp8DQMuKHGON2NGddPdQ+xgpqMsLb8LwcJhuuV4iaDhGA
EtAoEBqcF4qI0tcI1euKd2RLzPfiWpyaeKqQiivaAQQATApDhbg2HxgfNsc+KKFPEYaXlSMSwXgq
8606QkGKERgbyK+I9GygD6mucWh01dwO+qzhzwUk5wlDkIEY4IqrgZFdp9FSgZX1M4/oGXNffS+I
ddoNBZVpWNXJizmF73iBq1M85BCAlJioniDC9dTolr5mp2Cu1biMPo0a81wV6OZtIIzs6IzhWSkq
Qmmk1l+JiR8PDBbdI4BzStQUxqBNMNjdT7JpbQfuwG0T2Xk9u6sRvIQ0r9R6xS6VDioegVVSB+Mt
7ZDWqbX5qypM55lqbdcslaivZACGUGlHJDpuLFJkzmH+S7OVXRtgWltOurABgZa08pGXWnjWtEnf
107HLhwKoG815rMsGudgj80Djx+xDxUqR6OH7pAKYjtrCzMYsyLnEtZ0A0bJ8IdAWE2fuk+6yuq2
xIVMB94u3rBFgIVIgo/5jgbrYXavWPUtrp1zPfbiz0NYj59iDooQqXaOh/ptUBVmCaYWeJ0//sbB
a17YrtAq0+oLrGuCXSlcIY1kc39VNX7Yc8/Ldx+dYTB4j9EYGQ5VfBfGxPEptn5kQGwx+4zkKhnV
et+FWbx1oAmdjIGQuWY2P8ES1pDKjZ7VyWHXu1zPZsSQO2vyTTUSCAYXUe5tp5E7SSomZoj81HVp
e59iAuEEpUVXDsbOnKs2y+8R+URJum+D6sOtdHF0fL6+QCMuiVgA9dUzrkaqG2PlQqpWtWRMp6ZG
Q6nASEM2yJNrVpyao4GRdfK5g+UlClH4csll2YPD14chTyuTwVNmHoXRGMdlfh0WkbYCtZDuDWmI
R1fkD4nAp2qc/LqoRawEvlKspsg0o1mM0dVzsyoGjlYMvoXKH8IyDlTTm7QYJ7uf/E4MAjykMnzY
EzgozUiTGw34CesMWilDqtfQL2AQhMi5jgQRkxbBDB4HY7DK8vEaafbwZYcFG2IHHorfm+FGMB6e
QQHjLsozhBDzfnNqmbGq8czvEKNHv7T6oeQCCKYoL8p8QPzWbMos/r30kCe3V3dDPdHoDycWTaM6
W4RRnsbM/ChmmTmDlt+DZvne4lyjgANMVZoIS63mXrVR8kMjSqoa0uCLGJd6Q6NdveSZwjal05kz
wT0qHV35dNXis2tG4x5no+XJFgpa1/UvFYDgq9KTuipaQg8TJBBHwZb2oOQ41YRJnSLKzn2eevWk
F4zc3DQbzo0qjJea9h5/YkX8MuEenHJw0OLyFbkZvYGAQNfc0gt6hQ2QGj9/sd0k4bxj3mZHDemP
zC59jFhrBLH5CvoWIiCT22w9NxS6AnIjABAkXII3fZlPmWm/HtnjbK25WkWqzfN+4J+6SRIy1dJe
CDZ/Uht725nP0/Foae3ILFPrt6zNHZvZjBTprpF71yHCyMbig1lEGXaREPJKBO0n4fWHNIMV4RfI
Qx2nnR4xMpO6CrygrRCMQli6golw8UMl/jUmDmznt8I+lroh6QChtm4SXSHRFU5KKsbbQJPuxovF
pKTTewqx4qlBe3ehHXLPE5qtJW+aSSARjQ4QdGRl1OFrUg8s8LH5KVrMj7mb9Sd4o/yRzLqYxJPA
8WfbD4A1vUeZ/RLziKhMCWzvkvgTuuML+G3Ad6HSzknH+c3HkrrJCv9Nj9mx0vQebhPyi7mF6mwt
fajPgpvBmn0WMssqald2nES7hXL7f/4Fn14vOPVfBfjQiH3vvz38r5ci49//nb/nH1/zr9/xX5fo
lyzq4nfzv37V/ru4fmXf9b9/0b/8ZP73v367zVfz9S8PUKhHzfjcfsvx/l23afPfGPj5K/9/P/kf
38tPeRnL77//7euPLMqJZGzITGv+9tenZmy8bqgzpvkfoPn5f/jr0/Of8Pe/Xb/7/1jJNq970tb+
h+/8/qqbv/9NEcZ/2sLSbVU3DM0ydRcae//956fc/1QtXRjW/yPszJYjRaJs+yvX+p02RgdegZil
kEKz4gXLVEqMzjx/fS+ius2q6l67/SLLlDIVRADO8XP2XltjBGhrqsvrFWXTxTDsnf8kO8m2VGGq
juCC0P7j/7Tcp+uPzP+0BJp4R9VVFZC3of3H/3wKj3/Rif86ff9vOL7+bxi85hJRZDuGo+uaaXOp
/BM9HaoaY4F1HGlmqKXbY5/WP7deWWzrEz0CHTpAcZ2t7MpKesqQYPgKUGWywqrP2gGXKbFb7tBQ
xKAMMowbkXiMZrziWWohOXWNjVGHJA8io/Nb4ocMe1K35BR6c6g2f12r/7hU/0761/7N0dZcQ9Mc
nMu2Zdq0Ntaf/430j3qyGcyYWPCy138iKHxe0UG0iKYWqhvxSFsjs+Aa5dJzEP3RA+o9Z2pCn9Qi
1MzxwLBk8P92Ufz3B/6PY/r3B8xZYngjHNu0NSog41+EcqkltZYXboYnyvYiDBmHdpjfO7USYDDW
/PX6nb2zqRc1Yx9lKycg2YRe/zEx2GyWFi03U9MEHWX41U7G6/9ydP8Xn5hyXTD20Dk8l67Svz4x
PUnDXjZhttfoyActS2SM4P3Wlozr4kWToerLFspSNRGTO1ksia3EnTjr9QHDrb77X46H67r6B1Nb
ZaQJYkY4QhUaf/jnGazS3Ohqq1J2dISQYhVyvwD+Zvi1JAExxJNpnmU7fhUwEe6JCAHuPC9v//9j
WMHM/zwKS9NNXtu1+WwcSjX7X5T8qkKVyn0DrlsvGAkjGA9TGupAWXKHSegYtsSFD22HokCfvKhL
n7tczTdhDZMQF01QKI36mUyw6iYca72DdYP6qkGo/tK0bN0gnxM/rzuHagwdohrVN+IiOgK8ypex
AReuoRkO4oZGl7Dj+8Q1dm3Kjm0wS8sfre4Pg1Brj2uNLHIYECmYIIV5LJJZ+x7vgT9H6PcyXqcF
4EL/8XvBUbR1DcZTI78vSmhNDdXYBSbFhp8MKD77svwyqinZ9flPmUcwXN3w3pzd/WiX3+Q7Jrti
sMi2zS3CQWlW+nQ9C9c2DnA1qL015tJNbXgOKOLQnS9uFCijS2iwCXZIz3/YqpjHqBQEshY6mXDQ
EVc7Mx9hzLat+JTpwCVWz75TZjYChxq3CRzxKiFR2IUUitwUEihGoG1kFI2fE5wYCFM7TU5leDXS
4B0xgUagZspHJvDF15T6OvOgvUAds9jxR2vjWidWZ+90HcN0CuqYEWvTEEGvMpLzFgC1Aa0dLKYU
8wO6KIrP2osVK+ix1h4bi4JG7+MXF4jGkgEO6QcVIVvVMzdibDsL8zsuHJ0Ybz5SubboGzNFmqgC
WM1DfW9DlzK68gF08lsDgvbYgoEKIq1/6yv5A3ZMYKU5FoJAVHBnTDEfsR0cCQlmmDp25HJNauSr
2aj7bYoFDpEOElRdeYoN4bLfsDCOka5eqNFjnzeMF3Q6/+2CgsNyUHLQxoWfCLRQVzc542iSf+2U
ENnuh6anV1b0kpeov7/1IGnQ+bkiSI0H5ZUXcJWb9QOO5SVqwjZohtzdzS7eUEP/rk31nGSoUNzq
LUkIl+3AK2Dtk1esrOi+wuRP17Gy9RoYuXySM9YSmI+5e76d8bRxnlg7PWDQNdLpHHGV7tzl6xi1
gjlq2U0wkE4Z8OTqN2EIy6/qdb8QnDUFmiz9cdVTHH1b6dIJMt3at8SOsJvBub7SKtQm33ZmqPil
sy0ihrYxErIDXh2iziMmTT3j10o7FUJIalB5cVFj+mNqpbAP7m0BEKNiM1Y69TV1yT6jz4SNvKLv
ldnc+zp7G6egk2rO8T6LIQ3mtv4YaUBhB4sGBveMMff0UJ3uD7kATPTWG1DruGKZV10M1YjptHAu
FVt9AkUkt1qsFT6qYZBDq/cFM+O8SbX1DgFPYxTFfZYmURCV8ZEdLptPuV4cTBDRT21FzQJRJa8V
TvvAjBsiEnKdj9H+1bUWAYfYtbukbe9q5CnEV8FlGgHF2chj9Q7L1jBOHk7ole0ufSOmtk9YM/yw
q6xtFtqftzfQD+6X1SYdrpez6ZKZI1gYvBxpAxvSsQw6UtQnKBXSyaPdgnaRqETrlOUj5KQRjHcU
n8hOLki3H7ZjnJmHfPXpjmwI7ZixZ8csDW/ZK3Mqv7ezn0nhm1OUC58KfTlCcf1FQOamSvGiNbyc
k84EyxvgzyOnUTHm83F0WnLRe+WVLKSdPTELiXkRxswlj1stwSzWYKPAForFMKCrC2i371i82Vul
hjhZCR+TqljGMUzJUBzGZ3PtOE9zvmYa8IYbnbkMsO43x16mIFPwiWNRKIJisTWvKzlziEHBvMIM
OakTStdKFC9wBG6rAp4TEUgkohFK9g37coCmeXi6Le2sdCl354+ptI+iDknBVbliiN8+Cfqc6BtY
wDNvbIiKKXDXsKVRCKBOEXI6kXK3ZOWlFnnM1S7Ot4V4GfDhKJHNMIcLkzx0+humcp3XtSor5Uc/
wECeBjso40zsRnPeZSgx8FqzEqjqPffQ4HNX3ldGozMBxtMbIRQol6LfTE38qWD6BlT9m7OYekbI
v2lAXMB/0++Nlmuexmjuj7kYPXqhCvIDbTcOMYHCVnVpaOX5Pf040sF0T6K6kcOlMnmJquLiKw2M
S616KDLHQ3tfbHp8FWw3+Wx7ouGt6t2ZM8W/HViswY6TYxO4Zdb4KSLSmbug4X4GfVccsyg+9CmZ
vpL5Zm2TaZaYGTgthQeTvSE8GF2F9b6wLrF/5S96RRZpW3Xv+bIy3xHPKGF7zbUEKmK1PC8Rliki
G4lL0qp7cL4Y4bviDok0Tv8+PjpSnQEIFYismC1rccaMTakOtm0SV5ktv3K9n7boNTBatH2IChZp
vXzvdI33oPLL6Kke3Fq8DSmsDDupjMDqVbj/da3iz+BFVF7NNO0nk7vZJ12e5mX/kOkdxGaayZtq
vHen6HG0jBXX09Tndt2GEhBKPa/SaZ3CQC/JNS8JZPQxuK686e6a6EzHH0jHMIIWiN2hS9c1+5rX
2tZ2zWdZLpavmnfR1Gu+NXC/t2l9Ntv60bHyN3VpHuKG3IPQsBD0Df2bMPovzVXKp5jR3ZBE8Hus
8t0CpdjFdHS0VtwTLPgadbQIEaDUG1s3A8anj4UYpK+X4BHsKn8s+hIhZEbUpUuxrueaPzBE8cUY
H7AIcpYWri9jsrlmIHZJKpoN5sgD7BEA62K4b3SKiZxZ3YbbPUe35zj7cZMTNx9juDeZL9ESaUlg
LrkLWW25InVITC4Qu3g+4UmKL91Cb4T+9EHrIHDXq0dT19RtvKg8MdPoPdegWoCwR8DxevuFjg74
ta76Bz3phce+kSc0DkhAWvoSQL56GLPkiVzuoMnNC5R6i3lXNOA5Cb9IC7eYS0jgkizFmyUxHjN2
jDACdCQhfeNnxLtXQyw+5qVibiGr/kjj8wi0j2olZZBrZWO4WTRG6JL25Rl1N2LjGMeBawKCyxQD
OMw85tkOyC+eurRay0Cuoijc57rzoiQ8VZQYBUyUnkrHenLYrVhA2HxUicmuc1EDRHwEIbjgXWwn
ryIiw7RXeBzDsR8Dg+ID3jj6x3l8weTwwh0MBACyo9pX29Eg9g0cJxJ7CisWEEkCcbls4+GAPtzd
6EyH/Q4b9dgXJZov9VlD5RY4klpqgdKjcFN6tYw/ZhvFyK1c6QS/JAN2naUAKxs6d765eqL0HAgB
IIwV2dcu7FGIAFSmxiT1o72LDH25RyuGxVLuQtg4Hldo/8jld86r42hmD7qjWAc3g51pPk88QRmB
E0k+dmOQCkJtbnTbek3FRcxilyWLTU6DCZH4Nh0UfOUwiZFkFaRIVBGLfQ+oAQEGQdpTGVB+gnmY
2TzHPeVQLwy6hIayaWfNID1Vq7xWksBjGBW1ksKXHo001DkzYCol6PFfsJiymEdOzq2DmYjvCFMn
ZSQnATKecqQ7a0E7tHdoHMgPmJIfLdcyX2zVroUdL0cyLvre8MEw1ALpjUppra4ci0RFLsQWhAlm
8WusDDABy2NjDl2Ad+ApRIC7ncliZgEtkh34mnPBquQ9xX2S7o30QrBTiQeU116m9jlJUQ4zNHmz
W3jQcxt/RZUDdVEtfaY2DxHxGOjI+EAyOkrY/piOtIrhtW26+patk5LytG2KF8npRWZm+TnjDSqC
in2A1QCDU77DChd+N3/Fc0/PO+I8rgXm7WO9nZX2RkmejXrcsNCvFWgOKZ/lmrqIPnC9IlYdJn94
1BYzIXrDHLY3dLEWO8oWhHhRV1sE0FzdufWtJ4Xui6VitMdM6vakE9b0oPX2r8mgbAxBpq8P1rVo
qcboXnFSIlZotuymyOIZs3J5eVb7zDiow+XARxiOD+baS9FD7Jf2/KZXlDl9fUki7k4ePd4UlttS
1YuNhjRNm7p3Boq/1cJC1EpOPOMobmC5vq9b+baWxXps0XpP9Pdy5oG59CZ19VQh7ChTfSfrxnNY
PLNOs3cIn3lWAzHxlxrrn5pa96sWnLBhJA8ptgphGscoLL6n/ZxMb300OIGBgzCo3IiyP6zXC/Us
+vQnbtAmKAUyRFKYAlq8uo9W6zFmrsQ9y92DiHsnrfwnaZzujpCFbWFTJ1SN+qryS+c6zh7l1PWA
Myy8s9aieExTnM1q2z92SK8t07SYAlHeYXsPFhzQgHnyaqtVbbTNeSNBa2PaaDKWLwAioz6425Q0
ZKpzhiBNzc1Z63l8sjDQBCPWbx/fGRo8VxkOiLGKwKyFTQ9La3aGIxUvydhGZrhGDIP0HJTXEdi/
kM48VXsIQ5hKVWJQZk+ymOxmhoqXai30U02dXC03BI1rlw8V7uaksNv7PhfnNFretKjYVNw8JzPL
041rm2zfrXukQoA6D/CcqoCPFauA2mjeXKVYxQvtYxJi3tNmP1OJw2iyXe5xojNRhrCAR/2fuqI7
HsW1GUy1fGTZNw4A1xT7upDtB0BT54Me+GKxmqmkNextMyF3MiIZoOXoWSXFWzoL592NzPuyE/uy
SIrXfmzv9EiMB1MlzlvCGkMBHQVJl5+QWzSbUMNLDLuQAZ68motm7SMb42kRI/IUbE9TvL7KULzr
0fJFAY5hO6F0g/0N2nXtNkydFTBfUGgK0ln0oziuHspWOWKSxPyWweAQQ3VkmHowy5icxIaG46rS
YC5J29/AatUnOFvJT7/VhEZ1z+KScpc8Su8bLUvxiE+ZiaxTqF5mWS2l0IB0qel4irHN2CYaSyE9
TwPXgU5GY7xQJ2IzGpw3bXaLoF/7GPa4Xi50A6wW+3KiDhvRcjsTp7wpbQNNrTUul8IptFUFuZkl
y/I0rXpN+hWtolAP5ZpH48Dak2N10J1a4pFwbSwL7clMKywBxntSMfcxp/JDcRYgXrq+aUgkDAfW
pGot/m8HKkNukyEMC89scO+h1PshRYTb264enaLpKGmAdkXu8lTVCS2Upns1O0F01rrhnEioVdpu
OFjqvB0M4PY5FMSM1JeNydzPZXh5wP+dbeK29GeBQPL2mqGYir0GpJozvKq0k92iUObXi5MjH8ZU
2zHV9EfX75tu3BctYlsYI4Pe/dbd+wJd6l3McN6AjsHo2rW9dBSjP2BdXFdp6SHY7tmpYueZCTS3
B/ZSzkEocbSTee3gKZgAfHcoMEIj/k2bo9zq6zyrm8OaTcr8xyQ16dZPMt33GgLf9tYi0M0IPF+u
xgyauMnRvhxrjf2HITS5qWW0NdVKhdzYbWRN4EzOcLkFarK2O2kdNMYd4S7HUlPjlwjqLHvF/BnS
jNiWQBwZJMb6AdhhRwtvNZLOqWbtqnbagUgtfWxzj0UtYnSuOKmrGs68nH6Lqm2PidJe1L4YtrRF
XiIN0IJKG1U1ATxp+s9ICXBs02es7iQfGBBVMILvVwdUx1mH0U1XjcqV17QqH1vxfdqZ+Gb76jiU
HTUI0TFBCX546gu2ruPyTOQrgb+YYlp8rHT1H5zGLl5KBtHsfxDtkGPN6WBsy6VWHpk/7TKtsega
TZtGzb5uzxLEo/TEKhypxviFO52GU4jtRNjp0WJvni/JbjIZQ4aK9X3rVZQZ5GCrDw/MI8/IdYiN
XR9A1N2fbjjeza3Ifc4i91ub/bToXQISnQYvaeXv7jy01h+usJ/bPzC1lMgp2/3dLYQcgtfxy3wi
w0pyx1pcDR7ainvEO1ChGsb8XfMFXnkvNNaCUZ3furjHoTZ83JYhmssWs27xfkOyLP0aD1YEW2N1
yYYkGVEQsNl05VUzJ3MnAIl5QAN2dJ2rbdqND11fnBXguUFHSeeTivCzqO55CoG96la6u/1oTFsg
OiaTP5ysLrssCr4iw2aiPwF3ybcYErwZZ/sxJW3RkzZr5WLhTpQq2RL505w48NHQDhIXWyGB2rSS
ThJumOSsty5D/pQ9OnKdq6pw6eq6A25Idfeu5DEq3BG2VYu6eNVktpL+RT6KQwLoDhAJ/5X0AbIb
FLpqbHDqYn7D5DeDEoLoQM67+KtfBMSPVTAmtU5VLtWaspnEBsZHA2sjPmrfpZHjN5AFawycOwbG
X2kLggInwIKnVf2GrejwQd61ADzvygJYUJRn2rZx6LqmYyUCB5i4b+dx966YIYb1wry/fWENxnoT
mevbXykBDPJdqpfeSWmzQZrdmdQcHgqaOADZZ0N6GOm1u2WwXkPCmQ+qFu31kvaOtXoa1jWTV79D
MneEaajYsOJ19lTUN5RlqfJuAatkR95M+ACMdsPsnwGU9aabKns00yo3/ZCepGXC9a+ne3UkgHzk
OVVPyrxNiejbOtW6njpDcNt3dKr9a3YJIgBr49/6Ti3lrrnI3/aYGB7GLtXougeZZVct7t17yqyt
Vn+5K6k/Wy2Q0bwcwToGBKI5CAf0Hz7zoMWx7pU2fXvGBsS0tLMP2IcGmk5ja9b1PUOJQ71Eyz4i
oIL4vZzmT6Vsho5mX1eRGlauPZ8M4mc7hx7IMdWFAGmQqQUmIDsts3jtQ/Nc6R9Wwfdi4pmNKP4m
9qn0hD7scQu2myaZTK+oaZln8bdeZqehtF+t8JmnZe2ldpp6xYI9ZJl2qEkYVWTlta1x3xHB+b2k
41fyJkbKXPbVF8k+gPUgYGyH8n06Eqh1jpP8Svl56lErwF5gAG4GQiNdiEg/HIs0SuQWpf/ryP41
s0wCEjNE0esxFDHHwb2oocRO2Oz4DvuIpqB7uKzOPj29jjKiPCii77SurzWPaze6RtCBFUceRld+
ViiFct5AhT9R6OIx0YY7U2Yvcq5pSiclFX9x0h3OAn3ZyzgeuzIEFxmHFx7Ze7RMV5HXZ1Tap5n0
QhH2q+aVd9+AandelWrahyn6WJ5HnpPkPe2wuCVVcn3ICZaXzr5oZT14hfFpYM6JoMhqhXgdQ0gC
YwHcy32tKnJ4kAwFrZiOM77+oI8oCadUOay7YsjNSOTHAlFJdkpc3ijHtSz8f97lAuo6G186Q3kq
wzpILAv6Fe8lbmK6Mgx4J+fSVc5rHhWneVFehca7prQIpKqiyq/Re3aBoMz33OUXq96DY2PZAWhN
3kpEaEAYf9sT0E0MCe+xtA+9y3FUnOohfMjpkjYS/YNjvYcJD3ndcS6Ex70mk+BxaLlV0NJ5ml3x
GlstrTqTXoJp5NiLhQ8YhpMplFfSBE7SBi5q81vHJbyoRtKAyqhf3YDt+7kjot1elzc7LU6LI070
26yxPnccCVadbR2On3H6UBqj12rORbeaa9sW+HthiYS9e1GaOuhqsqnbnEaeau40ma3ZmhdhVR8T
EUSg0L9hETmejSHAizKWz06eyKhZsJNZl9YtrqOp/DGn/rgK4QZzbDzh4tDksinSa9kW6e1/EHZ/
xGX/6/aN9YPrhLFduvF+PU+DI68x2itvBpbMOv+JjfaSE+dsiZbXQSHfdbyZyOXyqlAht8ZpDsWF
Ou+Plih/2BhCnF65RbyYgy0/IjsMuIafmPNjbHK61m8Wbvk6m5tsNukhkS8WIRj00ir8Y5CE2NsK
oaCVhtQJJTVQb9zlw7mdnT/zwi+9HTUZezSQEnm7vM06P5QFVghuwSgbiD4oKflzh0ORGrMe3h3T
NmI8Df67xLDPdD/e1mz6WNKrP5ryXbUNGAawA9ZCn7O6rHeb0pTXsMl+dVMnCXqiXTbMw+KXnZYi
X8P6Yy5/UP6Yn61IHMLWuDVEL+5LA+oI/5XpUOO3rbise9tibn/jgn6o0xcHraw3EeA6sNYt5QeK
s570Nr6UDrxK2REjrcV/1vNOytJ1bFduufkJquKMqDnxpIUIDtrNJ7AkOsClyw2BPQihZevT+gDP
aLEdLZP5w1JVToP7Qqog9npF/tZExhB4zCgzxnNqsI66+ZWkWYvedHIX1eV1LIpHuxN86m73wL7x
l3lTR1Sj9Ean3LtRcTWy/NFJwNmlxN94DEwOo9H5IUx5qsEcBWP3yMkbg1LnAacOMeYxldSSchWv
su9uS7jptvjCELbFGpcf5OC+lpMG/hGXMZWaODWUk7TNLhobz41qDzbs5xTVHdFNczkyGnWfdR4v
27CABRfVLyoXf3BLeIza4jFWD/qyFs1MBED5ZXeZFf2mdfAWpnH5MAD0lN20s6YBOppci5tCa/wF
q3mGX4Qj3A9DCkkY8Az73Yn5Ue2S15IrGQ8kaA0djyzY7YNfdcA4is6XaHs9SLHvvUlsvcAxTDOX
KF7zA/tYS0QMXbLCgUne4fOf5nnn5AYUaucFydWFTIVTFGZXaG6t10Bn5oRaFgNaYsmy6DsbVc4N
9hgyuAnpdhxSEqqNNotfZONKpg58KXvLr1R+jkj9OVThz4PepOjXHlRXv1PT7IfaH3mpIl8odcll
xGewtjwE/gZumgCJAf06xdpDUGDYVzYvVkuuY7yvqhxXdU5Hqldebr+UvnO1oYBGq3tKl9SLB466
1NOfFJuIZw64B5eFvaAz2acmY7SlLEjRu/Rn0JQ/umoTmNOKGzCIB/6SBWwMjq2kQ7gQ7/DXFymN
Q1xFD2EJCZztmde7+Z018s4nK3rRp3OvcwJCJflBCEezn1t4SHjzsDxyfyh6cFxgItOJ/RkxcJL/
vkBp4YZIcPczijQfosX60ZpwA0A4QzB5SGeT66R3Ld+hFyRZHBzEkEUT/fQxBYupW7ubooiq4WqZ
9VVlm0mIuErLbCKUmSlHro/QzlbR0Xqjqe2xXtwXdcyuTiZeRB5CC4xMpHocJpIeZA/02pqxuzdi
DqkCSuRhX/r56zoanRfyFe8SuuyVBUZI11uvKrFYpSxq2egvcYfgE6fIeicWzotTpj84GrlP1n85
q9onxvPHVRPFZPzldojV/FWvZV9uLC8wJzUmkeXj3ChBj00zj4u7yiiuZgMGdlA2dqpngZElj2Oe
vqrKMPhtouDeMHe1ycLR5Bn87yJ+D1kLwYTCsiqyJJj2t3c3NZxG4ZDokbMZ6HmQzNyr0Nssv2yQ
C3LINlffUjPPgNXgQvonSiylJKavmQSOVn/elpDZ3EPLhtRiv5AXPrCsorWZ9OGvM3l7U+HEZXD7
0/qvLDNnBk6Vplt0G7r02iHM7RROMAbXK3NQ7mAr+8ExafkDfbp5AV6YTlmg2tBHlfx3n5UAc+i5
3u5ZCWA5zyGdFzZLYSaQy2ObRbkbk+nLiseClFyH2nmXJsrzLCQTy533t0NSQ/k4RS1DG9mD+Msi
w69hw2S9sTf14TO1CXlawmGXqSTTmgiFSd4QZC1mkpW7B6rhEccbwWzN3dM09u4J9fkRaoLYiUI9
CieS29So7lrMqD5ajRZLIzqWIWuHPUv2tm8zfSsR9TfkKhz1CoY4gtogFAD0MRLF/tyOQyAtIP95
vdq7U5qPbXloR+cVFSJbf47Rcn8bFTeWa8SGvzI8e3VkxjE4PoF4ojrXklKtAT/9HPXtvq9bNOPT
3PhS9uwnKYcZuyODgOvWNUD048TZ9hMjMoi0hDvQWhoKa9m5oNvJOXm3k6wOHIGDUBUlN5TqvqmM
0ZNJEryD11QWBW0ApMThxDu1rVNZmj9J2LbnlpiaKUPqB8S5pC/oMVB7VnustiR1EzqH16OuI2aJ
2XTIrYydiGb9doE7bY2WaYaTLbSJCh4BVnLhPfZHx1KfKq0q94WGaWJRHk07O6SZe0jMkYqv5sQY
vfMVDh+E0nZYKEgKihSbkd+nA27Klw77bUmq5EhHItbg4zfqGi1E1MJIG1OtTnlqfs4y+oOln+K1
xx/FUA/Psu+K7NOlFQaqFR8KCAiNln+j1c0Gp/c2grUVyAEzNVHBIBtlDfGqhNdfWf2TLfv0iaDj
o0FQwTaaSHqedLnDoyTuralpD2Vvvk6m5vikn16KFP9yM8bcc/AQWYuAW+GRydiTp9UDTGgPWcOH
mGeToIAmIGeh8Aej/6SHqIbmhpriESjqvY7bFqBtbR1vXzrgsUfm2r+jyR42Ne6cI2FjrIbgfTXm
T9D4Ri3rjrcv9AX/+0+2Yrd/+95ENrimFEnQF2xQvELRyqOTDii9DWM7Jsy05EghAPp+P4ftiGU4
G4+3P+EhxeWUMteONJRuHZXjkdF+c4xlRlHSi6jcz8D7qzSd7/KILXteVieOA2oBRhIcx9nyEWdY
+XU8KsxlTnR4rWfYphepZgstjhgvP/ibk2WK5dlpzKdi1q1HhrefJrcItuXmpDfuVohhuhh1Nl2a
lJFCWykPt7/dvq8vmnmMs/JrVqZ5VzeEIxOHPV9IYzhnFrhN7dIBQTjfvtj3MtQfY4sRiZQ6yTyY
K840mPtdCXOKLXCt0+nEz+zSzqSlAtL+XCVhv6EJA/pj/etYgrkwZod0gqxZQy+AZTHM6fDoBFYo
dLTok0k+XDdsqlzWJ1CmXkr2AeFA2rQH3UJai6WyWzSI8ZoRr/o0ngsvtQza7yOwHvfTQVn8Wijz
dzzkwKsqP49BEylR+sCIK9zmrv0Rri7dyrL6VyfK12c3M1YUbMxBzOWkNHoHQIPVcW5pt+E+ZmdR
6J4tZlrzECsH/Q6yxUKDLUJD42QfmjYxxnblgQgh9wgs3gTLGsdbaZRnmhnJ06wbXNx5jEmgfUbz
ZYyLFRj9sUqwSMVKcqla8rXNlGtt7nB4q81PObNtR5amyI6ZERRbNyKSoCHS2rMi0yJUTxs2iEsK
8CHNKSbohRGZ9sF3H6eMpoTSdc+WotzlZCpZFe4houBoT2k0uEdd9aO8fC1kSUqG0d0p0C33alFs
UaoR6m1+6qU0tlOTvtRDUfi6TMf7XtYue3SDrPlh3tmEjZ4kint/rMZ+m4rxdcprsYvCsNs2yXBV
2/IZ4YbcLCLGMz2BpATIT1ezbVfng7JJquoTZ0dJ36d/Jf8wOZEAli+O8tw34WEGWfQQc9tv2NvY
m9yGllz331kfZxuZLDBbSxG/tM62Xp/+pTq4EOULUCrsXyq2LXB5j2kMTrZkGiHS4UvRCfUmuUjA
ZiK3V9jPUiexpU68xEHHJqf+82LHufPHJZ4b8lTkW/qWbV10DFuNWVU8kQ01Lu5F1BJ/mz4juC94
iI7rB5I4zcNs3yuYOqB/0rSZHyKXmMARQ/Cx7cwpMGOt8UaLpDM4E+OuINVTQboAOWxqHpCtc4HD
imuP1Vy3xwKauPnMOn3A3Ixq6Pbj20+YziU6fuqUf3/7xl+/4G8/u/0WXapHerXzTtg/oICbw9Ar
nkJhSnes0I7cq7E3L50eaJUq9jWzhkqjKMVlctTiVCDC24C9q5/iUJzzAd5z0vXOUSmqlgjQxH6F
Z+16NHALALSbscPMomS0lceITyBzmW4K+ytKoaCERXOcZjJIxVIWOzvsn5eEaEe1dBQ8ccaxlBXc
hRgU1wC9XcTsf0RX7zoN4xeymEu/SMMXemUenLrbxNEhjrLmaORUK3MGcFmNWP/pR5EWmclzEavx
U5kvxzGvzsoMH9kV3b4yLWSuZhMGYRi/9OAWfd1mUjpoMCte1NkY6f9Hzbkvx2/TiOYd5IB0XxPI
zRZKPyeLE6j46Tc5ozQenFkLtYb0GNcFgda0ryDP8l0X/oTsU1/UcPhVrOuhSRk0k8K3iQX3Ilzk
s2gNlEIF3WFXiM0Qqp8hAhLfkZiyeztcjlbrXMFA5ci3eaga6TBvmXDiDa1toh3jjOuqeQN+FQWz
3X6j5lvNK8uLVWXbrPio4UH/CutupeWglmCaKuf3SEoY3sBQPXMun3q96rd2Yj8ZU/5eFvVOJO1n
NmmvYd99FzkRnn30S03mHwcpgacZbs8All08p0w9OZrx4FoJJqN+p2Ik/1Unn2EcIiHRUQYPnIuy
U6SnFBqqxZqZUWox6luFUUMEFCwqu/txYLQs1Ry1TF1Lv6Afr6GvBId7tNOdzEIGTVb405ajgU0K
5nmaperjsPZ9uHIT+75HjBPUPMN8dVaCYsBv5y427N0+vKrdaASVNdM+kcsV8tgLdLyEecJjWYML
n2QVP4aTiW4yOZeuCGAr5x92Ox0s1JTUznO+M4mPpe+ZPKBZGXZpqPCI6tw9BDJ3B3Lll2LLz5Ik
8gOgqPIparKvKbQxT2lNDuxaOf22WSB80C4lum228sgBKgyAQ07blQUeGFabHTKs8KMD0bR0QZmX
vYPavCzGfawa3BKT69cGI/ZEQbClCeTwSexq26VAPQ3+0KBxYULtWP8UJp1xatplryw8rUIdPYxg
XAFoEvRuxmjJsl66qY09kzxncp5R5rr2aciZZoGN8OywdOk4dC9Y5Tqmvlyqdt9tpaR9OEfaXQIC
7B4LVvhf1J3HjuRItqZf5WL2bJA0ym24ViFTb4hKRa01n/5+ZhGVHhld3TU9FwPMbAymnK4ozM75
BX6J2Y8iIN9u6lKHbQoeMjhwPHW+mBLg0EzetMk0646Q1nfM9EjCeNn7ZgJtIlp2h5m1Lvq7YgSs
bwN/CLw+2eqJcd+au3jqATrGqGZoKfviutDbW/lpE5Tgb9BNJ35QBdxwlw89jLZtXxp3KnNlNCDC
wiy5y7lcN+NsHOvZCgEUduRLY97Yt/oTdzvExKo/2LEAMZewrKhC4yNE+UElJBT6d/RL3AgP6g1z
gzmNxGRyj/N3htU/seJLAGKzFulZiIARdIWBtDvhBtKjrNFzD39vgPx1x+NpSNNvBVmyAOMX6K7Z
SmAF9KwGWxACcVA6WM+RdzAd+xZTMjJ87YwfMyfY4orNkIGeVRCbZASQ54XG57G3Lk3pfZTJPi+y
EU5pJPwuyvZmBzJ7AMG4Vq8IWpYaEV723ZMHEG3tm/w/iDKNCTY+sQH2AzMOcdNl5gc9xiz4f105
XH9B17H+gvphcjdwXZBTlrAcHWrIKwpRLTCKN7Ax3cNNuelsIPAEwXgQwM9dBbvEB7wjQKuvBHh9
QdpJUTHCymYDPY5IX2cXlSsT4fStgPqD+rvMoObf4DgWW1+CxQy7Qr0YoEAWiWJPXBo5Yu6MYy0+
yR/n+ZdoAsDBS7IT5rtcQvDVHx9PiHuiXoKaZZTvqj4/oqAOvgO0UYjl1G3hC8xXkBXuvXE6JKM9
ATBufXS6zXMihr9jW5k2v8Urso6kyQj2I5ZpwoWE3fSGO9YsU9J2nC37Ac/ho9ljkhTVDxYRGFfv
861iK9R19nOJ9RUmBiiDetZ3mMj5Y9gieABV2/ViPjYgz53pJz8NE1cFcDs8o8gsbxEbfRSEAjc1
PqysSJ2fk9lVW+BcsHodgYkLf4YJbxrODBJgWv8p77rLMATmeohBC+mz8vJEEUMfwX0h1ElEo9Bu
UeD8tETQKQhly9ex9i4UnXppERQEStd5EYkFbzojqfMQToa2SgTCMXnu4JmXXRDbqW+0tTmixOt0
pBPdXHyKClKXgEj2xYSJat31B6cpvmllYa/wabWOVV75u9EFgRfjIbjlNmtsw8g4yd9Hq9ufA3T9
lQz1IZqKFSM316kGjGoi/I3hJT9COJc7GILS6x5V/RmCiTtwXHbTPer7pJ1TewTiqZsolMXB05CS
I+wXB1WhLviEhOwolTbEIeuTJ/6oZ1XU2oAubUn4djpajzV79K08Bc3SAViWElXX62hF4gaOzRL9
DJtL2APCQEQAtF/cfuSmq88kctQMndAJwYyFTIBPEsCpcG0PADyYmMCOVo/DPaApeRgrSe/4maO/
uXKNvzwb4VI6rHcN09XfnI25brEQ46/bP+NBUg9ZHhlJIhdd+TIBWwXJCuwwGLcgIxA19LdzM7PB
AFo/sIgKCQzDGwkP//6OYso7xpurBDaZA9VRh7b5T2QyBxEwLxROvJ9T9AnbOsZ3NQCUX0qQj0Zy
F63G8ZRaIO8jIhQS1sQGUf6ahIC0B/Z06wyQB8gmcuwB6Tm043p2VfgGha4D/DGv/o6zKFl2bz6y
7XN1I/sACe6fWIFa4tV9mXWAEXAvCjxQDkFkHYIs+FER1NtHmGSzK0kBBtXaCbelB0uCGkcJclU/
3gu/9+V+/IZu/Kb5P2If/79ILHZcHZblvyYW3zdx8e3Hf22+j3803//r0GZ/FN9/4xc/H+BPfrHx
D2GRaOCUt+AYW5LL+Ce/GKYwd2hHd2zHheDrQbb8k1/s/gPZFcPxfdNAlfZKLrb/Ac5O6ByJpDwq
5tZ/Qi62/d/PI2Hqnm/yHkDiXHkeSfbpq4dpVkbVUIZo8yGvhLT3I5FEc/5pdbnh5uCbFiFR7V0E
txIkRDPNX0g/9do9Ydpxj4cDDxK81zqBlZpppt43dA5J4HB9jNGu8WfcwyNwhGi+OsUEpnPQBImi
xCE2idRIjKYpuBCCaz34QeKyDa7a0OxCGIUE2CxINY5HzjeMc/h/Nf5TaBE00Zwf9Cb0EeWLvT+6
voUC55Lj4YPEiIX5hc+jwRNsnNZIDGDBiIa3ADlvaXMBZBbIJxKPP5K8NR47lEAttkSitcBpdNDc
+G7oq84mUPw4b51oU6HoZYLmyDHyQJ6nkbsMz63LKSKKHmVEpiBAoqzNhywMd9k66LAa72BNWOZ0
FFrmjXsMX/VC7P+vXHb/X9H5XQcW77++6m4l8V5eOP/17kdDbLVs4h/tb5cdgEWO8HLZGTr3zJfr
zBDOPyzwSaZPjNdnA369zlzvHy7LaMPlGoT7T6rv16Vm+/+Aj+AIz7CRGgDiYv4nl5r5+y3bcjxh
mZ4ufB2uJ/TFt8TpOq2Jf2mh/ymKhXmJiAMqx7lx0cWTiTyKqcRFM38FhgPgST2xaRNt9HXKuzXb
Z+tTFNb2NgFvtOdhmL4HZvAQV1jtzZkdw0z0fbhgww7Vr/Fvnjamug1cHzeWC19fh8JoO57u6Jbh
vCGh9yVYcTsNuw9dT4DTY+mwDke2xrsOPrzu51j0Dpa7dmA1riPUf9dIWlq3cwzmMO2Tr8YyEGoe
cVwgHbp87A2U0/O+T8gxV8tHEBxcj1F9Z4qu+FBNH1VvPc4ZOH0UA9VrZguIcdqwjal7d4u6SPVk
zBIV1efldw3EVoKP7JeCrCGG8dCLHBcaJTkwDBebwfm05NqhAyz4PQyeRKjdAxSJfiTOsh6KGZxI
MCEF2djLT60UD0LE/Z1bkmqB/JNfqk9FZ7SXonW5hakqdJ/2AsqlvbRa8dlsl3B/7TenO13zkDjM
MJT1Y9tYdX3VfLPR9QkLcn1DjR6IU3nwjCP92JQ4kpoTGR8jXe47Kyz25DKBrEmrq6JECpIgJVVn
0D6Hy5gAbLXQcvTsEnJgZj917mill3rU4Sbac3P2OgNhdqAfs1azWWxYNfEWwQmL6OCEIXFwUk1V
EDJj5S4Tbm8GDCMYdyP3OjajgXc3CvhUDdJ0nxcd46mScBz8axTIAvC0kbdNp/ghtCo02kJ9sNhP
UVWFPrgvNcxd223S+d+WLEYfH6u8CUQUYI0lv33uqvFevs1Ls9zpBfTE3GcZuIusVGeXOthbskSI
HsDtR0am8x4RmF3rneu8N8Ihe2QbDH+GVuXjilQk7N5Uq6yse+DHZ9XqlwSxQMJKHcmirRe7xqEG
trmp3RGhpMDEnQpK7w3I0nSnl7F36xIhu1W1xc+Lfac3bLqlVvZ14HleXiEiVYRn1a9mqP7O0TFM
gguHDpxJjEmN5MVdX1tQkv2eSPyQdh8yvDl4pCz1STUrTKvEkLS3qlW3n2LrMks9DOSMq22BoiYZ
RnMkX2oTky7Wbsv21J2n74NeTec4Cl8KTR/LA//HfkgstHx+FeQJtOemzf9E3M0eGyTkpzLd1q49
3hKFL+8THbCaj0b0r1YC2CTKHfazjjkhKMzVAMcSTlCPfg8ePulLIZIGIFmzSEdLBiI72ry6578s
N1+rdbzZ0nIrgrWO4IOhCx26HlIiv69YhhyJOb/Wyw9tOVkn4FrFKXC9Af5AOuNjPWYPXpri9Wcd
kKAw9xbIiePQNM4mKvxvqqWKGNokauqLC9kNUjFCsIikTINp3eB0bN15U/3o26StBciqF7Xj0QY5
+++/jXjzUJDfRoYyPJ5NAheOt9+m9uMBLcOy+oDO5bIdMTb7AFPxU4Xs2CUtA+92TnSxTtwOWXp0
PNepNvW3/kjOy7By610xpjOa82698W1soboutCCRTd2tDzuaKGF/maWj4dDB/Zn6ZtygSobMpNDs
k25E5rtwjGQ4GuPKpuhp2pO5c2NQhmq0sjz9b/4+0mS/rTjl/+ci3KGbDqIrAseMN+EbI6xjHTE9
/33u348yEO06E3nHItqqVqOT5BcxmUDVvPap2nUg6UqJyJIHgEiEMGmsSwpDCL5JFkJ4CQGpJNrk
rNae+9TANHkzREfYpd3Sh/aNMxjFHVJXzW4cmxkIOLP58SdMF3kIox3VOchkLQaXr3EiLOvD/6DA
xr3KYyDZaeM8xmHwpa2q6KxaaRpNJ6wSf6hWHwvnsScQB9DAeUgRallX+HtdVNGn4qXG5g8AXS/e
L/bI/nEU6KIluMZfi2R25R1qlcQC5T2oRCrggvKXBtEgcwNxK7IFsrhYzhbLbzyEJlwBWaUaHYoZ
kyQq+N2TU2b9wSWZcGMnPjBGulQxo7yGy0J7D4zrD9642PVsC8qbVpXPdYMVAEgJ2a2qJuIy4KDr
feu6Gokm7BEj0x9W6RK2d1ZktneqVpGELyzuOl3dtHeQNRHuln2pWWtHNaORA2o0nKzn/kkP+DLu
jFSfBmVzjQ9FfNImJ3ougnmKTte+3J4raIxjthuK+Ee89PUZkQX7CRkDmJWYVPO7uO6jG59c204h
Q84ILBviVKSAtQn1Iw4+t6lxUKNp36cP2kB83I0me6dnWfag+lwXKJ8GwHkLKzx8sA9h5UZ36LxF
iIGicwBZ+qxa134/0HR+aWyI3wy0YRtsTPD/gOI+uykBM83rbesbD4eDoQ/5oVYGiZ70SsRiPTon
0j+xKRE2HaP67yIzzu/bQHlRsrCDBgxjDOThP91Uu7IUFbtO7705Dz/DJMiPQUxRjAb+IrKpanXe
/6jiLlnxtOve6x3AmYXkG1kYmlXotiT7dVzRZHNKm2jdg8jaTYYxn2Pf+NwPzvJezPPBcMP5i+ZN
XJwBmWx3ys36a6uH+ANbaXMqmrmTu7awv0GEIN6ozkY6IKiaKkCW9wSnjfEeoAORbJCHp8TzdDCS
ZvOHqHvOZntDBlAcatNB472JhvDStGTHCjpvsiJEPBldkeSAHQyKI2YED9EJ0c/V+z0CDeXFKpvV
tOjB2dBxr6sbI9prWoaonPor7cVNNkGJdF0XJqup8uPbGBeD23gqkueagUPJ3zwuDEsutH9biNu+
pNmZaJGalinebiKMcDYIflvGe7gWLEfIRx4m4IzrUPq8AOnFOFxjKeGNgXmqenL7vURQYR5MPlhV
4XyCLjHQ5jpF/ZCvscitVu5s6Q2QBzo7CbtSReYvPyGUI2USkdNH+TPZ9EExPKELFKBaiqGYGD4t
BR6sWg9hU1uy9E4X1YMxoz7dRVZLDJG1rpEP5Td8Om9gfvlfNNIOtZuPuK3AAwxmM7/vkD3YegaC
9HY0WUcAhsD9K+CO8HX2MRCHs5qbQttCmDBJIKha4SW3C+tY+GR7ZEsVjfqjr+1IH60jfO21ZtQF
1q3Yb571O1uEmGDLooj75VCXySNM0peu6yBxVGeDTcy94RkPSPYaboPD9By9FHVmlhi/Ji6fnMCt
Wr2+WsjGwbFt3LsqNTrzjlxKvsHVEH3TCqeWAQfKXBbKhlI155n7dYInlOtU86kOYFdPcwqAS/To
1QLocBqYPwiK+Me48JsPXY0uf0s0BU9rmqlhwWOd/ft2bLqn0plBB4gWy09Lf2zruUAq3SUvmRqP
M7RdAGQLUvae1Rubbs6j+wS4EjKFd41sqJ4mjsV2HsZ8pbs8jmoRousOF7dYOfrEs0M3Df5G/CQ3
ZFsLGyf77Kur9QgV2ATMxcj6ydZQDfVROb+HIHgxSqxIGjeZjn+zfmJ///v1IGNnpuEYAAB9y7Pl
+upV/Cpo4Ehr9WK+Jy5kbGYQNFAYRH3Eszh8mvM2Pfv59IdqqSJsuc5zU3xcEK4k/eZ2JDUp8MWw
SKGW85/V65CqgfzsoeQvxQk424CS1bc2ad/lldDeB0Ngb322wzc65JJtb87wb4kYGefn6mywf4Nf
89yKXaCgf/Mj/NMi0kEJ0UTCkNC6ZztC/kivfgT2zjnPjkmHkmMufH8yrDbJHHc1DX56MqRLIAZ1
WJywEZ0O2DCCbSiwZZw8MzmlPg+5jhP4zuraaCNEm7zLza0R3Luz/qnUyvRJ98YEhwNkhZap78Bi
0uw9MeAqhVaOaqoCoe0YGocHWtv3kict0QeW3t3Nv/+6BpPf/uuuyd2PsI2DTZdp+2++sNWyFC9m
K3inEWC/4QE8H+spxepFVVVhozNyVLUqWrh/m2X90ladumz+530VYIo91OJ1W/QWzk1DUh0Dr97Z
3AIxfXGzy/PAtd0LNmkAhtyVmWT5RQ2oWq2OoKqWZoHcG3SQxPKoqk8V6ogpOaI9Keb7a/+reXrs
AEkkznszOh04A/Kvq94YjloS1IdZOumpYvxVu/Zlff5eC0fIsr8PZppmnaMZJz414KMDd6yGiqz7
b/2qqWYg8vVlEk61xzIi2KUCGnQE8OoWlNVL4UssXjvi+YHUd47ICAOqT9XU5N6zgxW0OWuNzv18
HpHd8v3cvtjmbF1qFCUvgcjMo4dMVClbqksVaoaaWxrgnSNuTuvr6HUyMGMcsF1wECwDbDZQaImx
10ul4UVcncH+L9laVQO9FBvHLh9JMw7nTOn4DLa4L0cDoC4kwPedbiHHVTTmzhisZCOS1jO2Y87l
lxRlt+FR8DFpdGureRWm9J7ZLNvGxMN+miRgifzkPoBM9BhV8QiAQQ8ujdHDDcg69wQH3z1ZslC1
N30FiuBbRxOf3/SrudkACMss4NL2RxY0OFZn7sESQFSRH7alseZLMZHgP0YLiNX/vK+FW7oPM+M0
oIN/gsvDlrOHa0PWFDx8nmBrGpoX6DTJrYVHC9Ttcdp6pVU+Tk4oUG1L97Nei4OF+lnuRthnGShB
uzUWgJO0FTSlrWCfsRNHkaNdq77rAPQnDJfqNmT1DO5RtwZStYue6jvVtsN62ATWV7uZ4PiTvZhA
LjYkblU1mgOAH7q8X6QZT5QN4hVo0UfjhKFnc0i9otxEwCw+FD5kWpFZj1Ywz+9sLIP7UPc+8HHF
rWN2P9SkOLU9hJo9d9VHtgXRycWDILSQz+E+vK6ly22Nh8zGhCsqCD/dBzbfDGr2Q+PnkGdVHzha
rK9iLdg2gfHgp8m7Ns7zx2nAeVyqEqmWYAXxCLAE0r8WSU1oQOfSMChiFXjulwKHZiCPHg7zf3o3
qKbm+mC9tPqo+lWXHfP8W8Iouw+rIbg3ywH1kxbz7TZz9PfDbBuH1F+mVa2asa0dKmQ0V1NtT6jj
9LhJVjwD0YimiAz2rKo6Igp4GNrpqdL5ff16bLcZ+vvnbPGhneTuuCPESWLcN2aW9yya+6IRxdFZ
T2XbX2y4rucaOnVbEPcgEoEDZFBNFcl9PNBkSxWWNE0jsc26yKzwnpWjvvKMvA7/OpTqSoJuAF1k
16cGyemVWVjOIw+WBWxdXN0m6DHvK5RnjxqQEOxNpQtaNUzh2ZucF3fMxQysE0JVfDZ9b5Dn+Y64
7TFpLLEP8dU+maBAu7OqVppZuStVjTS0GchwMUH6VFK1GlbMNopGptNvkOkmwCsvGbsY8XtmGdXk
w7INMjc6R0san1VNm6lhoFm2N9e2Gkau8s6Oam3nq9HrS57bja6fm7BIjmpViswGuJ8FJ/kld7rd
q5VqERTaReg7FY31WpDjrRCwqeGInGxpgQs4ejExKYmwJmFbYMJgpwisAQycu+hrNXwdeH7NtX0d
fj6Eauthu7IRzzyqY5WCfXzPHVjEgr1KWwU/Usg3tWncOzOwCxsfV88wdXi/PBVOCbg5xJPwxkXt
qlwX/ELv9RqrSk4jB4YhTR/flstQ+GiykzcxpiTbSTlwMkTFR4v09yVcvF1V9/NJM6yPqTDELm46
YOuW2TjnEVnNc4W0yC6uo2+qq0actAZDJx4wfkGIeMn/ILaAdRRJkXWWm/q+1YEUqmLpS+QifjVF
5jPPkJ1SNehGmxuLCF6lnwplKKaJUD+p9qK8xlR7nCANcyPaqgFVmMUEUD0DcWj3BqoeoprbU5Sm
MFrCvGox9hhqsgh1gXVFDvJbddpyUkmniSFsefGmwTkoh625xxshnJx4q/y3VPE8EEl3LiSi0qUZ
zqrflYF6VbMdzN1Y8X+8Tr2+3Cl6lNshk4I44xjXgQbLF66KWCq5K7u/oeabORM4HjsLPw2zW33W
YPJuxhHihgMay816h2eXcI6tmZNNUFXVaRHWKVDSYnzxNecosF/wN4XnVfRW0WitKs1DpcP1LtdJ
qqaKoQmBmb5+UZpMjoHocx7s87Z+H8GGvdEyv/q8FEPByV04Ryvxf8b+aKw4I5ErkQUScy+1a1+W
BeyPHFipkLtejyJgBlBS9umBE+So1tBWr1Od1+a/7PuX7/nmczy/U4+Ecap5M7zNuj2qghxLe4S8
8dL8n/SpQ6kDVHkOYPbavh7/f6OvHUro38Hs73pWCWtVq6Ul0wDXcz+g27mypSdTM/b63WJlJzWo
ClMLYdN37b1qYY1WwlxCv+d5xrh0u0SbHr25xJaqKKWrnj1u2WxPLNoHnEAdjVVVilaTW7PT8x2c
SOi5dqsaqUzs5MTAUoMAiAlmF7mmOw/PpUhPorvn4Snj6pvHaDgSSYIPqaqqyHC6PSK0arX7dIkY
6iw0Hk/P04Z/qqvpEWbdx+cx1VYHcoJw3OpD9/gmCK6avWsOL/Fv1a5LgfNUgQSoav5loPzta1Ss
fVQHUvNfxdRf3oPouqpdi+c5avrLy9Uc+WFUW6tYhD5/BtVu/cpcBwTqtugVEvnVaq1bTxrL/HEe
hgiDJ9oonHNjlGFjfjuEzxaULJWd+2tPd5R4VHNS7u7XYVXLA2SZ3/QpA3jVB9kx2dql/umvpv1V
3/Wl12O+mfemef0U5a+P8n/wSZ8/7nfshee3X+ft0dQHuL7Z9QP8y4/8ekoRFhKJIwiQ/f7Loc1F
3CYM12UstOhs6dHPstaXDdAdbr9xb5wFchI59MuLlufdprPn8AgVVTuWuH+sHTPy2JssX1ujGR6M
bplvbQseZOUM3uelQejA7cfhEjazeKyN4p3qD3JceNuqjY4dYMmPESJz6jh5DrwhgXi+e26a6F4L
kX8EekeEOkK+pjYQj0LUzroJAo0ITVINJ1ULyvmlpvoSFEX2sbCPSK0RwFJ9rpysah4CmxX0BtrP
VdVr6XEVrAK3eX6lGm7dZjpONQpGlQyTopqB4DcbWtnMm7CKeQxQdYvY6Leq2qQYV4oyuWClSBBW
9aV6YfbkUxf/5JRouq3NOl41qV8dn5tqJJHDavqrV6p24kHU6ufO2qjmq0Oqql+lpPvGrIbfDCr9
Rh3tOvPafPWB1XA3N/nBSAo2qL8+6vPB1HDJWuLlC6j2SO6/4ckJ1ae7GerI2lp9urzLMqyt2kKz
v2cBJDvQY/eN04TrSnSIBboovnvomIGTmc+qADLFdh8NDdHH2v5N/7V5nWvM9nwTV+TxrqPqIKoJ
0x0FJVUN88laD2ODsbN8NzWnc7v6ZVi1WcvhOWh6Gz1EyyWdJhiJXueuDbjb9zOhjCcUy5OdKUet
nBxtUGnxAmB1XFxUEPr6mJt9ZWxGWVXta/FqxESRbVm9mRQJsz5mfVYf687zh5NqP79I9aojqU5V
q9K2JMYp38jvM7QjMwNCL4F5DKwJViPLGCEuaEbj1nZRvq9DLLHJM4UPmp03OOkMBTKKAXOGqrbP
YCVgeMqm3gnn3r20U2kc8hEQuOiz9INuA92vJ/wCgUsDAQ+KbJ0a0XARDo601oJgKwvO4hleUkmM
CRcWCnkkY1E2DOzzaIgvdpwWDzmEFcSaik0XdD1y11OyDWX0v7ARJAH9Xu97iZi5EePsQoUdn9So
L3MDmYGcRZzhE63mXQeGCvSwMWIwLY/kmrl5KlG8caSPcVWJ+eTELPGfa6pPhPVGixBNu45eJ//r
Pvna66HUPAvgz2oSub+6vkzVItOKdighfwSDqJ9VEcyLfg48YsGqmXr9dzsdwp3qcqCTrFN0WjcL
IsVxsdh/FDXKQgNRpxOqLeYDdEtsR+XA0qK8ngSx/zCX4TbhoX2pyI3ckaBaSE1b5m7Oh2qXY2+J
IEmJIiXuA6/MOI2cxfnoVca6/mW6mSyWdggGAlndEgWfa/ykdGLMm8HO42M3vR/LRf8I4r86Ra3j
otWMOejQQRxOcqz5TET+LEDyHYjsbM5giVWc4K6LAayMpqmiiJzwGBO42BduGa1H4utfQhdtxbl6
jAMkNHqcUx6rzozuHFj7rmO3j6ooMgizg+N/aTT0Ib3egn/VxcslRMof5FXYTphL6JwVQTaB9WDk
uVOND/P0ceyMGlCWGqAYq7iZ1l047NmkL0grtKsIkg47J5nN9osbJx8IiMkuXWa5VS3NSPfcqPZo
mn9Ofu4VtThpQQxyqK3DTQ2c524oDZiWGg5xrm3qkAKjaj+aS3vrDjnSLiwIH7s+nST0x/wo7VKg
q2XVN56J+7FHNXVAhWiS6C5VhIAhT3aAEbuEf6kuP4rsA5rmO4zS53uVW9G7/DHhwXx6zreg/ppv
kilf1qaBa2VjWojBGwOSEqL61MYF6t5NMwMToWlP3g97mey7mWfEk9MmB9VtltO4K/0QDYUpayAF
3aeDP3/BP7HY2ki922byWFrjt9xI85Nq+TAjtxE43F3co/oU1MmyRV5ufkqdHEBFWnbfHf9d6brS
w0ty/vkyl64ZxKV1yoDco9etx94WFx863altMecjQIcYXLqN2ta7JDKU3FaixTmamib66iSk4a/s
ep4Kz0WeG2cMNv3TDInELqb+gsRifykLlwjTr6aqJVAIZX4AMAMzVNebaVk+vutjwiUpCkbjKK2k
c7Qhva7+OcuWw/lwj0rOhS1I/h452/gpSTw2AYyBdc7eB+nTYH4YDNa2OOJ8rW2ifKmo9DuDp+O5
qxzWu/DzvkqaqJzgWhm8kRbGW9T5Jws0zxkI83xZHPTVcCIO1kJzkrukLo4FGbGDfBTc1rFh/yES
bqAo8j2ijcdN3IcYrGrKnljVKp6AYJeLhscvU64DmVkMezGhfRw05R4at/Y4lFr8NDbhXlnJpyik
nwLT1Uh/4iwvQm8G7jkcPJxAw5IwDbCrgof50DV70Y7pEfXP8sKJX15wHW+2pYY0aRpHJkxWxLy/
6nUGLRm1rnfTgPNHiW3fadb0/jwvqOtDuIaj49+pG5uPMReYzs6FGjRkmyQYYOb6bnVpSHHGSzmz
Ucxq3B7x50YHbJJBRSDzGy8O7Bs11Mlx9ZI3TVGvCSL6ZzWmZtmlz1FUezItrvluMM4a/hiXXJv+
MLtDAoXwzk5kYhPjoB0ZveVGl/FCQK3N2Q1CbLrFyNlAwVMAJo9TNVt/Hiv76FbBcNOQmoWfHU0X
ZIngBMau89Jp5I61smyHU8PCfRc+5ldIAePKao38Ngtr7YL4ls52KK+/RpOAVL50n/wKjm2ChqI3
pB9jcxAnlA3QZhKBJU6v2nqNGkxQBC6QjVncZ17HPgiwwirORRDgh1GTbrbrh0rvNCxrBl/c43CV
uSvAZjiXjiNhA1iw1gbDAOeYVWl6FM2dZZfuURVLU3SgL361VQ37+Jdh1dTBiMlvSGeQ2EzPR3zR
CVoeBuT2s3VLAOdcjIUUluVPrmVT9b0adl3db9EFZ8ip4s3oZphkIGNyY+JGFaFkySMmZiW0KtMe
HMGYjucAMauPyfAZ4TT3fcpKQwsi89I4nfFczBProRh/NBxPxUsfJmBQE1RbuqXkXTieJC76cp2i
mlqijcfUI5EhB8Eq2Yep9Uma+Y2282x72tXg7k4xCn/cibP2QQscSNV9NX9JGqS9AFjhdgk64C7z
BhjtVf8o6so/N03Nnaksc4KTbQDILMfxU3MkzAxNT5zseBvDg2vP2mbw0hnv6EAH/dl8Lip3WmsC
1ZvKald1JOZPWoecPzAivIMxenvIovIeisMAXSxOw43bGtnGQAWGNZMl+tUMp2KncTV4hzkst63G
FR6bCFkUaLxqAzIUy9wT1zBiS2xeVbkLD8fUNgDUvaoOnovp6Uz0M+dWeVQF2XvkrxoZHdWJS2LE
Xkl3hzFd9XoTfPFD9xuGn/kjONbyLGKI50vkBF864G2QaopvoVn/mOI6eB97MGRJuNrnoCH5AqMa
OZvKeTGLLSuvYgkr2ylOWR6Jqldd7S9TWTVjsaKfPlnvoknGfdoBqBZAf47OPCKIEvj2k+ozis/t
aA2PkzHZT4ue7MPK+jZVjX5qp6L6iNLWAZVU8xEwOCHF9jJLrAgeSWLTI8C0QtukvG2w+EU+1UG8
HDUVFFaICh2yvLojY+XhShD4Zz+FYz8G5fC10YanMkji950bdPu4FZ80GKhnDMMe0VJLTsKaDP+G
JSFO0O0ywyhNunun77t7TUvQa0fGo2hs1pXJeDtXyCpZRT/h246+COZG7a2jRy+10AT+Dcy62F37
1DxHsOev2I5j58l2vQ/iY8vb6Lu+nS6Zb6CbVUQ1Bu/G4G3tP6c0yzKvrRiX3UVbQgOHL1AYJMj3
gVwSa3I1DOXdOKum3bPot72AIPmtNljfNYy5botOblmT0qo2abXoK1SPxS1iPXB9UxyobwXrWE/k
gON5uLprG6DLdib3daNeraaYPdbaCI6V53poDDJ9vOy5TycIt0NL9eWcnxAnEUHUIZRItvJ0LZyg
SU4IXvsOCiJU1UjU9NtpmT2Ed7TulPBskyKKVKOk6hGApHYtUN1jWR6WaPP81v9Xc9/0PR85RmYF
OpJHOjysDs44iLuqdcSdqi1Whw2aMQU8V+i7Dli+aFezpxfb53lOpDk3ZuTf6jmnzXXemLjh7RKZ
CLPKGc+HL4Z2j+QXnAr5bpML3WoebZ2f107XXeFMuxGNkyOc3mzt9diJZHrv7PAL0R9GWbS6h9ps
kaXootIs7El/sL1ZXglACX51VZ13Y0ggvupqm7G+z5evY5e/M4cuPVZi4uPix/hcWHX7BGCJhNzv
/RlC7RsAbsbq7cBICich49tiIXg0HZkesdiNapFzNmSO59pEvKBly9M99HJQzVCFmqHmXpumIXcJ
dtdur32q5o7RXh+EvYdFOiK0XGKzI7B/gUJKQArijINhjWP2J2hv/9xeWNLgHV+O1fpvUDLgYd6i
ZPCyhL5kQCC0HE75N6SdRqvQZCrc8CO322YdF1WI0EWEwBQZ45vc8FBM8PX8XWpo8akluYviZdit
BhMstIPk1v2SB7B7Yqzz0NHdaoUG1qVGHbcdcf7p4r7c99VEAMDNgeiVM79MWSbIrrbnVMzhBUl9
nAxz3A8jZA0GO46/ponJQz5PPxvjhBmSFC1DqfEpj0bvri6L/aEKgvwT60P9vwl7ryU5lS7a+omI
wJvb8r691K0bQm7jXWKTp/8H2fp27V9x4pwbAhKqWuqugsy15hzz4NNCpSXepB+WAZADzEQZ0VHW
8sRGuFeN4HvgLRC3km1AouwsywVpE2vDLVo2as+cyJn2fNhZXT0S9G6JcyvCQ7WEP1uLTq1K42sX
BuJJRrYLWU4CBkKdRSSw/FyRYGbQJN9CFiegikj3auNzN/Xtg+//pP6/4y9OpyDN4jWg5fIiHN07
w/17F8s1/cwkrRTNfCgMEyKAa4tVY7vxC8vQYcWfKz+FgZk81+EBITDLY2xZUI9RE2UAc64qFE0m
xbHK3Oy0oMnHjT9+qzW7+WiqufrQ5YvJQnxHjQ9QzRw7r16WvgwO1NgpqZzjXCTyMYyDYS/8JlyR
c+sSjtmCOS7m7uTbmbVWk3xcL+QZcR/EE9/QhC0lPORxUWIgD5PuOnFGc28NEWiPAmTiBBrn2ntx
S10krXdI4uzXRHK7i+0Y5DswpqP0E9DQbR9fymKIzn0/Ohu3taLTODk2UPDIu84BGSJW1zfPNumE
62TmpkBR1HShdCTtJdGN+mHYWYuIHHpzS7ubPQeT+ANJ9P8OfO59jgZhRqPBLZoPf+LbRCt8uoUR
jpbQ7WCYyB+sNsUVPfG7kQDoDBPrh4Hc8tGNMNYPpX4dIDrsbRanW9Hr1c2kwtyGzy2Kqs/s90RC
49Abqiyd7eAPZaGwsylaP2U5OWSfGskqFMylImFraGX5YIVlFGzlUIsNTWXxhEWUP4Th9ntwO+FR
t+dvSgSiNnofIhGpihl1fOLv7yfGJfwga/4MdVnTHC0HicU856gS/D5APbZsgln/s9d0DiCklvAO
U0TuobP64tWCJ3PA3Z+tqSCyUFx+iXIIM4D6dv2hu/Z0nJkW7PG82ch3R+017ePiFKAOAXlcR292
nrKmnqafLJb44XCaWJNa3hUXkHdVewlkNDmPhKI6XiTeGtTtIh/kt/BGXNv4WuXWRBemIQjM641X
SUrKiRWosxo1BEAxaY4QGaf4xZygTX/OStu+ng3CWgPCbOpTJgr3BxLWYO14VXfDsamdWSwWW9RF
0dFG+bztqZmXdp+eo8hP9q3xPYggNQ2GRqvJKb6PzJ83IqBauev0SlsXOZlDcwbyN6uAXZqjXVyM
d8+Q/dXsc/4jOjAy8O/ZxOwj1c5B2f0jvSnd2mRLQqGYhgPO0jCD8P51nK0WG/DipCqtUDsP8xw8
BGMstpOf5QS9aPNh4tnc3iZ/rM9Baz1RptUerdQs38DYw3KAAKnAA55Mz9oYkMWYCypw0UTLHHv/
pOUeUs2C7xszSt0Bh8S8BW3yZOkbj2Cub1MhthEarF9hREQNzL/bFBXBlgezhMPbuc5GT11pbGoM
0y9V+jOQWfg+y+6EbN0+4pWT2dd04h6h6ghePvT4UtPyHXrAV3OkhKbuhawDl3wUK9iwPjSvBGZM
a5IUgIIsyyHuHOZVLbbuh1FE4ILRhIcJVEeta8Xx3pjXl2Z/j34/LPR2Q5veJ40sxtpYGxLyaJps
J8kXNraS4TVO6uG5Gol5CurpAWjFPxI8x1ZP9PgH9FkjMvUrtEITSqRHyAbyq35jOClARz3DfBPq
z3XfUBjs9XI9R5p9zoWARASWZTPkVHRzYFaT7fGH70dB8qrzs7QjIka4i5OJnaA6mloB0c4O13Y/
pmdz2ehLDgY59c2ZOIjTREzYx+hUq061kQcQeit1L1ebKpyjq7q/d675jnQQv2LoPVqzr32h1hDv
Yoynp37Sf9goLjAoJGRiD9J+aXW9+ZH6chORyv1m9tk3ss9oWmnLLENbml0Q722aaBmR9b6bQ7HJ
CAF1F/RMjwCvGsrh1SDzfpVlLfyt+jGnr/FLA9YJ5rwnZMGrfdxyYJgigcKCUscQ6R0k12WjO93B
7smvT4Kqe1Qn9JRbdtByf0tcnstMh1+axXNDOMnX2dYLKDta9uj0cFGiwLtFNQmuEeYkdRT00rup
TWmRMIay29iow2z4FXiR/twOMbhB5Hq7DgbnK5Cj+USSBFCLbhXE8AhnCKxwGM1SEoG0eIUWX6Pa
pFr9x+FYEK3h0G90IWT5NzuzjfPcxuY5osoOuomenGvNwwk7s4GZMZ02k2pJt9pMDmben/iDe+sh
mqqbJStWb2rXbLqfRpNuendw3wbLz5DTTRV4PoT3pNnYAbmHVhPlBzy53WsxpN+rLPVfsCtcg9GP
rgZl9y1FqgXTDKSFzhg+gj54oDobPIgCTLxI9J+68MY3PXDIHJiLn1bqQRJrSTZpTWq2/Jl5MlVB
TE0E+QvtRvI4/y2bqD1LzDCgu6i8MAsx5p0dAOjRHSdAobKUUoJJoIO3u3zHzTC+xVaa3NTeTNdw
aBv9/J9xCxcEX86j+v93bfctsqi/+T5MSupm3VHLpnBvuo7czyQd3qYSZk0tPEIaECbvsDRI5vKL
79czxG8m4znLQ0eH+8sTlJte/BH6rJWlWYJnGoNmO7r9dI3nGoa7a8lVPCOa2OG7ytZ2nAWbz+MW
JyowI74eyovh2f3aC9z6ou6NxrICn836B8x1f1vRtd3NmUyIsWIP0j57CQgv106/4sIwntNKj7Hf
ad33tnYPIqIiZjj7wY6bY9K0L/TJWMxidduXWVyfW5J3b6awq4PhFr/6EKjpPo39bmdnPtkioiAA
AapOy0skNj3NTj3AQcvxbFXiZpnkydP8mHp34q4sgZy74PGiSkzXLIi1rZEzU0+WQ62sHqa8jVhr
TdO1Ngx5npKgvplG1R9KawJi6Bg0V/5ngTHTCslsGD8O+ZTvxjQo1nTmWWYrC00PyBuVqXtRvpti
6a2FeezuRBOTVbg00mhQHgPwRWcvM/VbW5mkR9nhTzvEibdSY6Mp9FvuABaePOdX1Gvmk+NaydYs
JL/ZEKqfVdT1oXCmV7pN8Y9hWWUC7O+IhxJfe+ngquwsCLnMQkG9i61eUzOdko5IDln62nUMhxKF
ZXPUB7wwg+6eberXB1CJdbNSYyKb/7frNTRDpxRm8lI7MLFtX4fg6pEHi2BuGQqXjSdYRieuk8CF
tDgTFLl5U5u68td2hT9NHc3N+MvOjeqoemR61B2cRJMXdaQ2WBebg0PQxYobhX4EEi6fjDb+ym0c
rKFPrhRhyFsTaN0m64HuJMvGtNOnvuXOp4aMvIF424RnJWdNf4xe01wDi8LIWL2lmdY9wibvHg2f
hMrQL6cjD3jygWiE6JuilGnylHqvMSpcoNv9RJSWHYLlXbzfn7u8wxqXH35YancTS6Gin7rnMEvt
M9/DbyDgu2c11NZo3+ZqN6dVdGjM8Yv6FIl+PPGU6I8iNKmQ591/N6AJN/R9slOXPnX///NOS4uO
IKlpbYd5+xCid9y6KHzW6GODHjZL8KY5Omx6EhvTmx5aJNy1+TYy2vQGGCe9qXF1qDZNDE1fdzVm
TN0BHq92kpnLDb8zQ3cNuyxfT+MM5P8/p/Bo/u8qL9PylYtIe+FNgNodS5fvgSdfWHwmLyG8teUA
Ytpq1IFFjkUfQYdwun1pMp33CvdiorRc95iYNuTwUE9Ug//ZRa9bXsLmUFAm32T8ZXdSVsarCwxs
O1T1DALPMF5psHqHGPyhDB0il8WYPrSag4paEsJ0DMbyy+dhx0JuY2ceLETsM9pZoCc/4UTGLKd2
G1k/DQ6LxiT+5k55+V5XdbHXHNmxhLeKd31mroBmqXrw+nl4bX1sSPQy10SNm7QkTXPVxL0EEZUP
NxOA7m1Zg3xuatM+TFOanu9Dam9K6+LiUDe4j2PH6W9hnPyWZiUOSjWs1MQWbu5NQrr52osBfqBW
ba9NoRkPnZ6gnRtzsaYG/tPwiVMPGj++ZgUzjGgQ41pz2+qrQYZJ4JjVSfmW1SbMAgrTxvgWK4vt
QIhpmMvvLO2DU4UT7BSC1GFOuBxP5K6c7meM1juYDh9S3Zs8GNFasPVyz+7AjwbhSZj+DnkgGXdp
4uzVz1I/Qu3lInnXHK89zliXTjBcwVj41EqyiqK7Dz/gpPbURstC/xQsG72g9P6pTxahD43OYvKH
47s413NNnEk8FOnJ1snFGcJTv4AY1B50pwWw8e+xGsxIMDBBch8Hk7DHeSgOESEyZzGECfIY5prq
sCoa7VDZwzZgrW7t2jDrL1EKwW3Ee5p7znhQQwSTEVhrucVuYIka7BIIty03r4U4W4DmTI9jtGiT
7ILufuO3VM2V5hE83BfbTYOjGVm/04FlvBPpWAKiuPwwSkJgojHsri1Jaq9hnp9ooZcfXR/H+2Ys
AEpUeXvpnYrZRqRd42JsH6X7e8wKbmJ1RMtiua2rvUr0oC3vx2owCOQ2FsQ+ZYLCttlVGonxGcXC
tA0JVRf5s4GZnT4EY6pOSeqFcbP6N3VQ1UZ2qWRzrmA6vORfajIcXt0l1qS1CrRLBaIXNeY49bRr
B8IIK9bKW2kQwaysMMoUo+wxd2dMnLQN+nDbJTHB1w66WznX2SgdCISm/RzpdFzcGXJLJnD4aE3i
PDWpyW3GTy483bN0Db6bmbPRPFa8y9OUjdS7YdHtaZMTBM7/9iUekwxwjTM8+yyT13gI458JoD5R
/MznJXTadfSr1HVikKuGm3pd4mIacmObiAh4e0idvaMziA/EgM0z2b1+6bF/IsPwtX3Z+4SDMeRL
3DIDTqOYUlIGgJnFCNwLViRe85jrnQQkTJTosZjea4NPG/GHzFDmMfuH/ly0wzvpiksFiVn1orqx
uxhe6byEcemjR/Ahr6YXEcba0e9ian8uZa80SBHetDrt/WVD4Jc42Nr0robgt1YXctMAwlSej3WQ
MN2ASPEqiw41Lhfm+qMGmEGztwM9r7XvETCHAN08jyB6vbkgSQpCkunC6iFrUTzktcvCAwvCOqZE
9cPy0D9obrXG/iC37jInrj2/vBh2B1hHHfsFWHsP4NraavMlRNEeIWVE1RUrDlYZtft5XFCXqqLn
2a6dS+nvgoG8jlQE/Q5Orf3UZZXzVHeaoPUE2lONqY0ho8sc6v4Kn4KJTC58VwoXtcmxB23oo6Sf
0hcjTbWD3eHaTqLYr75osjBIZPjx+Ztbfn3S/JUZ5fhYIr9cS3uC72dr6XPqlvM+D8gZMLzEvtRt
sY0yYPReMGSUsZDUGgMtQ3dp/ydJ4F1HjEy7tmQhkI8IRfp0KLGlTObVrbCArHBkGtcKhuDV08JL
ZHQm3ij/oPXNS15mOw/nwTepd+g2XAHcASHgmSY3EZW0177mffQIjYOFXDy/TH7lfElwueiSGTbx
OPLdjJdUqGZb/nOHP+gsB/Y01ccVj/r2ktbhRpkYlNNBORnUodo0oMO9glCeiOyQq+lq9DG1iMKi
3XowGUyxT/AjvHa1M93amT+ILEbJDYO80anOb540spfAyC0MiG5HPxKuUZ8PA4gJwNEYXNNdM3km
8ya06XhKm5Uwh+eBYAu8/izU1lPcENs7d+Lqtf6U733Sjo+NF1BSq7hGnXE9PsWqr1o3VvCsgyRP
lOEnN7rjWHgOukhQ+tpAtwXtX3lDwVbd2ggxaz7a41od1tTTtrZPUnDOt+8y+mN0UXv3Da3+/Bxq
T/cRtadbPH1S0y2yXUcsNJnwlMYa/O9fcnt6/SxCkUC3IucrbfgeyPE8TN54jqktVLtu2Y2AkFPG
Y90f4cN4bo2t07lzj7TCyrdytMUFnKu4MM3sNoU51LSKGMNx/+eEOqvGtNA+tXjAS8vVHoSrUd9b
shXtQXuol6HS0fPzIPwHNQTfKvRQZMkIDLoxbctU/+eP/zwmKi1p9PRx8Pxf6tfJc55Y94rQplrC
rzhCeH4wioZlDfbmx4i1Ye7XNOSb8NdA0VXx1kxmZ5fRww+lgGvqsF8O7ciJv42hN1+lXT35Hk29
STQktiV49SLK1JtOhNrp8x+T50aK3RU9R8+3djOg39mow9Dqj+HkhGLLdNW++LoZbojf5vG5KHNA
zflbzTQWnEzdo2WY+4vV+Um5Gdtb0w3m+T6uR4TTBHPBcpMStG5o+IP5WPXLUbfc273O+ka/Ll5N
UTle1IZp1wY4W7OpAbQ/fW4q5zm3LbKH7HSv9JRKMpmM9GlCaCOerIuTI5lASrrEqzqPs6vRRuEX
tzT2NLzFtp1Im2+XlsauizYRqLxy9X8CSt3HCIvZxBR7dsITJUKyIfywG4H5FV5kyFrb2IR2f6C2
R01/MGG6JQ7YxeVQN/BbfGITesIKVtSC+C0hr2KWZqG2wSXo1rV8D0AqbamVB/uwK8JjM3UtMekL
AWtgSuZMzH0Jf+HzUs3TJepl+P/w3BuglP9ur0EbhIvn+BDxfNvQ/wIZjYYJOS4LxRf+2o9aiG6t
I3nm4Nmh/iJry2OuJygIS6m/qM0gubNIxD78OkkVs/t8V5YljZJRypUN4OGauMwUQdKwgMUwMsIV
WPUzSDwbEOdR8E9Zu0ZZfSHvzt7PEOapdnNW13WUcjGTzlGvqEaFxcGJM/s6LA0IrauyQ9VZJEil
WnC1l43uGBaZRJF8b6dmPHweqtNElMJq0PtqhyrBXLVx1ukbdUZtMuPVRFCEfI3LRFs+t/yrH90s
RLpnCzy8VrT0Fdvfld78gyAz/UrKWrVhwpI+JhQgd52T7dFNyF1l2P6XMVycPgC7Tw5N/y+YTz9k
YnUP6qQVfSeArH/LqS09+XNyzlr7hz4V7r4XuX525QDz2fMbMi38+eyHFM5WfSDnszp2mUuSNPRF
1Nr4RBrKW8q6/93ChborIFbsiWa03qs+fABmNhIF7AQPPSCXVWqb0de0fvrL6l6OBXnIM6Zv0L7Y
u1mTk8l1t80rs/zdD2/nv/Hu6Of7cKZeoI57adXnInJXBc+ltW9H9ZZlvbiNoqRApHYDN5Kr2l7s
40KkIE6W856MfrgY8w7qSCKevqm90O8oKUUht1Ce+GqoiH0yB9u2PvRRKMBS9PGT4TbJhdl4RyMY
PbEDiVr3Iuvdp2O3h6kmDpg6y0YHpJC4X1385alsPvgAeAeNed92Wg6LLP8q/cnf9AvaDzmhaR6b
JjV2tcyoFE0UKNXLfN1+qcxWPMMi9m/0LqHVyRIZSZEQCKtl2jExSAbFbiq+G9ab1JPwY9I0b5ch
4N1hX7jYdvaVBrZ41eH5vGrj1wgA/4s66LsBANVYWmd1WJhut6XqTbLLcmmBGfrEatJCxMdhBzT2
icfQRh21wWyx0J+++3Uh9nUapZucu8YLvez6RScKZormXTJQ6+tCwdyVKsyLlRRkwlnMgzS7qE4z
n6wDzhjrMs5I1pno37LOKPZBMNSnQGtw8cdwjk6Qp2bWjLRNqNVvRyi7t4w8HwJJrRWFyfk8LRu1
Z6GDb1aG2qqBihwzOkGL9lwda+MiX2uh9fQpT1sacoNEGKsMy2pDfwnFnRk9IQXIT2Np/3S1PnmD
ZN2COSv1o70c8uwMNzaYd/yv5PfSGgxJUpP5NjO94dAAcll5IiGKLNbACwpb17Z5oeeUHdoZAUWZ
pwgnu1k/C+O3UYX22fYHeRtYYFZrs/JQf8cz1Vk/DTd+YtUPetv7ez2xvRP/a+NcuL270alviq0I
Q2vF6tKXa57j2tL5JTKxRqqWZ3J6HSgDVo0pvxHRIOHOML6kV6S+N5xUBfC+oX/nbmJQdmtMIT8z
06LdTD5ySjIcjGHinR/5vfpPo81bmjnk4M70n9QQ/7P6qHkDrVsindI1WmB9O9mzi2lmeQNKBjHl
7bg46P705hdVeWwMHZeKJRGiMj+WnbAlMQyRf46MZosKYvyw6y+xbafvtgT9P8/EaJhFQeTtUPwe
Jf/9jISaddqK+EFtRjOxjt5YvDWa8WeowfNkI2b6XWalc71fqvZ8g9A2mkPO/n5CvVTUEalXi9H5
rxNVVPfHjh5sP/kWOcxR3D90vm9BJk/jVeKCjNo2RpQcepO3rpliOXTRuEhLMVMWi84VUTKvVIN0
y9wdav/g81C9mzoRNuThDtDkAd3/+xbclIxtoFFIU9ekkcearfDEZnT6fFFzYi8bE+IrSH+azpVN
vhkH92F16Ld60a7U7ue1WJsI2hLnGj9NMYUBGR3Vn00cIHzyF92S6r3eTzTOkiuTtsXxfoLwOOe6
vAm5DwEEQDbqBepNuq4c/j5xf5PPN0YQvu1LnudmnbvXIhvqnZ9T01aHXje4V7WHNuLPXmVkT97o
l8e/xtW1oZXWh7ThPgighFJ4o9uHxplf7sJGJV1Em/egRbBDPWtYpDiLnPE/u86ihRygdn0KINXp
/6gfP3f/fY9elYXUT9Ay/0BEjHbIrIkEc52WwbS0xTU/IDRIIuNWXXKlC3KToedRMh9jAmlIu1y0
QplHD9SW8pw4cMKqpeasNiSJrS0Q4Y+fR+XQnFqDRY86TKuge4bjaJGMnIk9Ia0jKWB6tkcJ4x87
T8Rr5LLDaz1l4UNgzCeSiIbXtI2GV6ucaWVL/UkNhTGKmkw4LHqWk70rum2QljR9XOfRkKN/sYPG
fXKK+eClWnxDd+w9OcR5PnrGd3Uqnkz3SZgZZuDMf4vGvuYOMFMZ7ysnXatLUnWJQ52bFhwEpeVQ
nSALGviA1srD/a00mx+sMfe8v7RNMZUhF1EjwMObKx/By/1twixC/iNBqU1m3hAIXVNDn7MYQeXy
j//z3nO/HgOz26vDZhijVZY03alHqk/8LZqiOo3lUzQb0xMwxhcvxOx8HxoJXqPSZENB4ALAPvLJ
zudVZUQOqbAM1ZqXP2HSjCn4JGsPTcZD3BSbz3PLOzfBlF5ByF3+M2TMNZCM+V0NieUqkaf6sfcj
AAXLu6pN4EzpYVgUMIWAlJigDAxn+GBOJAxKpQsnbbG1KHBYFQdXiszh+fPQcVAu2Hapbf4c/+8l
6g3U67TFE/Pvy9T457svLzWXlwqtMVaj2Xlb4cTW2Y6FdV6A1Wd1+LlpuMGrPXXCoXi9b+z56a9r
1clgmqdooy6WOV1LYiykvS9a+uYLcm9AWkTr1t1reUWtmchut173rME3KtiUSGV8VFUfb/MsqPae
I3+Ey1O2UA9cf9mNTQpNalDtNTZRfCwm7N1fJ+4XqxN6UWrHyc/3SW2a23hevJILy0lton/3CFeL
+c5ogDMDH+fW5zGKb0aditUvwx3aq8mkfmJlJEZqDhCQrPmYqOus42kkhNPIn5yFyqKXPp+AFsHF
QmvRHS/ZD5CPnr3qt64nebxybLmvhKP9qgLxbJdG+D1g/bJqDJl+JMyhVqEuuy+JS0uAmpf/MuMD
39ArfJ1qGR50Yf4PdaEqQKS0JbjqHXl1JyPa9nYznDEU2Y+9hhvO6RH+1zrqplwrHlU5wEkLipdM
NGiF6K8pKze6Jfn4gxoWWdSkDtjCkvvUa0oCQuGDoC0Pn9plw43sQY9T75QSA55KwtRi+02VhlSR
yDB691fQeOmupq+zq1In36T4SLbL+vRRbWSFihKoS7s2aptMAypyJnot/UOdXdDAj9QX6wfyyMDZ
LEesaCH2RM5jaz5lBiKNyMelmTmp99j2unXEHR/uHGSXb1bgf1NXQEK/SbQWX8PIg2qUJmhRZlrx
QVw76yVra14l7UhhrZRT97k7u0V7mQOnvUSws0DE0jJT16gT0XL1/VBdp06oMaH10bYq6dH9dV3S
5MDn7heqPR9JJp6uzlrn6sf//Y/4fNHki6XQRdQYsengQQr9B5p592a5DvFcATGam2kCs6EGSap0
b2qTRyPc++6RBvKfETWsrpoTYqa9GgGUGuuWt1Mnapk4JyyGl/v7qHF1RZl2CG/yID/kkSygXxrP
ziLz61lZnsQYfQdmLmDILptlKEnS7ya6yngdZl62j8romeXim2rjNgidg5XeTq9lpPknNabV2Qno
yHi4Q63UXp+Yf+BXnydm+xvVsngfkxusmS12VzgUzUannbH8yZiXkycw7vqY8HU1iDLVuai9tEoM
jH8dnXcWF1dqVeJKIHxzttDD3IfUntpgeqB0mfXNB8rZcK/Gamf489L7daEV5Ftbs9AjLO95P3E/
hFInzpFv/+fndD1PfMy9ZKzSeaexRmeWdGh275ss6s3TCEXtc0wdqrPF6FY0WmS2sheQoblsokKY
Fa6fIj+zOvNWXQkiWJ1WY0MZcFodhyDw/+zOuFSq1TABFPnc/fsC9VovznHXJfpq3ocLOSUOJQoh
nZWH2iOI4c8efQ2+MffB+zXQCLDLaAEv/NxVF31er14f6P3WKOf86AAC0NaT7zFvMpk84c6stXVP
UBHmV42UMArCwcVYOmaNLNLgUkz6q4gK4gvtAfmigLZMiTyhiDcbJ3h2JoiZZdewanb75df5ufuf
CxqnMfjP0BBbqV116v9yfqi4s8XT8G7O0W8rB4/fxZT0VlYkII5NDrtEv5Pc62vbqY1GWGmu9Hb4
xX9oQ5PfKul0jxoZFVetnvbO4lJRG/onE2J6vbhViYPiUM/n97/2pkJHBrgo2oxIAyrYIYfRGj88
enVd75H2ZC+hTIH2w/36nfGYGbPg14J9X5mFOAglHi1MXAle5M3HwIuHlyasUThkFd8eBI3PeMBX
TjM3x6lL6mMcInH1sczvZFO3z3rfTeuhZ5WHli26CMuQ+0Ab3bVj9fGL2tD/2uu6PzyUkbP1ZUSL
mHOsDbOI+Jk5vWZx9quZ0SVVy6aLcUy0vfashiz83SzsaTxc7pckpVd0NPTybA9qYI1R+H1Ypr3T
sonfNOJkXmesVPBfF0yNLHKEcqO1HfGY/eq79jurs3xxMs2e2z7hBV77mWO/qKEoj8SqcwOoTKlO
CHoJgWUdz/6LWVJOyX0r3QStTWyVTUw5giWdEJ9kuBguvwKq6cysA6TO0vOyc0TNAB2Kz1JF5CRQ
TOWXoEm1I5WSBCK0BU/WlvGBtknOAuXfsTZ5nMd2xsXLBT4tDdDss3clRfXzNRZ+V77iPN55oOsb
zQ/TjeaNRwXk+AvscSd+3EkeaqyfnlMzQUCyqBm7Kgw3cz0aMJ9RGiGtnzDI2t+plvn/cW2qcWXQ
/DRxCu87vTqPDHFIC51mdy9te2yFlvzSBpGuiXKaHo22u0y1Pm3oFI7PaFD1VUYo9Tpymb52lf57
cqm8FVijH8guHSnhWO5H2sKVHuLA3BM60m4hKl9szQy/U+rX90lc96cG4MGmnfX6I9ZAw1nxrcl9
76X3DXPPH9ijVFMkz9KCKLby5s58gyIvjiOxN2tzcM23HH320W9ZVhVtW+49vUAnVCAYkT7d9Kxw
q6/8kfEJtdpDgaUXnxyJhUQaDT/y3jhpKOO+kk2C2M2X372INYVY4NkUH+eNMNC3G0plhorIhWa4
iGUTnwVRYRB75xq1uOZ9ZnypQudklbrzZHpj+8X5GLzY20iBpQuKrQ6lwKD8aVJf2TV24D98DjqW
s05kVu+b1vqWmvha8x7V/2oaQ9pVsiss2lrLqJNZhzadj6rJrRnVm5s77p5wT8T6S29Etbvb5Fvk
U5R/m+K0ORbhuDhw5a9BBO9t7XkfodNRhhp0+SZDN+XJyoSroj7heeM/ATC+Vc0NdQc03BGrxC6/
4+ll9mWk7ZOMaybIZaJtnVG+NrUuSeHx9QsLPEEKW1HT5sDkl2Rpu/Go/V3DNq+ukBfSPV8566r7
4cpHffhukjxyiGsMNQqO8O94FGlfPQQsiLIbwv/07JvVttP3UcCHSCn5XozYN27BwFS8K8HHQsBs
eErWo78SLoG8/Oa3WB/n78huI2eOviP7zHahZxWbXGTEVYG8frOT6DoYgfhONp699qgDXbnLzI+o
ltoVhpTPGyjW9filymzzAhL+Q3NFe3TjpFhLFtgbvbVaHB3AKdzazUO+xFSM6LZDesKxAUDEjeyn
xNY/Zn2I/uFjXgmq26tiaJjex5QBsMQOtkFDKOnqA8zSht5305xEEJN8GsLf8bTZgQBBIXurwx5r
9mQtQu5aDHC6DmPaycntgrOFbU3XjC1MjXpvsdY7CWMku3nZ41f7Z4/GvvjPoTqhxv667v7a/9Nb
BaJp89X9Xe9vQxhYu01wfQNg5hERleJhMlrnqnw/obCdQ18Y6efzQ40BL3toHNO5uplhXSCfPsd0
cB+s1HqZrCg56a5bPtw39NVhiWZ5uG94TERbvTHrNQZtoOiVV7IUqtCklpnY+mXzW33m1EZ9BOPK
iaaVOtaN5rVhJXD4z9j9Y5oYconZLH/fh9SriH3NW1b/2mDO176xRvwJpEP3LR3TZaPG69boJEG6
pXco2+BZjamznyfUsRk4085rWYkMGHBBIjXmKUZh9zrZTPWR2XandrGs1APiVAf1CmqVsny1tLS+
slb9qGhtt2si4gj1Rlgr+39KUZ19Sinf9Kat1sjAk+chKTWMdVp+NurCOmXJa5YmRr2xSz9ZG+UQ
bIh90OtNwZr/AuHKuuR6Y13M8cK84tDBM/QyXCfLJpS0VedRL/aJY0ImE8LGHmRCvAm7jD4vtxLW
iFsDqsDP0pyslQg0Mt7DOTxWi3mjtmrnSx0ZD/yW5E8ZB/+UYXQjNg9gAkQHauAIu8ow/6Djycd6
ZhVRZi3pzyMiuCITr/PstVfuJSG+LLf4kG0l/z/KzmNJbmRL0+/S64EZtBiz3oQWGamTojYwssiC
1hpPP597sIismKzbMxs3VwBCAu7n/AJEkK2cMbnKPrE23sj5SWp0/O2ghFvVdLHG2XnUcsU96IH6
PSBvzeq3CoLzUpgFabKbphGBIDbwF3k3uf19GDaywdXK7s/xfwc/i8cihS6e/8PRB+/Cm1SqJ3x8
2Kxi7GN7WBrepFKnJo9Rvo6N1xjfp0sL5vHNA5BV+HnxIltWY5NrGbUXj0DjmzYnqwLm3SuEaett
dF9BIoyvkWi0+TFO4C7JkVxdZVHbvvnCygjrZ3HeSpl5WIDZFLPVqLFfO3xVRGO2XPJF1h/yPB1s
sBfdZbUkDnJyvvawQ7tAN8z8IQnth9lPplON/uoDNgL5g6WY81G1uBV3/Y9wDsiipbuys8oTZEsQ
cPpYHjXPhIshmkuhFs3dWKjffZbAmyFh87QKKvgKBgkP2JZTr25lWxZKnSfYlINMYnsh62EDqLnu
4CYsR8nadZIJ4I5IfwQ9MMNCHeTKWsF6+z7PTO8elQmkoPTp1dS6N9uJnWd/yqMVsrrad/zrvlbY
Q7zacQmz1YzjvTW7zYMxhXwGpX9ESQnGrGMYj1oUm49VoJQAYxR/6yBZg9ga8KpICNcs6jWyGY7A
+ca4PQJ8ss7BEHxSuXvtp9m3zvjwXlEciA3ERz0lYLVyG36HKlLOW6Ma9rMAm9nIMR077H5X+Tgj
dA8G77Ft9OnO7WtSA+KNTqTiY5BESYXsHEAnPC7QFYZLY2Or4hyx94GjaEVbZ5i181KogEACzx42
rVM9SDc1qxv2RkuOpquTpgHpqL4Vvh4d9FIL1r7a4HMneC+6q5Q7x8MQRDJgWB+HD+YcvCPFtKzi
Z2P8DkeH59hgx/4awVuixj3wEBLByV3XIfmCIN8aCQ/7tQlxicdnO0NPPq/efB0jZrPwvoRqg4Z4
XqWHbAr9e1lgd4VssNPu3LKbNo0HIgCsyK6sm/gutFzn5GrzvDfrLn+0bQMomBuan8YMTq5eG+0P
buZgUzJjW4wZwfx2UC6gBAEWJ4l6bYbgsC/JaGjHIDHMLRa6/b0pClmrBiVmG0ykUzaNIB3QUquy
rR2RbA7gH59aKHNfMjSu8nqogTz7wcXr2abIfj7sX9Omudx2NWAgy+1dPO4oDM3dabEbg/e1/u7C
ja7eMO1pGLh31naQHKMwKl4To/8cGn75vfIBfZlx/4wqKXYbav5W4JEWMP1rqIfNHhi3uZPr6wLa
b9obyWujx4e5wM3TSu/7WIvvsR7j5i+Kqk5RhgKl8mpjY7jFfyw/Zo3ifJmRhx0b56uHdu3BMuOH
UpI/29TX0YZRmrNrtL8KfFywp6nSYT/lAUkNR8k2ueZVf1SGswvNdKUXGqzfRPmaKSibk5BUjvFc
1Z99oHKjPilfya0He7QSOmHUqm1BFxAp/Q0HNdIMopKAYQ+iTw6ANmwO1ajkKzQhsq3l2PFuNoDk
TYEhuJPVfTNq04vsyuf4Z9N31lHr2IkTDEKUSxRmyr3R9h4AkGCShd7AniQpvILYCuA2NAlL+bY8
1R0K4bpHYKDTkW1gV6sf7Npt1rHQkwl7ODR4099VesGNovC8c1Rqjy0M0RVvKj7JK8GkyDeK3grB
EIz/CssYTnpsaHc6YnQ7y0Wf23Givwx5VzDqkKd66lTjH11T7Q23/C7TQEqXJK/c9GXSqGGfheIy
d5cgZoMNtom99jzMp2DuvEMsd9ml2JMDFmTkOilOqjsAUD944AaozKfc1CqFLYxIwAQkfDYs1aat
7JMFux0Tl8hKPyx9nds/KmN/bHL8f2xLReiHNDKlEvr+nV/gKOR58dFRv7Ej+hSbUKxZ1064zYjA
TNnEKhL1maUiHQFuwRjRu68x/9pYtkWQS7ArWNRMyLZrcIs6Tf2XzlgfmodQFPIYObvVtW3NPmWl
ibivMfvcQGVVFsB02rtGFLJpd+WXWNHq/bt5cgrUyL+Pk+0pRdPc0oKTPAyq6bzPXO0FrCc47Cao
SI+Dr1hhQtwdYq8BGDl/qyeMRFxval60yR4Os1I16yFD2kn2JYYNIqpvnhDGb14wZYm3GDri2igO
mF30BM0wuEBD/VQKpRvfV50dKnQY4Ik7TTxhB1M6zRMnxOx+yj7J7tR2nF0pZqnshZ5KTw2xUIeD
0AJ4iU0WfWHVhzsh7HvfjUW/B81gIIxASihtwnanz/6flsgXLf1ysGVDvWIlmPFMgXsTucVLhXXh
G5xJUPVKtx86tiSwmrBb14vuiHsTSNw5udjglvvTHMDWgRjXw0YTnaKYNEILmylPICvzc9y5bhU8
d0UUPXYm92jRkl3s95RjYBDWdIg5JOuq9gXguQi317bZNMOKGCOMhlxRnjw3PLoYkttCDm0Ghjqy
jIJLqcXBzirVOXhoxbbNSwheIIwmp03jJGB4xuQd+Lnez11cbkJ/hBM+pXpJxiMFpJLCGIRj281n
iIoNQStRrQIV6rv1VQCpjyQ19GduRNrDHM5bgLr6cycKFSnAbTWY47u+si83Q4lbp5zRIeqeAYTH
tQ7QxVLAWg7PwaRsr5DlQSgB6gCB12WF0ZFFvj8tmuegwwOpRcVyzz0D/YUeuS5+LoSo5sFvdjop
IhBkeC0sBVRxbzMOxAGuE+UIUWOi8CYK68vEMOwg7QAEy62DUxbpvZJ+yQnJPrjYF1/iblCER3Qi
6PcYxJsev1hR2GnybR7G6SrzwFO50z2dZDFL19raOqHinKqhic6xsLxbCtnnCwe8YvAOGJfFG4T/
sjWq60qyBZPB5mBy/B1q/5XarDvfDC9tputvOdqjqzzpQ8TMeuULGmL6GS328TK3RwCU2iuPyp9B
2yt3iXJfDaXx1tfNTwUNOrDiqQ2ySXPWsVVwaiep1900Kz7RgSI4m5ZrkSnxk2ePf9Rew33ypGRz
fpmzqd2OUdi+hcOcrnocKlfA06aLFhg9IvaGf6itTvlU9xbrWb9VLmYIATro/bWdqflrhsjUs4cm
nVPim5sWZHBmB0anpHVKgmfY/0irILosbE9Zk7MYc3s9vOjIV00i0aINTRXuorBBNtfO0fpYT4oV
nau4qMhLiGqhaBCrA+2r7XqfgjFoPwtlMp99JuzDVkXP0MyhvYi/sABqylprZCxCZdXR+RX4kZru
DDG8zFGFJVCiBavJSlWS7liJJnpl7/GBDB9y/oImRNGMZ6YKjtVFlUBz2uGpdszuE+G71CyVN0je
5nPXIQGgbRIPo8U6RPp/16nKdPDa6UDysLjIouHBfbGq0D4NuPUokr8g+66jWcQ6o1X9nSn+/taU
/KXOfbdPSq+9/t9lf6npCIKmPV5fwdwnW9m5zJE3hlreHZLxZxJP1qaCSWOWUxdspPWDdHlAzcc4
y9rSdzWBaDybk04s5jLQseQA+s/IWJR7J+sRsxXNrDXAH+iFdR6MPnlshdaZHaAVFico/fOna7fX
R4tdASiS1esDBiEt41ArzYG/O6RqUYQ6t6uogeIhm8uAbCo2qRNb0V5kK2XZrrKPMvNziaUvt0Pv
YiNpAni6PMuWY1agZ0V/3+nuJYIQC+exgGL+e0COTmKKDpnjzjeeCz/7HFuVtx/E3XkFIta4U5Bt
LTdxz7osNyaXbUBv3MkRoiLRyq6M9gSgQz97Cg/OEMjpa8of49kBNpXZCF+ta3948ltvEgvV9pVV
s76eQ3MmoMNc9p7q3gwJz8lRlejIpW2Tb3WJ0BwMh5XJze/JakycRQx9PsaQ2QCD0MesLaIr8YMu
WrCt63sC/Xs51heu/2TrIT/5CiaK9ilJTecyNsbgbSrP81Yusok7uSWpdP3X5kRhw7OvG6xa66K0
jNVQgZsHnZmuEANJIfvi12TrPcSdsH+YwqZ/gFLWI6lQndGW+NUl+5Wpco96oX6S84cot044WYQw
/PSEXEVeXdLsrwhRzacCV1MSKHVynCdSILLQ0G1B9bvq3/XNbYqHAcEHWDOTfcgYPQHE6E/FoMMo
Jr13ntUvtTVVf2YzXNLQrd1HlHqUwwBvviTAXn1XS/O+a3UgMo0/OnwHME0DxJExg7YIvbJiNzdX
KZMKdfCNpKwEZEDQH1V/Wn4bC5bCcLT6+GdLrg7X0RNr+SPRhPqAdF+J0Xa27fW2R8TPj7eKq0LB
EM16Jpd7NyHef4bPdeK/5pF15fmE/AHbUsvRH2dcF8HToGFYggGx+092HRmfnbrpD6PCyWRzKmCv
mTAyzy1chc/FmG9DrW9eLa0fCaXH93ZXXfrKLtu1q4xbs2fplMVj9drG4F/VeIhPshk6qrpLDD3a
QsGrXo1EF+gCnMBw2aheG7VKXu0HOSSnV83400YV5E625swlxqf1bzp5vr0ZdOTS5sr+Col1XSWO
+t2OLdycAiu+54k/XUIeaaBP4pVp+GRI8izm+TCCR0dW6Dk2mz+hekLTF61Qc4pHGC8rGHWnoCqG
l041C7TsjHGDPIR9cX2EQ5yujjfFaFs7kNDtM7IszXOKJa4/wCgxbMAGIHtP5jxFnydHXePV7HxF
yTXd+15f7A2hea9XxRqGr77RA3x0ie6B1FlwqrIW+4G/tzXvRUpQheo8sayF+TsXsX0MRu3Lr4h3
jA59neKw7Xd9sor0BBxeEu3KKisva8dnBSfFH00ocWdZ0+PE2RuJ8pShcXIfefZbDqn9KFuyUJU7
Fr3KeTRqEiS5jnR6e5zsVLuThe/39qYZ/jAiLa9Xtm9Z56XQ5nA9tHjAIphh87riCBrJjPw4f+IK
wv/3BD3JzZyhyIMfnnHOlZBkZEg61gy/mUFEEiBrgrulmLo8aq6dxqS9H5FzLF9bT89GWx2Iq09/
FKRC+XbT6FQ1pfeWDd1hTtMRylP84HVZD8UGpNKqwuHpzkeD+myMz7IxhUOPV0H19+C7tlLirEW8
4MnGjI7s+2OIzcFLKjwj0XkL1i5+ygfZF0fqdIkd9SoFL/Xg5QwksjUwM/HdyN31zSpL9F7qWf9B
WIlsWPpDjcYvUvtoBmBrzFn8OQ3JMoO5NrYuQq/319sH/27Aj2hhncaAdZ+sBaL5rs+1Bx57eY2p
nTuCvNUMgXI1CVY4IvLbqQSVVh6mYecg6bMzRoIZQa3WxfwttQEXzP0hCyx9PaDy8Oo3ubrrR9fH
Jjw8IgHjPOGa5DwppjKQTIMQGIs+ZSzzp6ifui26Jfk2575WsD/bJhVCX2mNwDRA8xdpeBtqZo1o
TokBLgomiA//6EVddsxqQ1yjiIl5zd5YfoUfw82zhw5dEGdbJa6ZXXozyi+y5ggTRfzJunUUBAjy
/B5ImjE8OIH17MMGOzlBo55k7aYpIfc3fR/NYx9nOmxySpe1cgsI/X4uOixhGnMbFNCKbPlIHnXl
zjUa5a5wG481vmjDS7RR5yDxKkdkIQcI8Lv9tTOMM1K79vj1Zsr1NL86DftYT/ohnpEgAOtJXrXW
QHtWbmCfXABPJjtHqmmeE2MJUmudaG51yVBG1AYX28Ap+BwU6XDMHCW/rwpT2xHfn1a24qGYGeT2
Mew7l2WcPfeb3MIaqTCdfMDsFzHsIE/7S53wRpUOqU2EbXD7liNal6j7rEt/lFDYh41fh+5dGx9k
VpwAhYLtePIUaVFtEdLjmyy07CmQzViv7W2MFbgaBX/KJcDQ+DzuZVVtw82UZAb21WIJIPtCX6iv
GClAlBIxj0GI2QYoFG4djPtInmHIS2g8x9YeuD0mPO29GtfvTXrRZsGAYGbFEU41YRqDFzxotYV0
sQpnDoMECFHvqpLzLtsZD1iigd6nopiTQ9j6z2Xs6gCnPKcTYOaBWAIhj03FE2PNPZ7d6GyhCGSm
TbdNQ3e+n8HWHQ1r+owly2RvwMHN943VJ2s77v1tNo/zvZwna7LQ1L1dASln547XVdH39ioOaw9f
dJXv35wfclHAzpkfQoD5p1IvPt30945i7xx0+VZVEqvXufIABNDIw84WgWSUYg5qo2K12XbDqvf9
+gl7e8wOjdHELzGdvpJW2MArdb5XBrmzMi78e81NZhaf4UAqT/WePM3+Ok45WitDnhwL4XSeho7y
2JiQ6FwFo7Hsdx+fTrFTktxbL30T27WjpuPgLQ+TAyHfBsHt4nw9k54GwfoHz3T/UXbIwtR0gUDR
ib9xNUdL/ghidzoYAl9ah8U3vxeejHFjEAMJx10YhBrAlF49mTnqNXC5z6GAADYC5LcUQ8tzyPV1
sPX/HM0UIta6i6UN6nq4IkCMW0ssaw1sFnc+wmrIgv2ycZDmDWigQdrqg2KbunFCUg+KqtDtfe1j
MjpuO3/rLLKxSKulZ7Xq1nGVWSdZSHW+Ku2tq07fMgC0+teUYlIT7vIufhlQknFdR0lTHnHtWs5w
bXfTEStJr01h5Hphw6LwWg/t8s3XamcvpXZ98QZkwXq6h7kx5ddR2SenmD2gkE2eldbexdBx16iw
hlelikizFG2+trM8XROiS4+aazXASn5rOsvaMluNTct5+PgcclYdsI+5akI7AxpXW9kbssWaDvJc
ZsH+Z2zLantzEbPA32pIGnjeeMS+2GYJC9USkhqOKGY3qaFp/W6bcjxgO76FyBtedTauB8lJUnfj
2r5OXQ4dBhvFU6hsla8KeJQabG2lJFeNof3ydc5mFWF8Kr7A63cnq9dvR36ttZL+DIggba8DYuJ1
VLbffbeKurGUdjwDvVbOymz650q4qcjaTR+x6FXTDt1JDuaGp+wguf2cWl1BKj4MHozacO/7neyQ
RT7lZNDink1OPOC4JjsHMf86R+uUbQDCci2bdWyFBy3Uv6Ev6Z5k0enWr9pNX6khfr36aE5X8zBA
KuLP5VgMLv6ePMmqHLpWb04hVz7AzNCSlCPvqu8Ovb26ZrToPkwEq//tld+ed3lxxDr+0iyr3re5
P9wTrSkuJph13x0Bpsu+Ri3G+zYEyG3mRFRlHxqh6AuIog+eR5/PS0lJMWFa7FXHYWLvINwdZREK
y0dvQPPo/6uvG8Dua+V4yZts7VUtVCzD6PSNUfbpva9U6iFW3C+KaSf346D3WM6i53rOES6bkkZT
0fxJ03tZxCqKtr/UHdUIvwbQkJmd9Mp9ZDx0roXGFYJ8GdqSXXsZjekFLSsVdV+zxTmFYhxzp9/E
wiOg9HwMdqEZ4ZeA4w5MtcrcSoCHLJRCR9YAH5B3fVFPYnIlh+uRxKxf6vleNt+NyHYxOneBMAWZ
U8PWIoQFmhLlEi3ao3NcHhTNGT+lvnuc69H4NrH5XcOKbsA3l+pD4QnqmhgoouxzZyb2i55Y4Yml
67DxSNNMSLs++zBS73WPzOgQRDl6LhAdWrs3dkplJ3e2kfiE/f/hwHp1ZWWVvSsC48eNE6tsyiIp
9L+NWq/V3C+2aI2YRz1SoU3q30aNlEfhoHzqWMSwCGC0u0o0a+iYwFi6+5y4+OtYF9aq7nWEy5Xc
Rp3ZcDdN4sX7IdKEiHRnkTdFYmmF/HpGbi8IyXrIdlknyFOWSGhOafQ0qUEPlg6h0EZT9HUGbHYj
46dYK1fGRnaCp1c2UZ1U+7IDCmcLzJIOr3WnFkG1wdvLe0y5zRowrnMsXhSXv5fwYU2HDdt9wFdj
YNaX0LB2gZt+7/Sp3fviBmaXFaLz0hSqFvcyWeSk1Fe/qP1kithEV+oF6K16kTVHh9btdax8f3fJ
fsyhVb5hlbm+GR9AB/7hjWxxdGw8IBVDMWqEG7H0JZY1kK7FbfNmyvU4HUXftaE2zfrmuAK9WDTh
/+fzyCny4LBRkDHIrWDTjUl/dtQRlzlZlYWM0yzNVkRwlqbVdMPO0tM/bqbJGTdzl9MRoEL/82ZO
aY8oa6sYL3x0rncvSwaR5Lk/PI9TItKQ1NCoP7r+0idP8+60y5u6dtaO5q5hddfr5ZjrBZe2PMfN
+1jOExD4QuY07LL1rKVI+BXtS1txpw8I2J67Se1qnNB+VzV7dM6yLWuyiOzxfs415XrI0i9rXZbY
4ebmiLixyv0E2P6mnw1ZX6+WM9y2sxA90AqNrO0yR9aW87x7xXKkgnsEyC0GsBLrJCkQHAQ3rj1E
lqk+ANTRLn1RrLOu+9Ul+9Ely1E7SX/E3hQeFb2GsaIHwVPG3/oxCEss3gzvXjrAyS5b9T61nROe
5axUTHUi21tBVNm0SR2S6/PUS4H297ElAQ330054CJbOfdSC7EGktP/uo6zDyfJTqEfOthGGzTOK
MD9T695t1eaxVWb2+ZUNPLQ27YekFeaQU288pQEKgNiIGy9Qa9S1B9wZUXOU+zVcJLjjlocF2O3h
pLaC76RvJOJbArtZBAHSb6vmtTKLdTNFwqk6LwSu1fuhDMU3xy10AtI6y3N9bE8EWttTH9TwYmzE
LVLMpXsDM6HG/jVGilrb/We5fcPS/olhE1Emz3U0TXNdSyXzdYNhA83hD3VoDG8BZONtVeM3Hk7F
Ca3n4E4WoTMQ9pLVROj5yFpQ2r9qPAqIJDrVJxMC2yoy0n5fVmP2ogxqc0L0idRBkWYvqjvABa2f
y4i4jj4UF5Ig+Z0svApbDLbOQYu7bo+Gv/qHFRQtcBM1/4Z4wd7OgvAI1gcjXPR1sLpkuWCLQtaW
vp4b4EnvN4ugS4sqzylalF+yELVdOUxid9M4cf6sow5tB3r3UgYglmrrkWOg9DlB+wSn4CxbhQ1Z
K1fNB8gyAA+wFJL2zvPv2kd9TTxh3CznLMOV7HzXRoFkFbDQIJXetueliGy9PWfz0Cf8TQbnqLrB
Wo6a8wjj/WaibLolf36/ahJ/WOehERxA1rfAYoJ2viM9pm78oao2feluzdJJHnCEJ8zcagVYlfzN
Tfr8GVuG/LmycbBKrOHriHa7fQqsulojswvNG3W0H9gFfbI9UCFNjGjkytA03L283ILoE4ODrknB
iALJzGhVVlWzu+a8BJxCYipkkVXdvB/HiD8bcn0WqjtO0ebDTopADeKXJ2uA0sMGEkN/b7WzfYhr
lm0KTyAfiBi2aRkaCLIqiwjC5glFhP3SJWtAAD7n8ezdVTZZTIP/750u2AYhUHiEsWiqounnTbky
ewvZnqTYpXXhHPn7Y7Yg1Jdlze9qckhRUezNqcBjRunzq96VWhDpDWKQ9VGkxs9Tn/6pGH2OjRKt
ukHc05lIXVhWXADHx6ovHmch7In0PasSBy4iMbgpVv5KWfps68yFZdZYgX7K51I/Je30q+b4pokM
9u92NY4WMiZfFNWp0DFreQO+wK7Itqv+zKqyON0OImtRl7yMpD5fq/IQvzEvYZBYiLRg4aCEhrI2
eQkbr8+7BtXmMbyAj0iHFSC8hi01HC858904mZGQhEtrExTrkcltyNhmvkuiS5wyGFClYNkMleKq
zUf2/S4XKz9ZZNEfUrhvFt3XGbLfS7IKkLCYVxlqctfC7GnBaMgeq2qBWiJFxLeKEjb2F+BJbLva
cgPjAwHPtfeD7hhbZT2vTKEhpwd9vdcTtV+NIinouuEARqp8KkDN8gyK3Yc50wmEO47yJZA5RXvI
AEQZ9pOKEpgzARmcPCM9NoNbP3aiMD3g6B6Epha1ajSA93rO/QUDUYvHSeWtPC3prrwxSR7LEXWP
VLaxst/RPvFMyx7hQ5Tnqeo/X42uQHKQuS2Lw8i+DA2uPRKe0+coUJp9htXMoZ+dHuhiUqzJXzdn
/ISa83zlGhOp3oXu+CX1S6JWokgC3ESWpunP3UYGtYsBIduxx5UjwF/Jq4lVWsJfSTa7ISQlx5Z/
LQdknxwtdVSWwPp7KzQ4LESioXGsLDyFdonjG/cawtabsKzBqwscpC4KWfOw8VhNRthsMWB077DJ
I0abk0kiUY9LHCD45zA+a0bQvHhwxV68guicMfiY1om+ofTqi+IiwuY0YK9EFwgJxGPH9OE/PxF5
5P1fT0QP5oZpgQU1XE+1b56I+LHVtmWm7RuExm2EyMzJyVvnpNfJr1qjxgbyGaL9cTUNwFav2qqN
dhBifoZRkAjlAnyNM5aDLjYNw0p2+pkeX0J5J4sE7VXJHGMrO6cGcZOgsr7Yc1obm+BTBd7r3iCS
ZKBDwrfuYUmZBNaZz746LFkv5GRUXNy8RyLlv0SlpLJUMHsD+d/+eNPfCVWqRYBKzpV919pvZaql
L22wZSzZ2h2lHYbu80uZarQgZTMNIXkjVoEMBYBhfHfvSsGO2KlD192FQuw1Q8ztzjAaK7kQvCAW
bc8rqewsNZ5zx91y4+qPluPO+yRA+FDc03hE/iraHv8GNiztehKMpniMpgcPKU5WuCLq9XfT7DFx
NnAg7FcRkeLPzbS3ePiGq3n0cfXKwj+5s6QrU8kI4FdDtU0ttDdaL/oCzrs5cbsI8WIRzRY7Oj8L
VsaUJBsjVPU3c6hgtHkkOom+/TCKyl4hqDLtq9g1HvRUJ9Thu9GbywJmBRqRpKTqBTu7i92TLNoa
VnQtCsOMiS8t7WVY1nqrvVMsnTXRP491cXTD1Ul0RkLj92ZYnlqeVA7IWjX4r5WBmnfnD5hJTMMD
QRngjFlwnAcIIKsKTkwZdpgyzGVFdFdBJGJG3DgKLaDnIsv3r6k+TcSu5GiToMhjjPqxHJJkWHV+
kZzytNnjQE2Iyg5xBBJGQZ07xKTREnM6oFT5MAqvMVkkYtXDoxQJw999staLZpfwn5jtQXi12gey
yDsYXNNJWKKeZG0plj5TLSxA4bWX/sQpGBqWTkiGDBMXWopBnD5D3xECLkpKNwNLU9bk5Hd9NyeU
w1OFaUjd1btl3nKYK5Z6H55KvKplnik44qXijZtQkAez0tD2nl08SiqhLGT/0iTHlm2wsw62UQP1
YVQSayMRxnaa5QjgYgVlOu4R+4T5aMG13Xeh8jQQ9rpzxjS+y1szxk6MZkzmikeraF+r+gjIxGMN
qkRu16zkdDmzy0vasiqnLyNOigVVhJGdWlSXqsZ5srQQooc/aGNmZQQoS/GP3bZ2pAjl3G9ZvxUa
BHGs5mcpOCALN254tOiaup6Eo0fYBP4m5a+7ldget4mJU9cJtAVwP4jlVVfcj4MyoSEeOHFtb5yw
RRFXEUxG9PN+GtPc7yU8TILCCrdOyEjgaysAZUv/bVP5g59Zdafx1MN4WiDJWnwTVdUPgLMNDeyf
pL2ojd1cgh61FDUvUAIVTdTlm4s/4hZstGa6xYQYGsmMMoYrFBerfsTprgg7rHG/wBgnciYKux73
I94BT7LFCjNeVdCKDlPeHi20njHK691qV3n5N81X47Pr/233d9OEvkqCaHbtdScMQdD2QSWubIs9
DH3sOuGnree5Nje+5qGubEQIVV5VacvcxJUWNOXGZQO5UwPgtHWljtuK/PqdinoPyRvLg44799k9
elxPI+JqP3UibqA/ThGo/oOPIyZWpSEhul2PkOdmAVjJbCqwZG9fdPOr3eFNnkA8O8vCIlp75rb/
vulaWFJ686SssLdpHrS54sdonNxcT39JcCYeLl9x5K7bKXBBWTfOpZyQd3O5ecEZx4wX4mpuGuFd
Qpz7c1CVuzkc9BfsGuPnLG/vCrOe0Hfnx6MK1GZWqvmpQ5sTjQ3holKNr0GimffRiF7ONHaHxmhd
FFMCC8nzId4kWtmRrYxLbT0E8M19Q3NWfhz0ygukp4uJDgHkNPQ0DiXeZSwfdbh3fNhHB4OEtyhr
MWtz529mZ/RrWEJ64GGW2yg6ykmaemepBKwlnzGNeVjVNt51v4mROD62JwvcvoNnMAR88VvPMr8+
/Q9ro9tggabCdiNQ4JIN0IGC2Syd/vz2HGE8/t//pf2vKcuCbCo8/TWEy0XwxgW/u5ei7UYJbpz9
O5LuOHbpe2AHr7N45suu2ylEjIHsi8lNG0Mrn1V246JZpCGnCZWsOSqhtKSStiuqrz/rgoziCG5K
3yP/s7LhFJ+wnADroN+PdtSu/bBSt7KJXDcQAd1w60sZJivZJwu4Yww0JShZHQwhPASrPP7nDwn4
vXAoLCRh8Pjjv//LdLGisXTV9Mgxsay1de+fHxP3hARx6cp8REKUMHTTKMmqIQN7wlMZ3Mm13pgl
ptXXOpIFwSqFT7XlTaXzWgGHXEGmGpD+a9KuA/BybiY/OqIgZJ3DzjLPfjKY19pNX2/ZqAoCy0LJ
5O/JyxE3fbK5nErOa/RB3fF5frvpXw5dBpY+eajS8spww0NHEntj2bX0L01Z++jS707XDnBrezBA
//Ob+OgSg4kWSljYwVa+puXay/n+9V3IgRhB+W0/A7JbjpUDywmWgY+uMfV43WCwefroOh/1ydPd
XEJ1/4LXqJ5uLiCnyheynGjpW06ENvw3rNJQj/39Kd5cQM6VxUeXQDtTWzvkWNYfXeejvuXa8pIA
x6YdUs3fb/qXy/7rteXxZWcPJwtNGDnt5l3c9MnmR2/PScNT1ifT4eYtytP95zchz+mUPBJy1Y+2
yyU+uvbN6Zcp0ZT6ZK6Qz5Z9y8B/vvjydhNoHQcoJ9c//EfX+ajv5v316jfMHIzTTfdyFfm6PvoA
5UCvZH8UCSnH5T3I2s2Vl9Mtb+7aFzfzOkhCC0by3/evZfK/9skp8lQFtgC70Iv/lHOXftlc+pYz
3fQFGg/JEArYR2/x5l0shy7vQvZVLmZfEPIP/3qZj84uJ8tLQL1i+Yhz9fW3tAzI2lLcvL3lg0qw
HN2gHY72nHgCLAPy2I/6bq6BU0Z5aG3r3aHLe1xO91HfconO+WQijHpaXvD/6wcor1DM9VeL9cXu
o6ssffKRpyI6Nk0VyziUZiZ/NWfa2k7s/t5RKnDiopiCyVmZqOgic0RTDmixAmVER72wshTtOk+z
WaP7VXqdtvSTc74P+ym8A29m+hAj0e8YoZ3vlilqMViHrNNqUFmdhc8iMgYP+EFeW/KyWpz9hUm0
/asvHxqEVhEy2ixnSYi+nPKh+yQPuB7bZ7j2YbV7L/vkXKVBiUPJRne/HEpmnUV02LLghh31KAeK
Dr9CD7XP5W3LmjE7xFX7/G6ZWqaKvVZVI72+JzlgFRgWp7qDgJ/42OQpzRFJTRvGvPwkZBcCOz+I
Agan5cWEAz9g9DZId/3+Ekw91E8gYL8sF5WDZaNDzscXe+kvWKLg4JGFSMXy3ciBug509Aa7fi2P
kt9hpTiAV/E+Xq4s+6PKPNdWwFJTvsoYH+R1gbnbbnk1s8HaAcAfsk+/Py7kJ8YHq/y8/HDkeSNP
/x5HeMYu/a3OwuH/cHZeS24r25b9IkTAm1d6z3KqUtULoqQtwSS8B76+B5I6Yp3dHX0j7guCmQBB
EiQTmWutOebgJPbq9h0RdGc6kk3v8gm3vlmmHzDbhoPy9/dFQnHhE7QmMzj/SBLMxzf+WMNf/HuB
jbgDj2m5f34l8sl1YZJwwzLg/g5qz1eXfoY53/1ytHFb7roKTsntHbROUl5d7/ftKsjPmfreh0D8
OiO9//w58L/2VsKyvdt3JV+w1URFeiH5lC94e37q/2LmN2Nd/vNx+KuyFGq8cne/hnnUNZvGrLXb
30ruyIEun0ZCpPdPKfsRGe9dAKKn+yktxR+oNyB0cz/WNLVkZ5uUlN6Pc2ApXGOsPO6vLJ/QW9U7
zIfhcO+P0e+vbLTVa/l0uYPMG1rbxP0hn3S/qnn0qqnjePuMt1PYWrcIFNR29zdEGVKxQZtlLv9c
2ViwOJwcVtnzt3o7UNi7ghTJ+XYI9vEs2iZV39xfDKZcsGtTbNTu78IoR/fSzuLrvz8I+TYa23yD
Oa/fLqE8B4ZMiDKsIrl9LvkE1mbKvuvUf2Tr9tJJc6Eyybrez4g9esPih5vU/c1kFZYjBrjzL8MH
hPH0hN3VWT71fmxdulsfcPiX/rCk7NZNcQq8f0dY2mHrq/TWlw8z5MEMlk+X8my3N9iO2SsAce/L
+GFRc0MYB9O5+/dYTRWci779ffuk8lKn3U41+uA2estTBkheSAlm9pehI6Y8bUOez//yNyPaDvku
Si/y/d7eiAnfFc/H9nz/DI7dAGj3a2WT1YntLyoRGFuY2s5//fDwj+s148svXp4A4doLqz8EmX8H
sWQK0YmaVg0//D8jKtwqbV/kJdjYv/8s+Yjatsk0stu4K48f8wzZnI/+UzZvGw/rlZDcy+p+qTr0
tEcQMV9/x/O5E7vY9GGlIg6af6jCUNNlGinxl9sitlEjwp/JX9yuiZHWEP6ReMkXu/W5WfncYROK
jO8/g4iimNWKO1L/5QtLG73bd6YAUzgfd3tu9kPvg+52C76dEhkQk2dD7GXz9iWW8Di0hkX4/ZIU
o4k9hjXdvuv7JdW7cS3I0tx+jPIcegrb2ovC4st9vCd0uvUmoAPyFeRx01CGgFPdVehVBWYLif+o
tUS47xfSIUK1ispe/TJ2lGFU7gPckRa3p8m3chvPZW+VYmQuzy/3lL0L5MSgruN20cvJaI997D7e
X2VGKC4aS33KU7We1mSC0wNTSG9c3h5ich1f8SvPDvm8kZ1DSJniTnbeHspdkSLKdE4lp4ehqxxq
duSz/n3atLTtP/uC+zPksamdhdZPeTLZHovk02jV4WSHLqQaf9KJScXVGxniHkkGGJbEz8s3qgrO
YzK4j64Kv8j3wrVb6OUb/mvDiXdiQg6Z2q2O2ysOBnVfrVrSnUujrcZVb6R+c1G8ON6EPXMNUN3f
usLsDq5liUeCG+LRy5qlkwzBVUuS5NYVqkxhwIWcrAxH2MxRuiVrUUUl5ojDqNXV/rawKVHckru9
QDC0uifP2BplJJBQxupa9UR57IK2PDbzRjb/l33Yh4UrlNi6vVX9ZFy5VrwOZo0jmf7B/zbrHvEB
i3cJGkPcbzxxlI/kxoXA8+++fx1nNtWTpunAlstg73MZxFuimMRoYdkblWVSsZEk6r7CM3pbCvVV
1keMf4sk7uUSdZC5i5isvTYa4nnIq2mp6rq77fdGP6onCfoTph2vPYPYqao0+dmIxFw0DGbZGA1/
Lcw23ZvCf6165PSK5dmwrABESC6EbA6hnu6T1sENSFaHWDXSVLhxFIkjCgLLUFsvvR2kV7Nzrq6W
2C/UafxSDE8nSY+vd+hP/xiOYe0dQmPQPHXvB0U4m3JqxftEAYHaY8SVRG8R5OJjbAb5NtUQylBH
4wb9StR5eILdiRt0C3BZMYfwpLZdE69cxfj+R4nu4mUwzZs8g3qZlf9UFi4xquL1BA1TfUq3OmjH
6vjUarOhIPOBblo7TZBeaqGiHsKYYqFiL3fKYtd6pRjhjCt6Mctx9atItQ0Xs124+GOcSmpJH9TA
eE+Ef3Q8SthDvwFUEybOOunMdo2fGc2xGa+Ra++IvLdPenbJmyjGNItN22vFfhqqJ0/FT9ZKzOjW
Lx8FGkLwZhNrDVXukr9Ut6Ao72gUSUqxRufkuvUbJbgTFcr5B+SO9HzfYKjytWnwHgAxhdnGkFI2
eWBTRuu2A5UpDb3tUjyZA1opKhe8m71335nesVLINs5m37Fn/aP4k2cffD3TITppO62O2m96l9lP
VHAsZcukFuRFUy+l2VhM+Wos0KgSNkfvUclU99CrnQu5PMByu+4o/lX5Ht4bKkzypLE+NcPG+sZL
W+havrGN1f4ZaSPlBfZE/N1/ihXdORqev2LUUl7VKWsxLiaSLptNECYLzSJm040VNILE3SDDz55U
fk5PxWA329xuCUXMfVagZU+BVSALDfxwqZmJssO1lSTG0lqLJRwq7djMKBWkmXa1iWa0imxPlvHH
vg8RnrJCdx5s3bzqjilhHt41pkB1BDad7Dci37DOvU1ftb8wukZuqABWQPH6Y9LTY9uk5Fy69sIY
AMasyLSViqXlr6Y0X9TGeDbL6ltUuMnJUAkCT3g24mTS1U9pjRNmRT3Jp4Mqz20N5VuP9d8iCXzl
FVrjuKjB1sG/p0nMfhcKvVr0vv4QlkH3mBsAluLZUQlfG56kBuIpzOuUscr0VuMorE/d+CUUt1zd
bPeG2hYrfsVoOmWmN44LHkrNp5YA28fbpF7JPeE4WBR06OTBBC5cs3a7dIENFIU3gobzjDc9LGDj
T/VzmG21MQrWGLJoT7XQ1KcSWsTUVt6Vq2gfmqj0WNgh9KYu8ZcbOT+HqHC+jW5nrKnRofC90uqF
FabNc0XWZaCk6hMtADzZPIfQS0nowbMJA3D5sxcHwPIisnjp2B4pFzK870QUWOmSKQIg43bLotXc
dZRUIHRiCoVaGKHHyobpPkPD4Ll3GEBrmFWS4yTBF7uwn/tuLX3dEvxRFoFu+Mw3Bv8ZoeNe9te9
hS8nGaudrBzIy/qbga/u9W/LBw911T1Af0w7bvv0JvQ2pUbpPIr0/KLn9rjpyzmc3bbFWu20fglB
fbzcNyZVs9hK9jnxlAAdOn4xftnkTPH0X3irOeuuLfGfjsyhXYcljhU16JyViaXkEeA52nWx8Kok
yymngdMSFw7F+dGMcZFtfxzCI87N+Z/9YsCcs0ipQpRitnhWtME6+0xTCorauUS8mWvJMaOkVK8m
dsu9f7ztIK3cHWtPRSohdzuyFvx++JddU08ZXArOFlTaW9uDx9J18ophLbpnv00AjbkEFtSxooxX
Za6B/rE6xpi1H2NV1Md7Uz7q573//75wiIM1nK5uIQ+u+xnSahqfYUTpNAm8+HunAzDx7brdTmER
fdf86aO3UW/oVGhiN+uOP31vVM5BZOhnzQ2+3SEvku+iILbZ6n2If9Esb5CiBrlDNv+1t0z0/HI/
Tu41SCwt7jsmi2+B5SQ5Tu2qUHfVYo1wVucWESztatWhcSK/tSl8F9as7CuYve5EqOYLP8/olEdz
f0RjIcx6dTtGHl4Ew7RIdGXY3o4p54mzBVzcp2gL/yJjK+qwfcPSKAMO4oiLbIbW1tMG7RU8enVl
VvZT9raGmHZdWRKCMNv2bQL/tIyaPjzIvbY3PaAQKx7TMmpe3KZfUZT8ooRJc55m7cuooLqw+vmy
z81Gq/THwnmUDdw8cj0MLznQHPHARNpf5dOI4S2u66tRqaqPQcMAU+/yB6TywWJQJ+2CsFu7QFZP
V0PXYzlfhrskdy8BIMhXE2X7Og8SpCUz6cdw8H3Rigbo47w3GHFQVqYILnWWH/qkpfrdDNSfVFgz
DQ7T12L4J1LCeFUMfv3dVYeXKh7G3z7XKOuy5h8RxZRS+435ohn+RB2uCJGH2OYhTJExJV7rPOZh
SeG6PtgfU4/dopFam77LCE8MfD9Flup7zWv9N9NLDg0ue89ULCSPJOKpJHD9NxfK2G4wnAJDYo7q
zU4hr6i2oNFodvVRF9wwPQV2uenW7UKFr3bJuuJnEEfcmbR671i6L5aNqgdbyoXdpawJdlvENVAS
RtDcjb6O2sZZAk+enEVeN+41UIcfQVxOe9mSGyrk4F2YESRFpgz3foq/8KQmJOLV7qJLHJFsE1Mt
z7AGulPYPPQGqRLTSCkJzgL1Wa/99qCqSk9lZzY9l8AnnlWkrATWpgfZpVQw5pRu7DfcNvMFE1Ji
87P7urRGN8dgGQB6PcuWnVbqPuTqbLEIzozSeUzmTaTk/hEd6zczfjL6dtX1Ufxkpu1cFcDdQ/AK
ELHos+c+OxKAeCnW38k+Q7S4DFsIFRu8XHF19Yd3A2wnv+rqW9HECm7UjLyp9lDXL/yUzes0Jc5D
VHnuTjMhMya9H23qtunfk1hfZmnX/RhHC78LrbPXrKJ+K1TgW4vOmgVwGvpeLCTx35HtvAdIDadd
rDGUrpf8DAvKdoI2Ovn6kA4bRbW+ZVZbbX30LOoeL5PZAAmdWG+0Jb9EO8XpLXGU23OS1os2Ysqw
RJs9cuVmnCfk96aDp/ip7KE/aArUq/uOfx0n5/H3PocaxqUQ1Z9n3Hf867j7+Vqn+/OMoW2ndWbp
4uDgnPWceaj+9Xp4Q0ZWHutkqpYoYYa3HE39GvC2t5VNPEFCZCL8Xbg5NqfI0N5bHH2O0v+k6Mfq
ESeL9yxsubXNLWmVMnfV81HSKkX2z0+UXbjpxWdwPTuF+e9JbiIntU/IU5oTkmrZ4/3d5yKxOehK
My0tBbusmGFt4xdRtVR9tzjVpTf/M8z0008bwHyR8a3K+fPVeuCvbZWBBD95ikVqzNna0Jge+nmT
FGq69zU1WbRV2fkLx6mmBzt4suxousoj5LFRZ1sMMpR3xYHa+oswcYdtMctmfAP3cNGGlP07wcvk
xFikufYjMd3gxdAL1hlxjbtHhUDPxIZlR6H7jOhNh19tor1FIpxgEwyU93eRuRPDkPAMH8BcbwOx
l9wRuTfQ9Z074sfSRk65rDOzelSrCAqSgLeeWXX12PWYXypizDYDRWq7qM7rdTLpxptX5+myqBhv
ZbONkEo2i2YIYqre4MlkwiYuk+bO1p6dpztZ08R8+GiF+YbwZA78lH5QGOE+D600XYWJ4i/Npr/k
bRRfh2hqlixV058MighsTOXDEsJfEfge177p/Zbiv5sO0POsD/7FxRYwSA/CwCpgbczoeYpX15Zg
6T+Myi/TjtLtUGEJO2JQUYOLHKOT3FhzTR0UjLNZ5dXOUEr25sKNTuW8+XIc8aEdXjNH/MapHhN6
vkz8KETfTFP2afBvznIj+1Iozds6xC2vhTY5m71X9W23PAYUlHFSsQb52x2NgPsW97OEUfyu1VOw
k6cb1fAzYt6/lbw1uZH4NfgIw8Ybmef9a8e9KR/1tXvCZrniBZEg89PMz3d8m+yL5jMp85n+tUML
NeZwpq1yrxn0DYbnCA8kwmveKG3O0Dlh/lB77RZjmox/ecotN9S0n6Febfo+zoDx40+PFbX6a6rz
dyvxve8MFJiW+Vb0TF2nCkM2XYrSmPaiGPEXibVHSeiJjNkQXTWHo+yvo+kRKNf4MdkYz8t+wzY6
pJ9ZR/2wPdi7PnLUJ4NF7x4S/VzdSHM0xm5Tgjg5QEeON0ZqTmtIIxifdDoFvjl5yrHacZOArd+C
zJMoI2fAdlmb2ujQiNFcDWokLlPjiI0BAyGxsvGB0AKuKI63jxh4HspS3ft9Me4aghjPJHiO+QwQ
Vas+2qVNzX1iNpcmRh0tZjHroPf+qcwr5RoMrEsk9ikbIPPVShqfUuo/n62xWqfVjyKzLY1ayZlb
0mntxcnwaBxD+4MYYHu598sm6U+xpt4OBdy8d5o3bZdwAo1VBV7j/riRnXK33NxOSgDOShOsduZn
3PtroXwouJfvQv8Qem15iUIfrzv5sJw8TMW9YT3OjsH9vJH9sglpy6cm2bv1yy65Ux6mafzbBq38
KbvkJqEO9M/TC+Fxd5uw0dFeiqJufiU1qoph8n/UBVbfxCgwH6TSMDY1tJ9jHv+IMgFjym1+Ta7z
CXsnfY2TwF0Au1GPEQuOi9xww8w3hud4aGswMVrc99QD9fJGOTlbt89fXMB7j6C2nJUx8ZsxGGef
M919GftWfDYONonDOAxnvO0odkWUiN0sx2IAHawDxYiVpaTPFCg1dV9LX5wgBmBXj9mHGvZPwjHA
VjV4CjjIr0ribOvaFch9eiwJln3RU1avhQWlpHX96DbVohNDQBB66oJ9IbCaCWf3plt9qVsZH77C
fL4gO3JW1MpnOZCvBFzDs+xCKuzAACvVkSJHv9ugEHA3rU565g47lY8mECznYlcGTLpkRz4/Cnww
QNaYhKtkiME+jpMKt8gEDILTsFt61akNYJ1rGpNMnyDJqfCUeRkQ47TSBNnJTWKuDmWKKcXLniNW
SbisB8Vcts5UnvDpxAQviX4XSRR+NknpU/TXGxdb1fNr6WNVK3dgXR3jMG5xg3K6VwsC2iI1cW9C
dZOHFzAF4WUISowftekU4QtEq/KWYtCyPzomwB0I7A1m0qVnxU+a7nqXYiCgObcMy6wWojP1Uzim
s5l9/qiG7vhMUGk7xoXxhqmxcYgm/W2AcZZDwGLdkIzLwp8CrjEbu7ayehWKTGzywnicTMY1y2wt
4iSuv04yPT/rRqHtNXKCCNDJIu5GA9FyLqZhIQe5MjfUhUXA71qbzXDFjGGY0YPjh9yRelV29bX5
jtPzQYrKbbHZ886kSaYja/UOfEii7UAduXvNofRk1YyhWClg3peSFhp1WbipddDeGBvYqyCt3Ue1
Ub8+cjXPO0EU4TNAerSeWJYemiz2n7BwdiG/+Rd5LYI26zGyUhBYaWIxNt7rlOvDxjCKuuVWzkJl
Z+dnfuXlVgtNsLr4a1zcuOvJIVX9m9o33z29rH8r3ecY9+qii6Zihw9OfrnNYsqQGupApYS+GrMd
Lkf9FurbU888NsQ/+VxpePImWuQ8YH3nbliYoDDxGudB9uVu+hkV8aOeltnDAH33IdfidTcL0ALq
dPd5MmgvMCybDZQfsNITnvMUK/uL0vBe9A6BYTDmH2oXNRfZimhlrLhvLRirxLqTDTpU0hdZ1KeX
pOMmDjCJ8myf/6SEbIZRs1K8YjjGGE3d48A3tjYclcvf/pAMzQbuY4d5Y6lcccdewVeF5JprylV2
kfttd4j5uLmnQfAg+24bsDzc2TR9O3tCRk0KjtrWHjFGFUvD65yto7baY2Ym+qPlDsQjKHM8yEPk
JgMC1zSFOa9yiVj11k/5V5CbvCHRxljjr/roVVE0+7uhA/UuFWO6NH1kwohX9e+dL7iVGONHg5E6
VbBPVhGIqz4LTUMbdo09RA33O/rqqmtxttc8BB6ViveE7xw1P0UEm5efsQj0NTECn4p7jLgHJFmw
r7rgGCodowpuK1o6PRDPXYNOtJ6recMdm3A0rCYCX9RyNxa6fenNNJitelJZ9Yg0UVYjrNW1JGL4
2ARr6bAcJuKFsToZsI0T56VOYuuQ4rO9GKLKhFvnh1tL7apH5XceYZ/g2g4m68PwUwb+zKYOLn9b
9n9aqoGyrh07l8Cxrxw9FD9338LC6gCHcis9243K6hT59N7GZ2Ktkxs+dZT5nUQ1iXXh8AlU3pY3
aBS0u9nGDwP/2il5v8YMIHt0Hey9R2TVC783/mlSEhxx02cniEUjAY4UU0UMY68lvrha5T6Pjeod
qC6vdlOFJ1RfeQfZpWUhxLwwe0dWHeWT9mYjTVnAJRlr8CBUhzits299NXxn3exZY/o9GEcPHJuI
VpEunA18fWVL0JPJvjO5VxIp7qVKB/PPKDbvSP3cvSref+1wwhDrGDjNV2zl3Ito0SQzbo2LVDiv
DTTlU2+10Ge5/yKdFRqD5hRizO2TIFqBTc/XUxasosak+MUyvqVAnddeMVXrPMn9hyrXpy12EMFS
OpzKDZOs7ph74jlP+I80czAgHwFy6HGqbAbiWI/dvAmAo+CEkdWH1pisR0niD+1+03uhRoX0sGr7
yjyiN0ZiPm9UxyOPzvxhLXcETRBXC/mwVVI/WMHbPcD+d3ciVVyNkdpAml2aC4QxCcpnQAgzb2y2
sbV9lDS9yW+x8Dt0cWMKRRfJxFvSbTpVj753NgYgwrXTTeYlgD+bGTbs2NPzBEX64GWWdZQbfeqG
g8jxNqgJbSALmaUjGmnfTaUWGWA489HUU+cfImyIzPuF22NL0lQGoeVIafaJGyLkEWXChCONQyir
ZdC/GFn/gUlWCz8bKnLg2quw16ez3IwzMuXehOlaIIEtvqv/3X8/zElca52wymSg4SQNzrBkjxwS
B3ahbyc7Jfgu5quTcrvqiB7AuOAKDQPYvoXwCWaJNoKzRmgTg/PqjI6tmp1L8iWoSWig41id846g
amyHrLPkMZ4RFNs60INbk5uUl2zr3N2GWAvPFeNVtG1EEqw9hHM7VW1SNKSYQAaE4rg/ktaUG8iL
Bcie/FG2qrDoVm0eoygXDWTWMEU/HnTGyqlhXKFfBJzdNuqTD9FoUfdl+pManQswwOk1xaJoM+c2
91pJiQHy6D9HxKn/5QiqB4HyikA7e1Rq7dsuMF+6QkOgqHUK4G2auoIxg1k1Ylt4E55GNgiBFu7Z
Sja71I9PVUwks2QOs0rKaVhhIJlWC2vmrhqpfS5JYius0veSNxqIujtFyfg9koECBwnzjcLTTxlA
Qa/Hcz1VTzrc1HXjO+JbFuMoYqqNhTNyHS8Lfm6XtE+Cs17phC10FQFhpV1kf6wFA85ZKLVfTM3Q
N7aiwjQnDH8N4I4vo7QY1tHcZA1trMmL5UssYuozYRjEWBHQPL+bSzbmpgOAa1jcHvaTsuHznGVS
SMd5yik87yzzRARN9V3gp+M2DBxEW8KbuKGE/vHWtDvVuOj1dXSgeEz6cJU3DpT0pMUUQoDyFsLw
pJ7kDreEwBwWTXGuB3AOUktdBA3VoZ43PPi1G18ru/3dWFH923uHJhj/VlIXmXmumd+qMqO0FNdG
tyJcNPsLjNxs4GjOD+Wm1inB0MbumOgTLjRhuG+RSg6PGqvVtTdYEE8oV+2wq+QN3ei6swehbKpB
UuwHqz1LiyRplmR1nrv0GaI2sumKbBmOivncHlF0Va+pryZPrMd2FF0Nr9h8JDNIMlj0CO53gTbC
yiXmGqNI+sy9FBZsFYutKijaFTmjpoI3zEregB23EA8p3iiyJTd+p/yOdDU+lX7orCed+XfmmMFZ
bkSBk/AUCKhHf/vkjkSDY5RC1dqZYoAR2A310pGRbeR/wVLXzHYnI9vFUFawp7GtaAFpMw2ObOoj
uNWtbBVUYdE0h9ESwF1u9syOZwGehL7IOt/a3vt6nANWrtEOy6DLcEWbN1XnR0ej7b82Y4vxxjHc
aaMWhLlWDgIisrLRsM5cQuvAY33+b27erbyQeBzrPox08i47xJbpCSIIiIj+p/btUMMgPosy0Vww
GflOBtmFDlj3uLOwUf8+ks1qInexuO8eMtEfLE37c/S9iYNf8OdAuduvG2XbimFWnFlkhnHVcfTJ
2iYT00C/HH/beE+tBaJJcyn7GlAq2UI+bMMZxCcf3jdmh5S4MvxlXSSvzUDZCIl1fdVnRMyDflw4
vjAWEYtu1YyWpi8oI+tedIaaZVloE4501MmlBfNkx+kiQkD6kzVlzaqMMNb4B5yTsqhTPD+pE5ix
YUjNYPT8zDusJw0HmSIQum/cdH83lLUcyXQs3K4/5KmRLyprZsN1lE6l0PAzy/FWtuJuhtbQsQdX
FnmraXufScgKfXPcCSpZ7EeMLvyVb5mbMmMKllabgkzDK5FhzA6zYdXVNYzDAefJSDWX0IQLNcd7
k7xbNY1n0+7PQRVF+Ix2r+pPHXesBS5Z6WIoLRjKGXNv1sxnTRUNKfnmachidM1EvUegkoBZABUz
sx3XddwD+a7fKP7u4YrkV5x8zH1PzlcrvK3du9EKaiQOKBi5a1bqEn+ulsi/oqWbq2/5SEWjRrky
iZFnhaTDmnowfGRz790smnNgAxVOcqjmCcF9wZpwgXz+OBEZSLv8MBrJMnX5w5W20u3ycvgeEbrF
lBnsYzlS+gJsrg+zdd/iLhm1Idr/sfqMBrEviuYEvyV4wNB4FVOVv3XyiHoDtTg7ubNzIrMkA0XN
izmpeJ0bD4wy3tJM9XDL/H2TFTzD7v2t3+vm0tLNH6bXadSmQdcv4fp640B9ZOWn29pRX5hHkPOo
GY8KT3y0Y/s+JdZHjX3ZyqrSdunUxq7NlB+YZCw9266WYwRvvC7jVWLgR6yZ4SXSHCa2BSFZjYBB
UMJbDkfwnUA6CtNk8mrx3aI0fW5zfsa24+UbgjaFW5qbyLUO6AKai10OTNTxsql7e1EWTbca4ICT
ZoIqD73djaHv+QD21bI4+5aqHrwZKZ16LNPA6GiD62U7pcCFL5JWe/rsxXd72Nwc+tyuVdfyCLm5
9cqHWdMQKJUPSVYCRpAP+x7U/1E+DO7PzSm2Q6I4v9CXl5APjft7+HLy23tQquBHbRvGuguFccC2
62fei34dBUAGhrr5upF9kSX+r77YsajtkXvuz7t1dv+PU8jT1kbn7atyNY25qh4R9uIfPoG6cpVQ
g26wHEhpgehJiYcmYB60oSoO3IKHQggM1HvAX2JMlzbeskwrsZs11HZfYxx8ENg5ijo7GJq6zzqz
WBkKi4quxJu38V1KxKDdDLmqHSiM2IXzp9HIDSxUXObWPcXG+0T91ELm8SxgP82GokXdGq1N5TTX
way8fchit8/RzVe+f5nKWBz5x33HvVwQpMqhFGA/sGIGtiPvf9Q1VjUGN/gcbkrnW/UyRTB7GENn
mxsY4Y7BO/WiVOE1tbLHlmThxpTDiJ5K5xpqJWAjZAX+XAJhR1FHyGvyMkiIRkza9zUQjxRxxedC
GXaEoNxV4pNN6lk0wo8YF8x2+kWFQya8fVKRhl3iroKYVzevAdO6oH2K3JKEqvIzKXBXtoJdXMBz
rqIjDsoa6HQma51Bub2pR9papbZXwV0g7dpHIOUvnaJsez363ZXWP6JPwFgFIMN1q0L94elrp3Qu
sN7yte9Bppm5NI3/bmi9cTTHiqIrr4drUV7MHEV2zZR0FZh7T4O/lA8UVDYJCgsNkM3CLqatMdQ/
KPfAkrBjSlHW6W8tMs11Ar5E72GqVhHkr7jb5D2j2Jx6sHMzpnhq3ESm9y2ytIecmpRCgfcIsuCh
mVcSmFlY6ykhkz556XtVTsnScnCsiyrAizE6X0VTXhUdRxVB1b6TEGPT6g+zzqoNxu9rpP/OcmA9
RX0PCw94Zt6ubcunNGdUTTusrbWm+C5s5vQqngRu2SXLxlX6ZYDrMMJxCq+8Ymk+q+EEClY3H5wq
TvYGWeZzEPMp2jigNsFNVpnpUqZHLKyfUyxz0nJZM7FCLmBL3gbiIWWAxx7ir2wT0U6LVt/UYVk/
EpA5Z01frZkyKt28oMdym5IthshMyY/Eqf8hCo25B2S22k0OUSJ2cq1IhD0eXAIESbP2/ek3tQFi
zXywHWxKHfrx6GO4S6CWGG2cxME+zCl3aChLC92tHRbWKgijNwLoWBgNhzZp1VXfQ3hpSndj5XhJ
RcKu1qEWHX3NguTfDxruhMpC6xim50DoGsRAuGTJF5cqPC7goZgNTDtYsBEOP+GRKWW1pezzN9Yu
JJ29fo9vXrTLBy0kcp4l+GSMR01n7K1F+EBZr75l/WAuwpoph6Vkb2QTrE1s6kBrzXwvBu/ZJTe/
tRWIPYqN2TamWfyYnI+oVJZt7A3HLiPRE5E/aAm6l53YpupQHOEcGKaZXNvYqoizxzrVjsAlLfFT
S3Isfus0W/o4+xSK/UT02sUxpiKOnycPgfctbr0SdY7lY7Zi2ptML05ORoaLOl/cYoQeHYfcuSgU
Aa/tLogok49LprdiFQgb8XLSv3t6Ye/tlJT7kclRunGpYOTn2F5zRGWbEUPjZd2E3CaZHfJG9ZPR
sOZHwXN2WvhzuBrPJXMv1lAmq4ap9SIPWuYyISOx1tT7KFJ+B2DyD15qXz3KoqAVs7ghIDgsJtV+
FxAYcr0Hp3K2DMciA+V8j2Xq/WeN6UWVGc66wXED8q63JnGSLBq1+DD2NoLTFcgfdxFl064YOoIn
JqNcS0zMFlRYuCweGa1Td8gZ5NsDlh3OjorrV5EC6gh194PI5DXE/vaSXwYPVuCEXRHTlFVllq8p
2QtAjR1RG5XaK5BLSjwkK6cgM+/riMeTiWE2ENFTrWFaUKZzfTTlfotpNLVl4JMQFLW+1NRmrZup
uraF+SPq0myN5dmwnDKgcl5Y9aToYQh0eRNvRUPkM9MSZeEhW3AreztFmL04jfoeltlxwKRj0bJO
XldiWth6Zp7aHEctk8wmpYrZiPBW3ToN6J0sSicYaExpRQAuAhHArnDME54j5OuV+h0PqsNYW8pC
b70UbwPAMTW+G4VKDaxrFJemrMz/w9F57EZuRFH0iwgwhy1DR4VWDhtCaVjFnFnk1/u0NwZsjDWS
mqx678bEJnWZG4SadzPgNUq1e7nB149tPYGOEmYF386un0dul277pp9kNDPwktZ/ylFPHrK5ISfa
AGeX7rTEOSGCotrWUMu8Q+OlD5lOS8hEW7bIDIJ59MidCHesMgYpX8+ojGUGokCBnYsUPe00jY5g
52euCwbnI3OaO5igCZ0mueO9++L4Y7WzZ9mgehH/MvboMxExlJpKUoG7bjwgmTwRXfFnK49s4wJS
Gb7juxPjzVzZ/8ARgiNuzpPG5RRupH+elppgVqPYYVz4nTrSUsAho66ersVU3aWBVI4HbXSRNvsX
Cq5VRwNNXsyRhuD0rO+3qieMrvc+6UckzdjjXavZSsqMRX4pAqbFwTU5/6u7ZiVgBWEdLD6v17hE
HLIfeUNcqrtMu+uXi4aUWELpPI3mVO1MV96XgwMRZRQ3M8AvAxg2F8rNqW/6MVfGWuW7zM8pn7TA
6dhxFllr1kYWFBjr5z1WmSY2/eF2m+37vC7u3EokYuEgJh31UJnjp6MTKA5C9LvaXn9EZBwWGkma
yyZCzbYOiyvfsnb5GW16iIpAncYhKBmxZzapzuz4Pq23libV3Bm5XgAihrWYyP4lGd6owGoIbT3b
cWOZeQR6z+Yl++8FEdHRUdPXjEnEYbSOSNfwQ0jvAP10Tm+P6T/6hW8lUjMvRUeBq9P+9oNn7Wk5
aND+U8cZUCADv5j1f6DfImqvvsF0CSJjcoKTuQ1HqC49roPhOa2QY49iNLlHUsFIcDX9QnZC2aYI
8aY6mrq3RWm/lcSoS59kqPxS3ufW7B7YI/lV2bht0Yb+6yq7I1uSclCHA+VmbbfYhqXYTEHYlZyK
iOpOcVOLdUcRYhcamSyiKrU1plOXjFMyNDvGEUM2FziNn8FOPwxCBkGs6FF1aFCrRMfW6T6QqErE
W/tj9sZ0+f8fg9OnYZ2jzcnp20ZNnlbDjhExbo3xPhPzEPOtIVLIGHIMYqMms73r2u4iyhVt/Ybd
C+fNgeyfNWlFF07V9GS39qeZbTw020jeunpy0M6E7dZ1PGqdEUtlffro0tAIBMSx8U7mZssp7RtD
PHLx7MbZYSZwPtYt4Aer3Afw651pomYvCj76dF7Lw+zPAN3WOwqNDwUcZ2rdzdZtP0tHeq9bPm8u
t2w3zFEBkos3J/t2Ciixxv5yCY6nFDdNGcIzprqyOuRUmUQas3Xot/ndxk0kbTDKylWQOwuQK8LU
ELvGspN02hYVb76pN2SN0jMdac1I2p2DirnR6y7G25YmGpQXTd36n1Hts6xykyntfludAz0vqKhC
WPvTuMjo+8J61aXsok6I78Gm9a+1KY0pUDYmbdEDcdrFzrSXk5JujonS5/UkUFuVbyPvRdhrgkPg
jpHqlVdxR2/O65XBiBazJpb+l1MOy+sVo6QtOMrxkxzHU+mNz95sGQn9TjHaIY8SmgBk1bod0wLa
I6M5KKv2YsrGOEC8HFWE65mrNoVQGjcpeZW+ts+bNh6gPSN0fpeUwSJMnf6vsUuSPJixoN8jT2LZ
cln5DUcT+9FBAhdYf1ChAnDv+tvJnAevvywzoog2u9TiddzEfd7Vf6jWATnELl/wbaHmj65yl8QB
UkNWGFAAK3ecc1NY2sWdXuVcqnq2a5oeCR8ZOEZDL1135KbVT9kIeY5kZF9fVQMMOa4mo3ESbaza
cYemhkyAbhzjRvNllK/YM0gfY+6KjcBVCdXmQ6KXPEg8Q4mQ5XWcRu2hSF0qrqP96iRKmegGqgIh
ekqM1mSMD+a6pDs5B9EIPLBTWf3Wujg8xmnpcHrf21xptFpvO4OdJHThqSWGn6vCEhVRlhQrKZde
qE8b0ZXSjr1Jh4C1wY9K0VwcEdyObsEgbbV5VNd2PPhXat7KXB7StifH6+DR0dZX6yupdulJL53j
zPPCfSTtkGPodtEVTlb291Q5I4qP4DQb801e+A8dxWq9pn4hwzazBtc2EFI4uQ0Z+VAO+PYo0ISL
bdPHzHP/2TDYO8Ptv/yS2IEmbXjdZrxhxPGWeKV110rs3ugOwWq/eDQv9XJ9LzckGN5SH5ch/0OS
0SeeaF4W95OkJQxcw5IUmjXvzGV68YOWRC5x8LuHUTCpw6pemtq9bIS0jCOxanBrkR3U/9TcfIgZ
rI5GSAgmc7r3N6s/9+Z8WxSOim0OHr7pe5gchwQI45bxFnP12LzmyI5BKSoX0mfInkDsOA0888Gz
7C9nJHC50YujrSQY31W8ZJoE0m3+VQ34ZeJWwoxd73rbDvvAqxnm2fX97NvTC+Dahtl72Uay2ZG9
L5nxtE5P5ESb0WBrPtRKykU23VngVfPWgGiNqDI8U0sC992egUl1g7pqwiih3vlmrQzDmeESCLc4
ThcCL5UPZIK163pHjmZFG/lSx00xxXmDmNQtUAPZ9q2SC13cRm2EFU5JBZISdSr72ur5ztTwK+EL
OxsFQvjS/Fa9wBuG7n181rP0BeFsmKlWgls5Ikaj+kAPPZsC3VBz6Sb4Z6rIVkVC1xjwWinee9Lw
+WvmQ+sbfsw5gru8noMELqADXcYcn/WAnxvp5N6AOrVtxiev8vJjO80f2/Vr5os81r0+7ByP88rp
yzjzhmNtye7Ec/KxlrS2irJ7qIXSzrqYnxmptb2R5y+occoonShmW3A4KJi04yBzRUffTmYCtpjI
7wkY1PT9nfV/x/NyX+dczvMCyq8XyAMYylfBpc/00lvs4XqlBYgCyF1lJ123PiZQQDIJUDFGamjk
+/pnW0zqPHpfNeV7rFnDzVWZEYn5oSJXOxYtl41u9/+syjhldhFQc7duUZM7hzUrizhv1es03Uk6
u0Oak7/U8iFJcY37YPos0yqNC2qqas/MnvVVnbVeOKGlpSu/dKIPS08ditG77nHuseptPrnc9ZPZ
4HnpYVipwWreLN3cbrprsHex8DNq+SIIbObUJJlU3ZYpJrLVFUtCmN12k4NYTeHULcu+xF6f2sV6
QaCImEZSFnC1l8spU6eBZ6HhU2ILRnXu3lebZ8XGRO9WLfVL0Bpgn7geb8VkYULhcPJc6kS7Htsj
2FgZoXrT4tEff0Wz1e+ZvXxtGWmFZWUg2Kne52JJzzRhooDGfrKHNo3opqQ2Y2ZztMsm24+m+VfD
ZkZMffC2OUk9Xj90yVQt9gkhARFxGvuJ4ed+MiqbFs9rG7yzuWwxcnvsrqXMQVnLJ4N7TQYwEIG1
HQreaiyLOPxsJK+7Ba1wTg/nCbjFiwp78fa6tS1hlQ3OTstFd2q4o08Vfx7E/dBaZnCf8XInzhp0
O3N0iTVrV3UgmfhzwkfLdJ8C5y1QyO1ioJ+cdZooM9BAY9UEkXRBeV7Yf6KAsgA0/dlN4zXlW2d4
4HrGtazcPgpUfDf//4McCiJ9vNPY0kdl1Ja194692favA+XIy9a8BZpxO5X9qSdu7xDI8QOx4Z7G
M1aBCay95hp7pBa8u2cT457jRlgb34qFNrAoFP5Evmnmnxx02MWWwdPY3kQDfU8DTVYUB1rR57Az
cef0SCNCbeOC753jhHg75IfmVTCc8dBfY0FIknAumPjqmIYkQTWueg6o8fkatpWIHDIi43zAX8Rw
iKF9cd4LsJpzlTP+IEJZ70zIodM0e4+Vmdk02k3kQmcoRuy1rE7bEFRPZP5o6Gpwa27FyJiK7qSz
KpDWYvrVTfR+AY3dVIbgitBXMzui3ekS5a/IIblid8SaG6B2dgZGN1ERWaz/1q170Xvzkro1ZaKY
MCMQ4CCSliWTesp/67UZUC5wE7IKHTF9MP676MVwuqbk1GZf3f9GUEdwuoreOjcZBW5LWTBESbyj
hHWjsK+YA2TrvjUV7eOrXMrYoBAvbFbzocDRhlaE3rJeEinsZLsZboTxfEbUpPO1Gsl80oOgmkXZ
RqsvD4al3jQ2i3TTSqwtRR0jfgp1RSpbY85f2ww4Q5urt5X5oR0LFeY5CRKjWv/8tr7n9UMFOvhy
b3qhp2tJozkaGn/AFcUKGfZpfZe1BJesVfrA4PNWlcw+1W+PiQ99mcF7WTQflb+ejHUE1PCcz1zK
m940k8Fkcqjy8g9NDrs/fZ7Y5/7V+StMXxZSokqgxNCEudFSHmhgmBq1X4ennw8M4s5Piz+Q4BvN
Xx4bsdmgXaz5VTf/whI51LGH3qwoXXYlWTGtvnc+7KnuEpEhRtDBISxbnHUc1KHVTKHsjKcMzI6B
n5JnanO/2rV7av/GFvet0B+0Hk+MYVqXrNz2XV/dZ8Ojn3Of49m0Q4bmakFwxkBRN3Kf5hxzwtuw
WJIrr1uOjDXNUtFk76BImOJswBiWqjxsJ5zuNb2jeOBWOGztAz3urqj1Cx00LFzOnSheTGPcEx6K
CVreZ5XzbsjsQiLeqbLzJ7lY3iHDwzy3GqOAxoZa6MXfQmKtWY6EjzOjiCz78ar7fJiIAoXs0hdQ
ec+u/7jdgtl8cwT4lSvpAJYWOX03COLua7/wWCYKwHPrRhWgl3X3nDp8UuJbFjkMRxX8ZmyxjKFL
NPEFA8F34dGtHDbS+xvOSCv5j9bw7RfZ90Zd8mTP3/a83bP3fXaV+PCy7max/+WEtYYZtlGDTSns
VwhrFWRFqIv2SeorspRuYQ3uiUNRAmSPCJGhVXTeYgSUZnBKV/+zmeXLNHmXoiG23G/u7QmOsB0e
K6WzJRZHeNyT3jUIwhDz+S4Q/rSBAfmhzcxIGMRGvlcFQGDxDLJerzo/FZVi6qFt26/A0i/yCnCv
Dt0rRi8eCLf+50grKdz0viD2G5eZyb6gcfd3jAgKiDksWx5Ay5qvMgGJsLfVg3ArW1BVFznvZL14
6fJX5XDJyhZJLWBAET3B2gnSkgMbIfxQtKfcsj7Vgo4AaKsd0SU7poEOGN6mnnmQUruN0hIkgA9+
ifC7PXP+wRYMUxG6S7APSs3ZQ+uGDUqO0jHvxio7TRMe/WD68rMyDprmJzRWRNv6TAKzZVFA6KE1
dHX0qaSlArcYHWYoo0wc4V993UePqGMuOmqDMZphCKOvK2PxtCraTVlP7s3WAJ7zHyh4v+4OpstQ
5DPO+ea391uM9l1fgJXXfIJqE1+VNR01LT3qm4uT7yoEsmunj2QZXAPu1pvhtATpZ+rm2HXdX3d4
sqrguInyMbc3EXebecxh4pbmn5yNuHG9zzK3vmt/O5rT1DPYIyOjUZKQiIZ5f9DHKJMGywpWOHXd
VIhyJm+2E6eVhAm6i71rpEXP3QPx1DYgXDkmw9ki2WvZEel+0xfrsWr7r5X0JHcpeMd4A+re+jUU
1hLC0Wmo4fP32c/z9cGy+e1sqAsx6nd1lBuLjFSLMnW0NNhqJi2duUv6V/qsEuwhW/ZPn1+3osE+
bEF2CfMi57vOKw9UHmMqd/YQpo/smxKH0KFeZX6wkNUhz0PPAlzMB5BWO2Ed1YpOYPWhuCbxw7Si
hcuU/U32dAE8vTPs/I8W6jXEcbsjdiKxF/Hd5cZHGTj3bUcE0NokQke4krVnlwAgFBPzu+1TQC70
CRTGDSJTipj3hmuCc4dQe2YYk6k2COqXHjdz07jJXK473ul/Tas/I6QGZRWPhVN+GP7Chj7db6nB
MUh9LbRBtMiboa1Y4tApoKZ8cf35I9e0s8eqOSn/pg+yT5BblOuAX6BY095y0jsUpWeHeTbKrCqm
PrQCzxqfpgJSyKK2gxlqO3pZ8YWjjuLyob8b2iCxrPVtHcsfr1M1E2J/12tI8ufERtBvt86NoZsv
9WY/NYubhZM2ofJrmns2OD9WUwu+N93URWWiDALDcEPQP9o+Vv5uTyoAnuBFVXCfOVEUaT8/VrQ8
OJ32XLfjI7ai+4YzqXNRouq+fPC3nog+GVYeIvnRdP6sMX0XV0cEC8umsn0Ge0JIHS78yT21/rpG
RSAs9APaDXUJyw60ARZ8XVkSMQOZorzTmurVg7BEUGETMVJdttEjv6Jr6cXSz7khiENzGl5dLEiR
CWU0dCa/9rGKfY/MaMp3yXSYSzO0cweYZrs35M8y4ngS8yd92CiJpvF+6mhIvKb8YNH3uTk4yw/6
VH8SyYwcd0DMz+iBaS1bUTwWZFzFi6eOPAM1odXI8zhmUoYa1V2Fp5wQAWuu1XbH1vf66xT9Xmmg
GZm4NWZk5ZrAguR+BQOHRrtwinnF2TOXl+vqkdndDZaWyOCZkaV+v1FXPTM1qVy9/H+7q9IgFyif
Il1eLQHB9JJpSFnonrZT83PWvHNTVW9lO10xmr1lcbqxwHGJzb+sF081L5A20qblFO61kv6B+ZGn
1uz+lVuRHQ1alOuZmkBVjwxODV0sTjPtvGv+hQ/0wtAfG/P0pPV6NOndHz3Ij41nvbSyvXEDDWOY
i154qULd3f5Mt8La+JM38IOGG+zaIgPNG4DOnKA+UeKWRdPaPtdrd9dKX4vwLPSEu7H3Z3+ouyuO
Kt0O3XlE6lQ94vOgA6xUd2up3vuieaWI8F9q2nur2GOiRObMmVS1Xh2NWvNYaPhgqRWZ+xcWGzq3
8/KkTIBIEtwL2q1fWxesPC3Lk+EBwupW81nOUkbYV8EitOLe/z82e+SucdIHpqj3uTefn8i6YbHj
tDMU3AwVAfXVKzMDBdQjsIWZjrdmjV99MhPoe6e7XwL5JqycAUW5e247MDkG/xztLFPcnEcF0qOK
Ewm2q4dYEvduqf14uZOMZoCNwvAO6QTOXek8gWXVoUEpqieLTwkVEeI02pWgPLufevXPerbcO7S7
hWqpaU9T7YFuZpEYns3Mbu8FT4HMi2eOhdMgSTrBunHn3LqGAvhQu3ZLvwDiOXxN/WEbhkuHa5g6
8S+JfGnTHFQVNXkTVs4wwOcS8aBCW2BUsZUSCY8XzH0AJAOgr5rh19dHhBCrybxSXuzB/phgQxrZ
f1n1et6W8twb43NqWy9yku+pNt2PxBcKp8PrXdADk83E8I9vFolO/OWPzZiRLZu/jCn7FvYmPE52
pbg0utAM1MM0uF9z21wskYZ69sJgA5cyfqfON1U2t4tHKr+Waih4OSyKgPnBYWGgqopf3UBfjtO+
BLr3NmQZx5HFWmB5wePinTx0awPrSWFZViT74qd0xIc7IOGExTw0VXNAFPqRu+Z3UA8/y2owZLNz
6vqPNjlwaEybZJFGhK/0UU2sPWA5zqHmLPseU03waEzzYdBiRKHcg+Wd8NYfgTonJCxs78r0PLst
m6dr32W0d4alo1DVokIQOSJXDst4Vs1jnaKAsbPXqZ/f2Mk+ZF9dCp3vbiOjQqufhxrlVS/tN8eT
edSnzQsA9R6U5xn146FF40XtR1CGVW0i6ZjR/HCgCT3/w71WM+P+Orb3vHHTDZZ2oxxQgy0nlQVZ
vpopIB6etlR8KKJ42Av0B6PSP+qUzbA2vH1dkUMT9NUf3PxvvygkjN158+lhG/pTZqWP3chpWqni
H4GB/0AjIGzs+W9wsTumnAFkjSryjJCh5L48ma5JZeGM7LWRyeaQ36flydr19/UWGGGPSy6hqwJt
cjEkfgHCjfgVr03mJBixT+PM46LjhAitGV8aCjvppNdmxTqLBrmcV2QNBIshY9Hd8UbvYYjVldxp
y28H63C0IWzdWJpiq7OeCCE4ainY1KzXWqw7p8AuPvvFe1PuJfONP1SRSJtFAYRov4gg460wbhv/
GMAChw77flRny95o4B5kxtZEIWARobfyM0Qm7RRsSRM8unhzk8xX7+BybsClXcvi1UcrGTbKP8Ah
Paw39FrrNdbr5ihGRZGu8VI5LaR8divTad9I2tdoEvkxNZt1ZIC68N1vtZi41NxPRf0DVze5IOe6
n09ZBm+W48he4EoU4hivxWaN6rJVbhEZ6fBMeOJP2RMoaPzaDn3rCBf/1SiZU6LnzKL6181Ah1XL
G1yc6Rvt0+EiBRHFk2FjrlR3ti1evVm855prsbdZ56IqsHkUb7IkP8aZYle2W2JM+ZH6oh2auR+b
ALBQG79no6I/C6bLSN1Hq5+Po+096UtKVAQQ/STWhypofwYhkBTRryZ0EDd5prUszKsTBytH3Qqa
LWY0HMWwvND2tVu24rfKmBRQZLdC+FGJ2SpyUauFgFXnQv0bGH+LvmG6ZqdulPsgapMYN7L0TFYL
QgleA/hgYeQPsltlbPkDYZZ1fb9qZhmh35Thq1FwfJXLvHfm5XOrMe7gnQsnLwDHz6uIAg3wAha5
+Koqm7prtGCXDEv+uShGNU/TyfdTjodk94RGlTeq6QOmRy0q3GnnzBNrhvrUe+0dmONz1RM5QnsE
mfrjrSPXCr3bWvEDaanpwfUJVOcaOaFTYMSw0eQF1FEwuK8DRGewWP3VVIdkTTeY4cZ5P0xZOBAn
TM5bHzsuQtiiczksrhGGBSeaoBs4NRWZJ8b6JjT72avdYud2VwgdlITj5eTQlJwLI+N0WR/lKyyO
H64LySwYUsLOmSLRdF4oZ1bY1dGel9I/zTphVxgE6hD0oghvza251RTn9tArqj7qozNr+q51tyJu
ZsgYRqi1tmlxYkW05+mFfNmzrg8PW2Y/WjUyErLNz9OaZRyCFhSdqT1NngNnxv6d+3BMVds8ObNC
sFeWZ4eGq2i2Ku4L2pBDZOljo706Y39cMRyXJpIPMCkeB2dcQhTBFbxtVOk5eRBjfQ+x8UyvM7KQ
Efs3VBVBUhoWcpSEq7tc6rr+stDruGCsfa3eSI4kbWR7yuv0eehQgOtu0SVre63TlExgVCt+Zk46
sxYjwdS2vDzULmo34Kpgw/7dtm8ZEYaZpUiTaj4H0wvCNnO3aAB3lz6Kp8azu0jPNTyUxX4BwaVM
GkgeQiGsF2yEjnto+/HTF+m7NwlcfuT7SdeNgobZYxm3s6UwM/yfNZkat8Pa3ur08ISdbhcx8HUd
9VuJmtO9cUzgJNV6Seowc1suQhjZ03cILpK4+XMzjdou9266HvI8Tx2ummy4FP5CEqsOIe6iqAxi
1iYv8WVmJcq0sCEhhId33M/69E9vYFZb4yyL+dcoBbxtdpqX8oJV5GJuNU24NQEY+dNYBG/Czd8a
HgmuEZ5myOcopWRRIxcAGYEO18QyMrz0bhdXEzJva1E5lHzB68jntu3zLjPCQZV+5BNBEgb82Xxu
VBQEBEKCR99tcrkspB5fVdzlNbFklQZxSUPSqwpo+1okaSL1cw0DjdUqn1u9jDe/ZBoq7BenXG4c
IDHX0G/HIMFw9sv5BRE4fpq09hJuMiQs18RXdX/l5L7mnnpz7Kt6670OGGNoqzcOY3/IbGCNPA1Q
dhIaLAwR1ZtfRzCEwJh9gsrTRXVD3K0xI5vQSSkrjGsWjidgLph7/MA5N0pxHlpIJreNDEBHMVZY
QQ4VBLO5NMHJCbwzGraXuXV0ZB6oBCva1tGhMCVbL1Q5gyEgkhSmzQRXfLNCo9ckXW7jc6wzUIIM
YYJN6nS4AWW7zbtbShlOZfnhSowIdYewjBBcwLD5y7S0b1yYkesPT403Ngnyqjqhtftid2/Sk2zo
K/jv1E4fOuSijcmHVxGn3GQC9tnYalHh7WkMbqN+CbdG8GMXoO6TB/wxGFvSLeTXz5XZou6qqpDK
3ad8RJjaNU5zKAXsMMgMfhf886pe9D3qM6yDqHzwMN5hywTuEBzTKwFCasrfhkl7d01hwFZbX1IY
KtkmsEKza390Lx8wn8rXscnyyFI6JGwA35GfGwBfVyG3rfJhZo/caL0Zh13awbec5QBkEyxQDNaW
f62V4Dtysldy+WCC5MWqswsRmFWyEVWBQQLZcrMhXkIV/VG06ZGt2jqsuNz9pQX1ZWDUYP5qH25P
W9MXcwj4wPssQnIzxkLgYd+wDsF+lJFx9LpqOHXt3l4Xgr9pEI6gCvYrLH5EYn4Xn1u6nCIOIzR4
8JRsiAFYEQ+E2bx5i8IEXQDdbfhc6bjGFWl1DBmmey5l9jv2MODr/ydwqv24DsiFuc7EXpQWZwfn
N1zEiz7ANFG0yxfMEOEO/NqYzEjxv6RdXUbFQnE1O1pUskKEGiblcCE7LW/ieZZ/fc861G6vQaeI
vHTE86jPpMpAkaEdcW5mf31oAtaWBc8w+4ET1nb9INKlip2xZiJomlsk52gy5JOuafAzi8Xxp2/7
oHbx9g8PpLR11Gg73xBagZM9LvNu8blYjcBbYsoBxnDbnH+pAI4HTrx0Q/tTiuAgsq6IVG0gs9f+
NoU7cq2ss3D6J3KBQ9bnW2Oz40ClXAvAQkvBC26p203o77oxnsASrXiaBy3MA/0ArAKinTo/s+ve
dVP3Kin18urvDsIdPzAiTDSwOzzOP1oFGCqrV1KzPucpRiDmxjlUDY5mxjLLguGbL5nCnEqKPe/j
wF8rquzVUuKZmqK3sbTY+ErJGS4SDZvPhP0SqSIJv1PORG4xt6p+uKSEdiJpFRMMtEseRVd7MaEX
EBzdAJXme0SN6noyUE4eOlS0hqaqE8+evmwhT+R5YGOqW7UzhioR1+qNFiFhDsQUZS7dtHhDPvwf
/BTQlw5jUuk99VP6N3VzYurFdyvy/WZPZ2NRa1yLa6hog322bF6noHzxOPl795U0oH/kQH1t/njr
eupxmyc3Es9VWuLYIS0PW3h/cjX1mNYemDwRBmE6tl9bm99OXfDTtAAZwVp9bXS6tk1Hd2MNr61r
+lOhC6y0fLAQ/WEZ8OaThPlcLdV3b1RgaOZ+HgLWh1Y8pB5dntYyfCARiCbH6A9Bh2II6fA7iFSq
e8ZLMar3xR7vlCouNtthJPMujTIjPRC88U607z/ymondQ+ZfZndGtWL650NwWWhx2ntRR5dWVKzU
g3eN8TvyxNRVX+Fi7WWSE9vvK90ALABStKllW7Qn7oosyjdoKLuqEgzr6KIoyOIaxyQ+1fcVVz0s
9z+npkQ0w7+I8BfRBisI0qwasTEBK/PmRLo7EE0gj5QuvNoagkDmgxj4XSXNwBJIIyepFsWFS5Rq
C+VSJi1LP3RvyQjs6Q9Fn0MSx1+tZU/MFYfRIaAFBQuwli3n0K+harpsOpPcg4wa3UXvGDDvZXBL
CtWxRN4fdRkyAPxZ3xWCNpj9jHV7in1zOaERrzl3VxtxjvtKNWge4lHo9Snu+QqR0gGdp6RPsbEo
p3bv67Z+qwuUSva8VjFWhxsr09uHoTKSzOkJc+rHkDHmtAYN6Uop+aFat3zXhTrkDsN2VQHEpFL/
9rVmP3qugXOrsHdpc0L4AQ3SbB8NYYvxlbCqBBV5hPihE6HjQkqLz7WrnMj6QFc3EIa21jHZYpEY
c7ILl32xpjUCpnuTLxkXMFewh6TxINFq4v/NqZrWmglYaj/xUl1H+bPJaGfOo7cL5nVETl0ajNmu
jGdEoGuLyi5t2+uL6pOBoT56WOOoNwjFcQz5mC+sRWz2ZEuhAxt1XG5CD213AplDCxxvaecAgdSc
o5C9/Gv5Z6Z1s2sm+sFlKxOi/v19Ni43qkFDVxX1p8cKB3S0YmVGnBeJ3tajET0ZigX2nMJA/pLC
JbXletp6+4+s6CB2pgZSF3etCXBMVfX8OUD/xQ5kSNFCEng9+ZnK5xc8M8aTB+DDQ/xA6InIsho9
dMYA72Kr878MNC5a01ubwkhbLH3s0mvs5W29E52GT7pKnODKfrQoixBaf2vNYJzsFDQpJT2J/bDw
EytwdzaTWl9m853BwSzpVyHziBQCR0PviaJeK5Qb4dy+XRGvnQOzdzj9WYevP5k/Y3ix3lDCdE+9
R1Qu+c74XWWboBSL021Ik8AmNH/uBDXWPgT+sE6Pc6mtiefqHLjCee4IYiH6er4QbdTvew8v6Czi
lPZRZJHLnzcVAYoKlCeZ86yVQFyNHG4h5N84l/Z6tQTUfotdOldnXjREeE5WHHoFooaQCnaUVO89
pMjNJrMgMevtirw1camV6iD17HUl9jPKFNnrPlYxWJM5T1qOxGsFGOI+hMqBjxKf3hMGEyDHLO8A
YQB1JkehLLSbBRxnjnEk5kyw8OCk4J4kJqUI+NyJ+5IvVgT+xVmmAPVmpu/0NWPvtfYYqJq9KFqQ
uq4/FQppGPd0h5IAp6Jr//I2IG8qTy42h7gc/mPsvHYbSbBs+yuNeo+54c3FdD/QkzKUV0ovAbkM
7318/V0nVNOZVTMYXCAhiBTFpGgijtl7bXYF4WB46zTBHKoEU7ltA3gNMJpoe0TDjYa15I0dGRt2
kh/lhAggds9maGpXg+uTQq46vKj6jy53HozSibdYIRkxI9iumRbMRaZf2Fk5MFoIto5kjIbM/S29
cw5kY/fACjZQnp0VO5etk/S3pjq8Kkl62QxhtDZSk0yUJgH8UJL1neMvKWn2msDe87+8Och9N2Ht
MjWZwLA7w3qsEQFzYiC4WY/SFXlCxjYVSte4wkAUb0yEscH4iZY5wlUK2D5t7m0rvUWu+ezC2d4T
AUT/ifBj8gmdMBzySeroRon20DPcXeL5dG9kLOYNe3v4BcfRoLxphuDSzCFyFB0t5FRE12nK1MJw
WelSJWjlW6WwRo7SdF267WvYOGcLSY1tdp+5odRrJ2RUrTflC10sPtizP/bVZeSc5lFwSey3t01m
2DuoIvcTe0DU1uvGZeMUO9lFQ97lqmlaG3Z1nCI2Lh+Gnqw675WwMnJaa9DDfeodXfJ2OD8kKxSV
X4oG7nyIWyyGpnYTR5TpZZBtpxh4h599EB9iw6YwEK3OOo2e/1YxSqPbcNQdwyyuiZqv1PQ4U6tO
vovxpmERi41jbRt7xceFkQRvuf88M1s+eBQo6zKpLoFvkeFtzRsXRkhhj+7aS2cIGV68GR0OXyby
ymAKoUknzpoPQHXBAlsHtd89GmWiHhChHUh8ImOg96HX2Yi+On8d8znmQG1pO1dHpGsDhTmiT7lk
y5BuUwV9/AwZUkVi3fqNtgudSD/4jnnAJPFGdjtPAKcXAjJZB+fzrszM4egDb7Jq7CcdBMGGQSFn
WIsDm11fqDFb1aqI6Bu79hZA6H1oFBptZfQgg+nKN0BV84raBoG4wU9DYq1pwYFqJ6ac4dcNQp9D
msbXA6OgCfsZclazapyjUZ8HUBCnIcqpUHr8pNBmWpfCRhRSzLYBFjFbdGIzAW9HU5ox8KGcq1a9
rsG7pRhoM3aRaNYJfGI2OEY0K/DZP3rAvGszbLAtZjJwT80tyxQsRS2HUqA2bF7uYz24UcrxXMdd
d2oAhLKYLl9UhwkYJ2765QDtrVJI3+diiUoDQnFVy/3pELTO6aBSV2k6cQhteONkDtQixWlLlH3J
/eDw/BkNQLkmUje6DRmYAbYsDce7BgcKeBgK9wrEZbGx2wJ2KKvWrVrVGaiTaq2YfbDXWXEicfU4
VeG6xBWDuyzh8BA26jW7e9YUrYaioLhzvM7dFHpQb4kROXdd3K7MNn9L+hhzvBedfd1/sSsTdJw3
g4oEy+ca7X3b2c5aT4uHLtpkUT+s/LqDReO+zGo/bi21NPC5OCjj7J/ZpL4jNm/94RPv1gwQwi1P
lnxZvivt6hHuBjwzCVWpNJd8FcVusdvOEriyfPm+3P26wW+3Xb5dfvT323/fV61UrAL/fVfLLX/9
Djnu/H/ft1x+9H3F8u1vj+L7Br9+bbm/X/f83x71b3f126MwlvCYvz2Ccu7V7aSmr33UVd9PSdKl
aCFzvVrrMfMI9UYjDQDhLZZtrCjFKS+05KRfLd5v08Nu/u0jX76FoRtvKWwZrcrT1WcFH8Hlkbq2
3WSH5ZH/egiIseD8Lpe/f/7rj1puqSX4sVWg4OOtZTE+qjJYEJxmDV4qidZdvvv1JVSGQ1k1AwFV
POvL3VaTVeHcfv7bk/fbk/vbt8tvLP/x326+XNcX3saZ/eyQD1p2+vXFj/zfLzKf6DEjRe9FJYE8
y+2YGGZUZmW7/vVry3e/fncyWERQYf/lvlAtZody6puq9h/rkf5HH4sTutbitHznsx3cQq9/+/6D
pzk/DfJlubh80diAfV/89YPur7f728Xldst1mhUBGAyhRbrFRI7n8l8WHGfRC5b22hdECaX5f70i
4DXy03IlgwGu/HUZlFG+N9zxBDgw5bzJhO7UFlkPomNIPW+Q4T1flrta7gD4z1OJiWW7GPwHvcea
UeJ8SbOCACWcPn8+4cvT9evi94+XJ/a3W/527XJ7nCF86P7nWy03IBahhT4tr/L3bZdro65zp/Xf
b7DcCo0YbmXotRtixzl0LM/88lb+fl3ko2BRn/75k+VttjzD3zf/dXn5bvmd75svl79vpEUYscG7
HZYff1/3faPvr79f8/09CxtehT5xgxkdAu+K76v1MGdc+P1LzvKgfvu//vbIl4s+m4XNEpf9fz7G
/xt8FTfFEovd/Os/ucwUYapFlf+3i/96KDL+/af8zr9v89ff+NdV9FEXTfGz/V9vtf8qrt+yr+bv
N/rLPfO///noNm/t218ubFHEttNt91VPd19Nl7bLo+DvkFv+//7wH1/LvTxM5dc//3jD/sdEoWnr
6KP9488fSUq4gdHE/S1ZXP6HP38sf8I//3hB7JD/44GRXtQS5/E//O7XW9P+8w8FY85/qKrGHerU
65pl63/8Y/j6/pFJgjursjb85x+29x+2aVLz0pHrhMXYpJI3rCPkR+of//WH/uUF+/UC/iPvQFpi
6iLn3ZbU9+/XdYk7x3vj6qDlTdc1QGN6rsrPP97+nQrv6iFD+FA1XnyzLe4dA4Sw34zshbWR4kQt
zbumuJmizt/B4BgDzF6FtvNaH+C/Og6XplUyRaLcydLphijXnYpc5qFLrWEXli1xVjEUKb/3Q+qG
BJUMmO5ol6NNX2n82hXekm7HTIWxJX//keLmaOq1fRl2GsmTofllxN50wVwBcFBdKwfQ/Vvds7sb
1jo98xrz3YvD4LRclVdQ91joGye7rTZRqLo/0lwzD2MMe0VtKdpsb3xiFhCc4a5R2bm6ufGnOjh7
gztt9bEMDvUUM6txSoDNzcgMGqYBfi/cZfh3zr0jECMPiNhykUc2g6Nd//Y++fMF+v0FMZkv//Ul
cQwWFriZHE+zXQphzfnrS+I3pYljxRie48pqUarE25zip6AIKimGbKmKVKmPPPdFkXopl8qpQ8xf
Vw9Wrjhr0G73Hc3bJohpp2ggr/wsfK0tqJuo09amUr75VgbXhlKtlJrNleptKu5SqeZmqevA016b
UumlUvORdMhAcqkDpSC0qAxDSkRNakVbqkY2IdSPiOPTq1SqylbqS5dC05GK05Da05Mq1KQcHaUu
ZRZ+H7hUqrnUrOVSvUoda0tF60ptC7foZybVLuvHeROUVMCF1MJBTVWsSX0cUyi3UjE3UjsHFYRc
iunBulektuZPwdBPue1I3R1KBW5Ris9RTnfrah8eJv112ahbFMiQX6WCl7neXDn+ZpTqPucdgxOF
JZRU/vbSA1AShNIVpNIfQKWspV8YaRzwyvonsz5b0lGE0lvgIMdVVtbhdZPbnvRQnGld42CFwS4W
g0vxURUZvYpP1+IViLL6cO/QzkTS11BB34PwvbWdFFW0JkY4KjDkHdaqlb6op0GypVNSaJnwKA9H
jyaqlW7Kk77KpMHKaLQUGi7WUvqhkx6MmS+m9AZOB93ZIH3aTMPmSOfmSQ83SDeXLH2dvy6lz4OR
rF0wl6H3owkk80Q9GLSFmfSHlnSK8D/BydE7ikcP6xwruQliLSrebaHq7rqBUOi6PlrpzNmldn1Z
Nn697utwOjj1D7V7q3F2XigxrGoNi7jiosyIk6jYYXzjL7e7L4/pKJCtSMPiiyYlad+zlOeDDTz7
ZOmXfRrnmQa6opFOpKP2aK1H6bEDnW7bpe2epP/2aMSpU46VdOah9Oh6ELwV5ikoy4dJevhWunne
ymAlpcNvafXNAmoEnb/PCKCVWUAnUwFV5gOxc1JkXhCeJ5keGIwRsCPyNl0mC4wY+Hhv2s46a3X9
GnlBuo6C+UaP8zfv1onZ74QD75CZoUUp0wuG2JiaGWhMMtmYkuHohDI9l6lHyvijkDlIEO+b6EbO
FOQ9MicR3x5iGuTSywyFYYrDUGVkuJJNzt4MxdtSdp8DXAxPiYjwKZBN3ekuIVy1BkYMBEm/SXGd
rssIQwHwj43X03HFivjrrDdE5ntrmfzIDChmGMQxcYf+umd/yeFh7uPLIOlelbi9rQdjG6iBgzYD
cKJub22ZNUUMnVyZPhkyhpJ5FFgE/aJhRLXABVyGVqZMrzLGgXWt/giTHpSlAOKVFk/oeOaIomxb
RmCpzMLioSjhknCwsbwOwoxX8jFMG4RQTNxWqcYKtHQt+AZQoDfOFJ9UcwadrX9Sxe8TjVAL1UEH
6VnUrkzDV0Vt5zAG9T2uxWPtWnyK5sqD1mbfgMtHPgFDZBMZxGW4qDCtlHk0ovf4kPvdpiy5QWfW
7B2IwTNlpFbKTLGQ6eIsc8ZMJo69zB5ZyzQyi/RkKokuytzMMqnEIf2UyexSZYhpyDRTlbmmxYDT
l0knbkZk6jL9jGUOastEVGE0yv6QjzOz0pyhacnwNKiqq9n2m5Vj6Q9l7Fz3KqZ0lmxffqw4q05m
sA2zWJnJJgxna5nStrb+oMBXZE7OBLdllBvJTHeQ6a4vc15FJr4sXzcaI+BBZsGNTIVDmQ+rEg7H
vBhaBnoZodgwSZ5lpmwzXA5YpJCFxLy5YPCM6yPY9DKL1g2GlqQVMJNfxYa1azkbbn3xYJgBHnbe
UBomMvPdR+K6br2a5DrEoaOp7xQ1YuSVjBtHm/Ayu2hTieV4Tg0o8knP8y+T9DjhgOnnsGXK4iMG
tb4CNAGYnAE8Dor5kMpM3mY4z+yh3ARF+4o8X8hhTPBtjl6RzPRVhvuARU+2TPtdmftL6MrKMlgF
+C5optpGo5NqKU4GNgY5qwPPdjogFt1l0fCGtgsiQGCLHjO8eORKxF/ggbMN5mrCgGQlMaa2syHu
FxuHxzQvZn1B/hh79gZvEXsNkwVHJZsO0DP5uhxf+tKAqAJkgWvAssSBdhMNGnozcVaEcdeudZUj
rN9Yh7Ht6ovcbAkygOvjxGh8BYHtmkq+8WQjk8puxpAtTdGcoUXkO4/1TcQaB2A8Ijr2Oii1eBAv
iux7Ytn84HY+GbILymUrZLEeIkMhZEZKrrpsjhS6eNkkdbJT8lguKSyZdIU1q9JTl9VmzymwfUdP
iUs5zMIVFLJTY6IdDiP30gWgVs8kdTpddmm2qOKdCcyv45Gn6rkWCWldtmZHTDD2SumABQYxK+Oa
oo19GZzbJ0uevFx2aR5LtQ73lezYctm22azdOIyBJ5RNHFiqY8VqrpEdXT8HBCN4yNcyAAXJqF3a
FasgjhZwIxzU8slkHWrHvzP98SvrmTGO4GHW0aUl+8FMNoVAORhXsjyELDWeOLkdZtkraiwYyUsP
dz0rRxihR40V5MAqkurBW+kWW0rC/XapAeKHaGbAjEKuYJWZs9LEwnW2ZccZs+wcZeuJjJhzG4tQ
VTaigR4+4CU/VLjbE4TiKwXj4tSM0bYuu4xNuYLxRvvETtKua9m56ixfHdnCtklB5mKsnnUlvK6R
sI3V8OSxuM1Z4IYscmPZ6Fqy251Y8o4sexna/FCW7a+1cVgGY/4ElCf74ZRFscnCmCdmXrVlfFtr
QY3YYN/3KPD0uHx3ZNksW2dV9s8qi+iUhbTGYrqXDXUlu2qVpXUYJm8BXgi2NPYHMror38kQKYco
eQTShinlbi7L+jTm0LhzOFfebW8wurDN/i5Pmiub5XnEEr1hmY4TqGe1nrBir1i1FyE7d1227ypr
+Ip1vMFavmc937Cm1yvvfvSxErZNuVJ/6oXxYjY90/UGCIoXCvUvti/GVjxq/bjDfMqemXNKXo9v
Om6ddhiQ0ckqfdZsdZsiJkhEVYDoiDe+KA0m0RxEEAtEg6BcTwgSSGvDXGNMF0GMNtiv1B41F8CJ
jFVtgTxYt5Ebx97zbMQPbR89MTZChiEaCGY4GExYrIk6AmPCJhG9RCbKCaLPmMS8eggqgrx78xFY
9AgtRlFc8J5zGLJjp3LZvVZPA9IMLJwfQY5Wg3zuQy/qjVx0HBqCDjzeP8zxipDgbhXrPNYwDd+h
G270pkFr1PMSt/czEhFVtCKq8oVgg4ZLVCQZcpIaWYmLvEQRnYmK4MQS5YkuGpRR1Chjv8M/e9ej
UTGd93lq4SZM7a2PiIWEv70tqhZN9C0mQhcdwUsqyhcbCUwkWpgCUYxG8YQ/D7sIoLJV7Qy3Xmlc
BkRb4PZAU4MA/sEXlc2M3KZBdjMgv0HZVGzGQ6CjyslEn6OJUEcUO7xQcAoQ8Zii5glR9Yi6x0Pm
gxjN2jkIf+h9sdVqpDl0Ycd8FXVQXngfoAN/lhBi+CXvI42AYMUZQj6I3mz02k3tzOXaXYRH+P5F
iASuVk4vqNFEpFSJXGnfVlG1IdbU5DGMe94o2LKQsqzqcu+K4EkHx85GATyTg9QFV4BIo8DDBpSc
3kUw+4+FyKeCBNm3CKpKkVYh7WtEagW18TihvSpFhEX6J5FNIsyyRaJlLlqt6CZBuzWi4ZpFzGWi
6vJF3hWL0Eu7UFB9tai/UpGB5TGCMAKQCDtBIwYV68LyLkAfWKtORGQDajJNZGWG6MtEaIasdqR+
MN4cHRFaixptQpVWiTwtEaHaTLlmoFwD3J5cgxS/mkTU1i/yNnRumQjeapG+JYsIDjVcKrK4QQRy
tUjlWoZgvYjncpHRqSKoA25liMCOhIO9I5K7Hu2dJiI8S+R4Grq8vuxeiDAp17FI9qzquUPB14iU
rxRRn4O6D7gwWw/l3fLGN8M3qCwM91ClMyA0lIGOSASdggaGOLFFOigiQpbY2L2RFRboCyF3bhX0
hhG6Q6x0YDMSH3WpgQV1nYtAsRep4lBaKiTv8NFGxTiiZtRE1piKwLESqaOK5jEV8WMpMkgEJQhd
6Ul9FJIgF5u1ziPnVByz/NTIPBVBJdySMJwJ0q5NpJZ+sJ7McZMHNtRPXzV3VnwYG1071EOOoOrJ
Ftlmgn4zQ8c5o+ec0XUO6DsNEXqq7Wsvws9UFKAQftCD2qILRR86oxNVRTBaoRyNUZA6GlLSWESl
ishLG3SmE3rTUISnuUhQPRGjjhcqytQIhaovUtVERKucRB89kbGibXKJ+0La2qJxha0sgldTpK8k
xkQbPBd4yJtHzUQeq4lQNkYxi5dO5LOOCGlLFLUAmZ5hkTynVXofF6SlZuWFV9c3Tkf8C7FdOspc
WG6flXYBTgu3LMrdCQVvLlLeCU2vJ+LeION1xLgkot8c9W+6yIBFDyzC4FokwolzWYpk2IkfcpEQ
x2iJTREVKyIvntAZcxZvVviGL+G0bvRFiryIkkWeTC7DVUGhjMY63ZHuy2lmvvBF0syox0beeumK
2FmdnR+aXb1OVHYofAmLRDjQByGDEZTSuCxBrSg7CID0zSKmblmOITea1y0TplVQvoYivA5Fge1n
zyNovd5jeTsVeyd0kwPJAMEKeTtH9RKvZ8hto25wVqrvl1s35aiLluahze/DzGpWvdM925bNGYUz
gZa80fDfaCIc91CQo2a+aEVSHou4HOLFQ4jaPBfZed4iQMcdWloI0vncY70UkfqMWt1Gtd6hXocB
F0yI2Vl+YyAVgbuK0t0WyXuO9h2kj7JqRQ7fo4t30cc3IpT3DURnCrspXoht7ml37lzdtojrsR08
1qK2n3lHcEbFwkjUm+jxbVHmK/mxFaU+a2/8bE52tWXCx4hAItccYsBJorVP0eQ9ICK3V5Ho/2uM
AL44ArCF3U4F9Dr7HhPYncEUfQWB883WbegczE5tKJN8uJOdZ+gPqPOeFfEfRBgRTHEkZOJNSCmR
bHEr2OJbQDdHGGWwCjoMDeJsUMXj4IvbAaLC1sf+kIsPwoJlLb4IzkT1KjCwSih4JmZxT5ioUa2I
Unssuq+oJqRjVrcVhgsN44WGAcPGiIEtgkQbZT2nPS1uBkClgz1ZMVY0OqtfF63HCT3IXgnPqmkH
scU4K90AOBoxnl0NdGT6AK3AIj9bURjnakAFMowjujhIbkZ5YWfxlaBIPpviNInFcxJhPvERtLSY
UQxMKaO4UyJsKph2bj3xrWBOL2itHtLx54CtxRF/SyZOF86tqBUCJFw0RSNmGCSpO1WdHsHZVLwu
nU4cDHYlozv1TMPKPrkAobRRMdi0GG1yDDccv251ceBoWHE6E32mPRzLCF+bon3Eah1tHPc9UIHy
wQ75xCi5K93kGKU9G81Y6TZTvbOS/BkL9UXREZYBEWuFwORHgdHJdq59cltXVc2aNfe6GwhPRXKR
M8SqxWdkYDgKxXlUAGDCiMQC2d7rn1mNP6nHqKRjWKrEuRSLh8nCzOSKqQlzE00TwlzuDdNTnnUX
XapfpGzOPPfVqwwETt67FaOPS10O/336MWTQfuxsAApEvgL2KhWbFUab44DtSsuvomBXXWsTnk8g
xLgJya2os6dJPMx1sjNL9YclTq7cuyvE2YU8kLpbRddU4/kKQtaAswAzynGvYUhclxOhuWZyKjz9
yjPDTYyFjHSxW1s8ZSHmssm+aQbnGWDRq2adBnGgBcJJyjGlAW69V8WlpmJXs8W3VqXvYBTBJ4qj
TcPaZorHbRa3G5i/i0H8b7E44ZRiy1S+W2nikevELTdim4uwz2Xio/MSHHUu1rpKPHaNuO0K8d3N
GPACZvnix6OkhRnT/zTEqZdg2TM9S0aX0Jw03HwthgwOZ/1XIk4/PLk/fSP8abv1iF7MvasdFuUx
W84YtK/Pa9PMn+JDrKmKRMy7d/zJP5TG+NLo0+20OA6xHs4IFV2siBGWxARr4rRYFIMrg6i5NPAf
/PzLiGa6V3yIVaPzZxUjM0eDQVCAJqwSH6zuHdIpf4h0hQKpfkQvhGy/s58RWVQrN60eCnfap5gq
4zq7UTFZ9nWPKyN4QgZ6MSDSSMWNaYsvM8KgmYlRs6ZerLFuzgUFp20oF8nQ7j0XW7w28OlIckLO
YAQqGx0TKOFqd3GNXAZzqC4u0QKptbhGC/GPJhhJAw7zDsbSCoMpEJ83H8NpgvE0xIBaYkQ1WeAc
HKypmRW+xGJVNfCsQkPEAk2UpnMysbSm4m1txeWK6vjZLh9tcb8GgJLApYiMmXaiEo9sXYaHoeiw
2+v6lV98lChdJ3++14JHJp+UVgXcBfuN/KxbHwsu/qRx5YsrtxN/boRRlxUVg7c7U/y7wdg+Rxh6
C3H2zuLx7Ub24t057qIfcFEf0e08qFiCTazBJRbhHquwhWXY8NObGQuxp4qXGFNxKe5ixkiluI1R
FYbbBgNyKE5kH0uyuXiTxaWsil855p0VYWCuMTKrGJoLjM1OidqpzcJ3U592NpMA7RzF6bWag8BF
mncKMUhDs1w15l4V37QmDuoUK/UgnmpP41SieiP0Vx8jwEfMp332mTdKdZ/gBobQJB7tXMWtrYhv
O8TA3YmTG+EcMkLlQ6/isx9WuPNs8jXc6VzVc7xWgKmyB3J+pImFB8Ah71R86CZQrFhvztouGAns
Kb3bzOiv2L6bwMZQQfY5TXzvJpeMSDaBq7D/164fgA8/GBjWS4zrM4c8PCba1oWYUykc0FHZR7jO
69cxchrcM9mpJYWQwvlpHpwEnSYrO3Xm2nbCNW+2jyqDXUyiHab6XNz1qfjsDWpZM9kr2O8bbPgN
dvwZW76DPV8Vn/6IYR8GxAYxobnqbZdCKfY/fXRnEH6hPxnK2jGK66zJH5jSBLgvs1M6TAwVhRGg
AwvgIUYH763Dpr9KovHLV+ianPkRGi6maHADJRU/TfNdD4YgaDCVgCVohU8w8453ARZkQi5IQBhM
wjKgQcRdwqtUzk1wbIf25+TwdPj9eGuDQgg6mAgFcIQSSALvr0+Ld4Ep9IQWjAJc91UJVmEAr2CB
WcAFTLyW8gJ35lETDoMLkGESMoMmBKYJWMM8uGviZXmo+rmE5xPQSvBOhfVB96kPjx3Qhwr4A0th
GmBwEEyOzjp4iAxMRA4uAoHaj0r4EbPDiQY9L8RVsj79lH1XwAoM+hFgwxF09BrK3REAnMHgE1mo
XcRXiQ8lta13BQALDZCFC9DCYyihA7jIUJDq9CkT4AtIa8Ke61/H1rrXow+ioM8WtoREiBmVsDM8
oWjkDA7bikrBALDhCmljtmBu0GnyRlYvWCtizxEuh4sO1FaxTwYkrdRK/KTn8bXDomGtiocZAfap
Mux+RwThpZujKMXUNq15xTghQgUJOecQbIZYGVeSpW1iN3gpe/cry2f2p8woaVKQsXE6zEK4fpy6
Q1c5F6BImC8+5KBJFBAlTLpfJmGWDJ7yaHDMj7QqY4PBMzat9Zq3W0wU2sovh0sEHCeXRetGTapz
NsoStqEqmk37fvTMRzNwLgOHKVaEVrA8q15zzSeLnNOoANKgPdfgV2owLJHH3MLAKWL36pEVLEi5
3uKJnfr7iA6GowOjxgTC+WRoF7MWnIkr6vZtp13qwJfWfRu/6oV/aTC2zdXwEpbNS857poump0Sr
Gni1l61ZgYXt1n0MLJPMyTNzDpRkxQtU5Tu4JusSLI0BnmYAU1OCq2lMi4Ny/ojuIdjMQrTBOcyI
fi6J+GZlIdSbMIR/Y+rpdd8QScYrt9Lm6sLDmM1YY6uVxo1lO2d7Ml4g4SET5AgTZDtn7mFzDdmX
k1vXnTHcFMzhe6HytOHHKJSeQXg9gXHkOJntMh+ST8Y8Qhe2TyaUH1c/JAlM2bl172yWMYldbVHF
04ddW0CCRmBBqlCDtP7JAiLEARvchnCFNABDo5CGOpBDk0irEqEQ0VrnrJ8gE5nCKEqBFU2hC/hA
ZWpJzOqDzvwHrBGHeEmsSzao+j5zwEf5PB9JYb5MACL5gJEmAEkVoCTI95e0ArILh6HE5l5qhfDk
CV9p0qUgsgf2jKwIGqEwNeCYaC96UBIQmgxhNRWsQrLYeC+BOMW9ht61/smJdorMY65T2KHauzOB
PzlMRDr7UwEJFTTuq3oM6+EyUsl4GFwcxjVMLTkNMwBgJ6UX7dELlddEeFMN4ClOBdfuZwWMqhIq
1VjCp6JsaflI3ZKBCzkdhJWZwbJCYQ4dW/hWEaCrHOAVs0SeTBBYBD+RBoEJQiXYklUQS/M7ll03
Bh24xuq+wbNIXC4eog1Z1B9Ayzfstt5wUV11ALgyQFwlQK6J8sEXQpcDqqttaBFLkxCBOOgevB42
W2bH80YPyrUD3A22b0xaS0Dymy7EZXhelNx4gLXXwnSKk5ExEU6a8JJiACBdb0FlErCYEMZ6dm8p
yDHfpp8TBlldQiMzhEtmGhDKMmGVTUItC4VfBsj5yhWiWSpsMzJmzjawM8w9P606vq10NaRngtBS
GvpN69Rv2j20U33jzXhpqXHRnwYEEJQxDscg45FnvBjNMM9YONjJtkj58+rMKQZBZXaUdsKuuzsL
ZJttVudm1PZZ590ERvLYEe09FRDMCcCqhfnmCv1tCMlspf12K7hwoRDikqy+1zzOez3y4bXV9iTR
WMWqN1jcDwXrXb2+tNX4RR+1VwsCXW/27ypEOg8ynW9AqBNUXUsp5Xy5ArCDtwlQz2PqCtsuFMid
Du0uFuxd5sbvevlzbJsHzQdeV1iXZZDf1gao77wZuOvLUih6nDpsweoRnvk8EL8AbU8T7J7sq3JQ
mKvcvW5r772DWL9hpP5YNBY7ieRrEoTfIDA/eRCx4P0oWu4beH96FNwEps5JLjgnlnJFZvu+NR40
17g2AozYUAM9RmK+8tLBEoy6ZxOKaJobD16NW0+daZSQZLOEGHd1P49rFcU4BQ3Drpp3W+cP6doJ
wv3gtVdWiv3Q2I8EhrCEYrVQBHdRn5xD6Ie6UBAbxkkVXMSO+6u+KliJOsxEjvWQTQWjGFd4juEq
Lqd3SBYXGsTFKAC9aAmE0X5xBMlI/w1xCEijLbjGYDjk0BvZMrBNF6Bj4A13FYRHD9Ij4w+k/QJ/
7JRPT2CQiWAhfXwxkYAiZ0FGFvFTBEHSgySpCFISk8tXq8dsM6FNJlAn9cp4xeEkvuPxFOjpS1ow
Jskjzpau/iHv7BiC5QzJMhSkZQPbchLIJeoUlUgei5M55hdqmVqAmKGgMT0YmR2szESgmbQEI2cL
Pzr4EDVVyJolhE1tBLU50THYAt9UBMMZMPvX4XLO8DkNAXU6guwsYXc6C8QzBuc5CNhTgfDZQPos
BfmZCvyzhAJqeZS0dqylG5QyIEI199k3yFT1gFVgIMPawjEBLzK77bUtmNFagKN1pRoXgAkxZtAa
kjSq7YkrwzAgqNJYgnloGjj1ZZ9R50UMny1w5UkcrhWBnWpQT+e5euyT6SebCHJsdJ5yhe5q5wks
NbV1D9FqRCikoFQrgaqWoZVvGwPSYOwMnyzz1WNHkvcpZxHFbqTb65yXqPzLnCTcDvgICE1BezRY
JgPzqYftqmfRdPI6b7zOnBQHoCBgNd/54ZUWqVmZRZchoNhWkLG+wGNtKLKK4GQ11k0bPpgWa6qI
E7lgZ4mvxMZb4wCrrONsEunaCKS2FlxtKeDasHfjQ5yzGbfqqEcSmJOZgbwXCo17moVxz1yz29lG
aG4QS7vwj3UC3IDlFoLNxd2eYouoOfQF9T6c+pc8cy1amubkQ90dBb/b2if4aPWTe9QFztuVYHpz
5xTkYHsZR8f4fvjiwPRtYPvWAvktBfeLoPHSFwAwczKg5AIFBrqP9sCdyo0yCksu1WYY17iuNQEK
d3YabIZ2em2HajzoA6oBfNsVyTiegayt9s5doR5yKMWl4IqDBHAxVbRFEzDgLatL8qlqEeHUBFia
I0otMLI7JWLL6E7EKFv1BKtacU4hcgpfoMl1Dz45haNsC1CZSLLmshtN+GUq2opGYxqVCoK5h1CM
CgIsc2LQ4deoOImfQ6RlefOXJRjnukfzFdSgnekv1prAnulWiXoiTO4Cp+OPUYQygoYOYUS3blD8
wHL/OfuOsqlDEvZsN/Sgp6vkoauNuUk5CITzkF2NPEK6p1a9sYhz6yJeRqag9plAAdYsxbHJNqxj
xtMsSGvpPRqBXCuCu87gXndxOexhwtHrD/ZIDIftgO0QVHYBkvUKPFZHWg/CwFSQ2rXAtc0Fsw1v
m3OgthkEwa3EqABywXJPAuhOIXVnELtZs+QX2IInAnxTi9p9vigE8I1KguwAkN8N7G+sVpQOw4sF
EzwWOHjfXSfl+DRjldyU0MMjwYiHJmttE7I4Z8yfkaDGc4GOR/2tg6RzjRuaGF6f+qt5I9OBFNx6
eh1cVu6AYa6QakTrYAZqHjE6LM0rTWDnjcFuT0dOJBh0VQOIbkh1ydmtEFQ6O9EzsW5wfdxdP6tX
Xa+dYoGrow8iVoK+S7Dr0wCAXYHEbgmSXYfN7i+QdmjthWDbwxCA+wzJ3XfqFzLnqlMI491mT2kL
9B0/crNLhuioQCHG29W8KAyxjkSY3xsVLB9FZGghHPmMPf/l6ICWZ97rbWltGSSVAyDVojsomgGA
xvKfUf/NoIpi3FAzjHwO8NsQgn0Myd6AaK8L2j4UyH1ET+KWwZNpPXTIdIVpP1jmuy5Qdxj5hsDy
Vaj59Epvk2D0c9W5dAWsD705PvqjfdU2lbNRQkBwHK2UUePQVMUQ5mHOXg8nOzPS2yLyqpXFh3Zd
60QKAJHi7Dv4vGEahbcRGwGreLFxz2+7Dj3xrLJ6tCLazuG6p/tuTQkOkAiBubsfWS6qEi2AQPB6
lLABVyV2QO3fNUor2dug8mKH4M1IHH2F/Do9ewtS5RXB5xeWKH015AChgigj6A4Zi1E5b5Vn3sYa
Gq6aLIQYpcuqh5/pnf0WuGDHGclkCJulBSWzegZWzTCQARcv93jFOaC5SMqwP0cjXRO8a6bsFa9w
9VO1LVgMktdAbkNJfkOWhrdja5JHpN/qI0MNch6MoXtMJfhBRXnLFhTUjQ2Hp3icJCLCVIMvDktH
9J8YltX+R29GnwQyPFo18RIaOROdBE6wN4oqAihKFpueRFKMRfk2dFSkZmD+nFL3TpdWBZIO+Br7
Nl6CLUoiLnqWdyPxQiRf1CRgJIl7O5CIMZKMoUhERiFhGYU97abKv+pdOKJEbbLM1GyOJ5FyMgb1
qQfmz3DL0FpQUH1qryEsF7CFOP5IUEcnkR022R0ZGR7ih+a5I9YjEH6kBH1EsbNKpzvaE/DXEgVi
Q2WvqmOYuczUemXaQdVETnAemRbvtGiOCeNJnhHU67uYpBFDIkd6rb3NJYREjUMhNUxgGHpz6wpp
Y8Lf7zvBuxeyb05JM9Ek1qSTgBNU7ePWIfPEQyKLFGlfYmNhWc2Ie5KAlP/H3HltN45k2/aL0APe
vNJbifIpvWCkhfceX39mhLKaWarKc6pvv9x8wAACIMikSDCw91prTpBSOoFMcWCn+NWpECiVCcLF
NlDMg8hePUTzvtYkdoW6pt+cnM4ONm6SXjIILbNAtbgwW2oBb7GhuGQWOBeuvkRvQHjBTYc9oaAf
m3/vIMAU4bMJD6ZQyw32/DBy7kqL9NPCg5A+QpBpIMlQYQ+3ZGwDoaWzGsQUMYBYrUyX++up+647
CPKCzLq0AlGTwKopmTFQVDSn7NQh6lroaXPkBh7POnAxZMT51nfmG6tAhlK75rnQlCe7QM7UQlEz
uO0hIHl4DE9GV/F9F4puAdUpYwUy1PcAa8bCVSywO/307IfdZray55SEK1hFXWyJWnL+YsPt8ZFK
TvSNFwZEH80lflmEXjZDSz8gQKCCxdtbTmr8BU0E1sjOejZb31sFHjEmKZVIj2CQRaa138yssddW
uw1d/fvs8e4EleavC6upVujYgI+VzOrnZjBgJTV0WV0XlR6ytLjVBt5tppFWqeJDHZVxFWXlHt/l
o0vlNy752htMXcGG5Tu9wLcdgB5bOAKZFAl2Er81LSwlbvKmlWYiXwL4u3DSx1Fgl2iffTXgMIEq
P89W9Zqo1qe6GHddZKe7pKmKZQYeZYmOYJNw1bybbJ+PlvsaJs6x7Lt+k8dUYXssruQh8N6GCh9m
vvHLKrLfSCnWVl6sVqc24NbHD9WHyOwfMuap68Cx37J6eKBeQ7MQFFUBk8qZaZ5Dlxe3l9Wlh1uV
CYCVKVBWuclvj4BbVVCuKOytFKhXTWtwSjBYRQyvCA2HUWvdRS4QenxVcvC9lQ2BhKlFx2Wtad0V
WA+SworwjbvXrzr8LU+AuDyIXDFkrlwgunQB65oFtquA30WYSHgKUUUuVR15vCUoX2R82wL7heTG
XtTwtuiG6z86EzhYITBhzKPs3STQYQlJ/3k0utsRqlhfvcCSy8GfgRvrbXUiihQtjECRdWGro8oV
4WxwyioBLDMgl+mdxUUNllkloGaBC97Mg3MGR4sIqJWuJ2CEdXFvHZk45b81vVHtieu/JBX5N4Pt
388IEJjvZd5iqmvusSeK5U6a36XJ+DkYZ2NfkTTKtywXf5J4WayriJ8Gi/prZSXBNlEQg3R2D9nI
sI8ek3orsl+UNqof6mmilSYQcDJboDG728Gfvppp+hLQjyZOfJEKfFxIO2QWQDkaK9/ShKksQIW3
cOp2Wk/930EgkSDyUaHSEUJ4boWEu8X47CBlMQXArkaQqwmkXdFXrym/Y1w9wd3ZwddY4O9sC/1q
rc83adwkJ8KPAFEEt2FRZBsrsh5aKHrUPUDFw9VLBGBvgLRnCuSeD5QK8+6WVKwbDSZfJeB8o8D0
YZFgWijQfbFjHUoB8zOg+vVRUm+bDX64Bv1Th3LBDbdU2VyNrmZHDHxhxdOqD8oLmaTzXiOoRc8m
IIIOaZCIDjZDsO0HjSB50VLwg/RQYFDY1432o6rrU6NUX9C2k4wV9NqjrjjfgZAhNibW0kSOH+h6
iFFBUY9tqCBbo/fXdnm26dunps27A5LybgVr/qb09NeJ6OpFZsyiNTwpB+as47IVcEVPYBZzAVx0
OtCL2E8igWLsOwFlhM5YQml0WneHRoEri2Mf7Vgl7T6qEMQEDaKLqUbvFOiHOWSG0U6UAeaUvDGd
VJaY4OFi4KNZtN16ynN96brhRVcpKyQD+TxVR3NWYCY9eJOVCniS0ujeJSuNRj1QSrvRFHQGyr4Z
qld6hRXCVOPE1zElHSDZTgJuWQjMpSuAl4Dht60KAtMSMMxeYDEdHUBmw3SwF8hMT+Uq6unpkaCk
15wPI0UHaxsy14t1NKRJ7wLapPi7bTqKMYS0D/RNmxSkFSmvkSYQhYP2xdfA3Yf87rqkBQzJjFLb
J+J8iEyR/Uhxq2l0bx3CBM0EHFQRmFBXAEODhEl5Lxiifh+tLKiiqcCLVmb1bDD3WhGmtEyd9H44
adT2bxx7vNUS+y1poYQanf48BLWzs2ZuVWfqaCafC895dATktId2mvLeL6oRACqRAruEejHxEzii
zD0TlTfED+mial13PRr9m6EMDokLQIAwZHjWiTrZJ1tgV5vu3BT6sEvHk6rar2NEcc0SoFZfIFvh
ZQE/I+12ckMAIG4LE7emG6BgqLB4Zq4mPbVUfooMP46YIdE4ARBrClKsaeonV7Bj0bB1S6Rg43Ko
QNWGdnfrCdYsKrxsg7B6ml/40tj7TJteBwUYcxyTgtKi4qiwYayJwkM/m3g3TaJEx8IKaRvWagGJ
pj6pBqjaqmZGp/hZfQqq5zTPL+E0UAKIuc31EHOQGHFWG7IeiRNQQMR+TQVlFwmsvsqokG/mNs5u
neBIclh5rIHzInk9KxH9lQFsby/4vTFNo3Jw3hRB9mXeJSZWtKME9TcF/5sjStonAIFr5J8bG0Rw
1MAKNm3HJKW81bdNptAwcdy96gwEpQfpphS0YWoO0Y60l30mSMSzrf9wBZt4AFIclJQBR7DFg+AX
93Q2iEw6e3MXwlOcSEDoSJaFwbfMHYubK5J91x6xtVUYNHzomaqXo7cpWoE0xvm1UqLxgDJyAbT3
JZo62mO1tx0y+3vapA95Wgd7mjvxwqeqQz1YPXYmPp0sww6Cz9ED4pwBc+Y3rEE8wmV01o74PHZY
9bNDrXEXTGyNr5nfZrCDgUpvOBas6IDLLPfy56IdgMaNERf2qrnLS0GYFqzpUlCnNZUyl1LFiBNB
UreCTe1lLQSeCZxzNBD/VYbcfpvZqhMl7mDo8TdlVn/ucVbtQ92+uKIUFTyXootITvqQR9qyE6xs
T1CzNWo0Imhrr7flp1yQtXPB2OZid58I6ja/KuCyBIlbE0xu1JNrS1C69ebNFdTuejAAVhn8OOrK
syPI3rpkfDvWvhHUbxX8tyo44K0ggneCDZ7q2qUStPASA0BssREGz6E9b6aCsi9FcH7g+V9geNqE
eW2jJB9gFxgbPYJKXoMn93rmI/DaW8R/zRcHhDlkTYw6KVTzUvDNfUE6D809VoweIDQMdE29MW0t
ILdn8jY1IaZHG80eZQ+91YpNaSMP7DPvptZjWqd9i4MIo5zqVuoKrd83s09/OEgmgKc/5n13R3S9
ikGXSCDI7YNB0QeNOh86wXVvIm4b4bzbwS6T3HcA8LFb3cfxcG8OT4Z5S/fwZNrQ4kfBjW8EQV7V
qfLNQEq4xorrCHYei/rdqgI9T7pSfEYgVPbI8oWkcqYs70hcvSLI9SHebqyNSAlTwbX3BOHe4TJr
tjDvGwfd8kyPlY4gRAQShnVHPww+ycFMEb2lOd4ZGi3X3s6OWHt3+N9cHCsdP9TYHxaF0X8ykOUf
czu4DQKUNZpr8gFUcU+Z/a2Gtn1jwARdAyX7rIaGfUhUQLW2v5/VAA27PiE/sZLikGbNLo08DQsb
HjW9Al47KwbzeYt3eOZ+mde5T5v8AKQAg9LYHlz4bXvIscuq4gI/+m3GD/OgIg4lEcPKLpYI3uDe
BdSVjxG3RW914KwqsYKHyrcVSNGQttWpUCFu5KvW6L09pTzMNiLCQ67JxSDGEsfibuC6Oxav+X3w
w+Fyz4ex6+O4RxnWbd99HcLEOLS2YZCH6H22Kf+jxhbRFaEHqOB9te7RTO58kWXxfoBclUdh/Opm
iio8oGip/a3l6kAppYUCySjA6z9OQ1obXlw5+uvJr499H/3lKX55OaV8Dcpsu/vcW/nILA6KpaoH
rSrPsT/XOw8LOHmvOLeG9WT01a4uW4rXAyYDj2qMU41kbLntTexah8qtzI2tvXHxKjeZPfOxNPWH
3GImVTGdXPQxVy89pFNU2evMQ3tlceNol3G1G6f4hmjjHpEyOtOaS2SZ4e6FDbLEhPbFbYwdCSIQ
Vn3mtQBA3/qpe6285G2gIYB3nZoQqtZHt0lz7iPQc1dM/t1yTvZo7JlE1M4XsA0A8hxAr1Qst/1k
QsXzwm3YMgetQuuC2OBQVqLd1bpMoDUXnLNfnnsKVkoWKFs7a/ngGsGlVboT8ax75nmf4y5kAtFx
LUDCibmV3PksqKZ9NPY3MYHeSBc/1TZ8LxA/tJmptfsKMjj8Q6nRHlXefqI9B4xDSkpRhuKeVbZn
o/Be0bKTx4otYG0O3YNuuXtcPT0FDfXFidoIrVi91MlFREqNFFYhXdMZ0Hlbs781ByKPgtzauxrt
ycTBaKl3L+o0vXrTOIkIdTyeKt9ukOALmhj0rIP2nsxNkXKq0kkljW+qrGjZBMxlOgoTi+bHhFLB
RP+3sezhDO4OHTi6y7Tkb1ucY9XEi9DMtJ2Y25JuMsI5zXeVUvjPJkKBOidOL7ApIvT+Shvsu6RP
zl61VZreXJWdxi+0cBp2Blp0xd0UlpCAZX5Hncj62pC2vy4zYkq9fmCyhGmsqfojs6Mf3Ek+mU5I
99ShlVu33pcJfShxYdyWtNlINnhDN/l7TRAesgimHL2v37uOiCYuI2zIHT68utRmkmkw7en9o+Un
5lqjcRcV6o2hFTT6Rj7GXCkvvZ/qq7DgydoyfW4M/mY9SVmYDH9d9OhzqAaJQe52iPyWq3hrfXPp
FEyTlWr6IcdcnfuqqS0PSpMi+OgTgExNy8dM07jl8pvhkDI5FBmfbHNP+nPww6Y8sJl7qmNyVS6o
w/48Wm7yQ4KFL7Y++e3ADYkB7TOxTLJY7I4EoffVSUTZ/F/bJB0T6hkS6AezrIdThYsiANR8TLjD
XmkWVhv8oyp5vHW7H8dmL7eyBJ+CZ6XK0o/L/liZxkhymGbcAlaJAXTdW0YXPpSa8MyWbk1AYnlL
LseRSaNzdorqO1pleyu3SOoXvgyqgH09OshnMZN6/BrRlfDalW/6HRWQctHNvX3m8uQc/ICUz6g5
ztyQUkV19G3rlCjM+J1WmNd4lEcOcqvXrWqlJdxpR/Rm7oukgGHiaWe5VdOD3zRkraHBXScJQp5F
aBjDEf31d+rCioZyMfT5pDU6taTYDEl9LagnFGkyrcFRN+e5qxuQDRHuTKgKy7FxuqOBsvLAnbu4
CclvCLXtNoFtIspKqWV10IqXjo3gIiZDAboI0vAhLaOjEvp3fGIKmMdTcGzMauX7Ji2pARUFXD1l
NTslQPWmf4yboH8M62I39e1wGUdMq5M3GSveTqHZSQzuMICKLHLP+mY3XuIuNG32hcLE2FhFABsv
H2Korw4wI5xDhOWb+biPC5JNI1LxyqG7QRCvQEoqtXJNoWJcGvwnbtzRaQGaMGOPQ6ohgLTqG8do
IB6ZubOWm60Yk2uqUdQ3VI1o9ze9t+Jvhnl38h5qd1ZvJ0/fa3XmPaSK7z34av4cZ5OypupGGLij
FMQgTvM2UT3CEsRmYkVYQIppXOZuX5AdX5OOEtgF/be53CTcwfYNkW7ML+YF5GHnBzUmjeivm1Ft
jl1XkHmvien6NEXjpg/sNSiNYM/PRnDOtCg8e2PcHdo42OiFF2GVGmjPBLbNnI9yxKq2veii93gb
/UjT1tw/kQ2K1GEoFO+OrjT9eHUOt3pRZwemWkR60CYun9VK1GNa3PWmozn71pnce79Otxb3l7cp
SSAnq+5eoSWVG6v3SPFINO0RF1h5wEbJLAr30mMVus2tMUQ3Reiqj72jDButHENKqMwt1LEuyfhg
TW+po9a5QgBHC9TdQ4vRCJFqbHhEGWbMp5Nx7OkdMW/vUfTswLXb927QHxzFCXFH+emGN7Z+sImY
2NoUlgavbLYI4ez9PMbmvUbA+w2K2FPtlF9Kn3mWsNLjYzeGV80raLwJM2DdOMxihsgjb0AvyY/u
TSWCfIaCwJl4Cj/wqx0yZ+VZCJd7patPTB+oIqbUYy2T7OZa99cO04pTS/A7psFcXxmh4Z2IwUAk
QMlfGX00+85joaQTIArFu8l7/pRqg/BzMY4xfag8c/jmjeZpkoOdrbhrj5I/4eAY94jvUBMksT4V
PLciscNIokOCW5lcEiqBzdzWZ2006vMsFnJNLsibDheOMzrm3miCE+JUF1ayiz5druJYP7cx+jhc
eDpp39whn9R8fHQwMG+pAJlHxcnMo2lV4dbwp2c55ItxM9KeKtJvNthQhwDLu72cnNg9NNi1z1qe
BueuxkdIISRC0I+fcyEHZ72Mt66WdSBeSYSLRQqWXPu7zf9m7MOZ//dThb97GalM7Lq+wP/9NIkM
7/q7Y377ajwdM5M9TRf5qPenez9NQXMJb414l/6y7+9O9/Gl/nquX/bJh74/wy+j8hnen7E0a9wj
/+3z/vrs8lzyecGGmr+e+7rn4/N93H5/xf/8//2X589E7N7HP9Av27+8Gb+sypfx99vUrwmUoeUA
XYo0uVIs5NpgEVP5YfPvDpHHJeLvK9d++9jrIdfjPpz+t6f6B4/9cKrrK70+229P/+Gx/+DZ/vNT
/fZ96RTlziIpayNfxW9f7XXHf/1qFVWEg/7np/nte6raItf0n74n19Nc35O/e+z/4/vx21P99tn+
9v24vsrrO//bU//2kOuOD2/39VSiYhUJoHncCTUhvq+6uJlId1laA0GVIEowH6tiEFUDXtkO1HjC
NHgtD5Rj171Dj0pP7r3ueD+DMdDBSwzETHJPmeo/Tyg3AyL3CBTGysGUDol7U68qbkuYzecjv7YB
BezBmV7dyt20eaQ/eX2ULUZfNW57sfAi2z3FqbOWQ3IR0aa8LX2y6fKAOVqiNwQoyD0BfW0MMp32
frQ8UO5I/OCJQmxJVYpzynFbGYJbQ9nLkeuwZ6BJUlLbgMzuBc+NgMPnw0ycBtq25zmmho9s16ac
UOEnd6evZIQWN3Irj9V7JoTmrdzSdVpiat/cya3SmFdT3EYP8qxB+qBCoWSWxdS/rKvBWieWMx1+
WTUpkRGIMibzz9H+uiqPTdQWBbwaT/UWtRzi9sEi5iFEKO/agBX9TwFRBM+Ej3YXcy4fmBwFLyPN
E+63CC3wa4Pirz9NGxzT7UbubcqxX0aJoh3kXnQxT2NTZBfbtw9ktsQ77q4tnB0htd3S6j+n2vhV
UQbtHk9giqwKg3PKHchnJ6f+beXRVqYF/oy4/FOe47/DNT8GcP6zdM3/Jqbz/8METlPHwPhLsuJf
Ejhvuvxz3/0ptfPnY34mb9ravwyN2xrCL0WgputY1+RNXf2X7ZKq52oWTgPLJIHxZxCna/xLM1SP
NCfV/COv82cQp6X9y9Mt21Q11dZVTXP0/ySYUzc1Mj1/jeYk/9HhhkA1dUezTB1pzJ9zIOOq0KAl
JcZDFpoYBdB0QbqkhkaBmMKMIRLO5aInugR3vdh+P0iOyu3rQYN8uNyuu7Ja+wmuskS4fNW699Zz
E+q4003tffFhU+747RheGxoequatf3uC3z72+ojfvpa/e3I0mvauUY2t1dXJkdv+AW0EyU9wNcVA
6tnJXgPzJHdjQUuOo9z7fsz78XKfPPx9VB4mF++DarCo4VzdDo5hXLIyrVYjwJ9151B4hbLUezu9
IpJD7h5aIpwA7d4Ri0Rchf9QOp326DXqc0OM4o3ZONqji7YRZ1Rb7OXOzC5P1owGB6khcWZWWyUn
25mTk6oF3qoj2IG+wp/+KNc3IqgcVH4pDjXuEb10TbME39T/cfj14fKBKsILwG/qp8lU4nu5SEZ/
WBHtHm+uY05ov0w6Yks5lBkahpyGJoN4UNrXyX2QVf1+6gjCI+d92I+R8+36THLtupCvMMh1d4Mh
/3kYzfSoehrYRjJXFw0SFmzKjFnNDAlUrvqEwKITn8IMBT0E0UUrVl05+nFVbod+1+wnxINyaywV
oNRyVZ5Orsknej+bk2TEpSn+hbCoMS9fhqiJbl0t/k79s3xRbCQQiDk1mMKUrCowpLZXNwtzTOPT
YBdEm5I85e6QP+/fN3/ZQ309PpX4y38umnDlulZykEPv5+H9u5/9ieo8SS0CheDTMg2Kp6r0CLsc
yKgix6Z4Giun3EVulpN/wt6YpEo6G4it5d4sTrOTFqOvknvpaCN4JK9AbgVW5l34sd3Lrcxpinuf
kBZNA9VitPBDBnE9cdUUM3c7R95hCIULvRlq70CkBau1GH1f/eXYj6t/OVaeQR6FoYAQS6dz8Apw
KtWs97HaFPup0M1TODWULsTaIBZyTS4sW0GAQFt9k1Kcez+OpEMEgteHqK7aI6lAfcQRH04X4Yjo
MWNzUno24SYcHGKh/n0qVSF4jy7LyzwbcHea/ltncD00KJU9OGgAcfX4BaIsM7hzCKtbenE9fFNu
FVMrvs0iybM2R/1CtMmwj9yi2sJvDh/DHm0flnmsvfTkBXM7iD9bNZmrcTsRHmapQC17wvWMvtdO
c+qqhKEizmjBjmJ8TuwBsUf22vTkPFp5Np5JfAyOc26dopysOMWxjVNs2d2hime8iFWaXFBBk9UX
OID+wvRHZM7qwk4Uf29rhXc7QtEESIGcUG5mo+/dyrXc1C9NQwJcRE34kVA9wgybyt9HotaqdVm1
qdW4A43J3iFr+JJWATIcsZfy1nSXEMMpd46iQtsBHNCzLLgYVYuEsSmTtanHuyEoprdYwDboEbzk
cxzsC1Jz10psPNLMoiWgZu06GWP7tdQ6Phx29tUxC5oWxqiAw9DKIye9xR6K0o08G4IPsQMc5aL3
Bw3XctQukdz8HDOUMH3fa82VuveQc+MMIyHKmePoaGCP4Yc9J5/6eQYy+EDDJN90Vp5stN7Wnwq7
+7k5JVT0WtUjG0K39B3u8Jnmb9wTpDqGxl+2PbFfd9xw7QaIIj3ROZALRGfqKe79YN8bwRn0grLP
dPU0jx58NLS4CuE/QoIy9ad2RD8jt4zMS1aDGaTjHZnLQuIzCbJclGXHICH1M+UDcrxuxrwxaAhC
foacxEdljZSrU9P23rGt5j5GHIRawiFxQWzKHUF4P4d6dSdHLHHpTs2JVqaLYCkh3GbbkNINSqV3
IBQbDck9SePfZFP4c+GMpFWqrujzfZkMf3ioxtp6mAGsLrPcTPeGZVgPatujduEvvpySMquXxms8
ErDAXz7ZpbpfUWkmrXAhVxF7e0cHh6TcisVeuSYXUUXSWTzTLkHaGhyLxkDh1nXKYVZDVHFyO7az
XdjM2U4eIvdqcm8mjiZADKltFYdrNRzehnTwj/yH1PtybLST3zqPZjEID0KSBSufnM7tiLtoEwY0
aTNNVc+p4avnYMy27UQrXG5dF7HYGdWNdczINrqOU3pH8ikf78eFuq0c+ztWCPowQfLVrDq0hIQQ
nnoNScCEhsGuoDfStQySTag6IzBX5GuEkszcHjp0aqcsvMi1SMV7CYBI2V3HyM5rMdj5ZJdzWGCP
5M/VGELeL+ryEvx+Zb9e6T9evYVrNbMc2iLykt+oj605xPMzmaVf5Pcty3GDJIlGgzf/44sI+/iP
VXmM/P5N/HAQRIdAh4Bn5Wx7WXygLH6SW9dF6mhERhZzeCZLyd/39sTECQUxHHYPLbFrFd1ZK22f
gJhyfjET9QGilgiy9bYIjokyslGAI93QbluNS7BRN1vdwhKt2wQuVFpKD7jXTJbRUKDNswqLeZqL
Nk4ekLvkxCZAXqGJZ5i87G5c0Z7WXhUz/eZigdpmJkJDbFDTFglDSgdZb8Mlaen6NkpokmeqU91l
w1TfNVbibF1k/Uv++8WNYSsbfp+wMutcgZLCeKDYrT+EnfnDi73oVCgmsZG5figybu1jTR32SqU5
pHyDOrZ0d/zaaGD5LCUgGCAe1uVQN0fdaLtbSzloQWPfEk+WX6yCXJvAmMiR05r8ohiom+UadKS6
R7Irn9rodTrEuV/uLa3nRSiNufc8TJTXF9b4L7mi+httomFsFEZpEGns3Lc4lveRKH/MohAi1+Si
a50HzSyK952JXlIrkYdkJvPbViE2STxKLggeZG+SaU8YwVy8C53f7rOo1u56IicXJgmgZ2SvxssU
HrLSCB6HPL3xInhBE4j2x5lZ483odxcgcw2IJxZ+hdosaV9To49Iv9YRumJceFS0GACjjlnDiEGr
YJZQEM6p3WEwa6IaxVqROwVROmLVwYfP5/g6Kg+Qh77v//cjQ53PCOUIxVrRdrKWeJSLx0GErdD/
fxpJS72PZ52GMVugXQhtIaDHzPR2B0qjhYo42reQSzNoA9sJFd6tXrr8AcWa4uN2TBQ+77E4Sh4q
1yYVJDl52tnmw45yVrZkHg3r2UEZ2cFeuLSZMl60GkYoDR+RS8nYVFfTRWvtFW35bjvp8VfEHMOm
zHL7SMfHPuqCqCwXymhqG1SAINBJ7VzM7jA9VI1H/IulZOeZJMVDrLXZri7U6TayQOKNyOujuh42
DTzUYovhbTgv3tctxGN5opIe0bnOfRcPJF2Gmv657YOdbeHyqZN4R4YSH9tEI6sPT7d/y5uefh1V
dTeHxXDHtMp4gj+5a8Z5uBuj7MGdS+fUtgFY2Dgz1oRZhPeh6GtD6yMyrCdvNyH5JFkqzS25vOGd
3IkZIjpNSvn0vo+SlE3aW+Ivaw+d/VhnPRrk3Dqj+t5BX5ju5CIsPZU80m5b45ww+TXYVyIeWum9
g1ykJLW8r13HBpH5LzfzIXzwla7ZVXOBbU/77qvdeIoHH/ICd6lnOSw3o34YtqFNwrzckUIzWJZY
UZKzHQ38BnA3t3Nwui61ScOk4nYOCgxgW7ZQF0yqcySCF4NzlJO3ktsPSUWpqy3IqLV9y3pfZJbf
IDREfW72pcv0xuk3SuUZL8SBDousSoYzcX/Gi2stbNOoXzDX0nL1yCHpye17wpZB4BVRIMEPR3RJ
yVyNMQ0zH5KbqOM8Qjqjizqr9YMcytqEy2tmIptr3OqBgHaPHP+KxL34Rs8T7xEp6Xxr09iVW2Ub
ZY+wNuSGXMRBvptszb3MRDI8zghKCa8ozFMQz0+DZjo3RLgu5GueNaU/KS4MTbmpYJ9alzY8JgRA
8zLx0nprel7xpmBLagPrrTY0Z5Mkc7irsKx80jBbGeFkvpU18IDSKj7PxfRiF2186tqovc/TMrnJ
AhUZfdfex0q5cwE/8gl207tS5WXVaT+9MWFC1VAU+lnucEfMHFXnhA8dMzZrTKKaS6wwFZvBDHmX
9rYjNuUYwcY/1+TYdVOu+a1lHjuS6EjU9k+mEXArF9eIEVBt7Ex1/lwG+kMRtNbJwFJ0S+bGD8VO
5pU/6s1qjJLoqYiGA4ZKaNd2cwnVZnoMVHuV6aPxUtr8mMSw6RYzHxt9T6t4iXlO3wXWONQrlBQV
Vr3OxHCFKtlv7fIcxfHCc33m8UC3vSipnj2me/sw6NEfi/F+tDd9FPbPo9G6G8ViZqNXJGvMgXnj
8axr3Z37e1zhsAXNDJ9BMlTrGGV7m9jdoz1n/aMTx6fRJaNfDuW9lpKsqwBPRSR2SCKCBtDRNbe+
Uj33LuTWhJSTWznUinGAv+/jJSE2jum4W0t8Eypt+HUhxzqsG5vQ8hCV+mlza6Y+tvyh/5bgmDem
Ovuq5S45q5TfTyN2byg4zS1GQOVohHyzR8rJhHc5jW5/C0p7F/ua9lq5brciRMg/K06FEg5X0boo
7IQ7ev4fQTkQ+oLRBFFWUNx2vjrfYcQN7/p6Az2PGAcxEg+VtkRNQMB9zXdA8WrvQvr5Inec9lYO
+WrgMQE0PpOa0R3klhzPqW4sB9/EvyaOkGNpFXHT5+Xq0h5TFSa32owHMsLe3g8RJw8HoAoZjOqZ
QhYBSNGmR3V9ptQdn9XZixBds4nlJD5PlCAR11nV5roj6ENCPOUxcpCQsxNgxnp/PUSufTifjaYH
CYp8XM7laeUpgbIxe8O4UcnpHtFTF+s85JNY8G8dtnaxSaO+3IKJHW5g237VDcykcgtbyCjwscNN
mo/6eYreNyyVLkehtejRxeVy7qrvhKMRwGDa4QM/BPPBcyGka0MKzQEh5HdL7JXH/rJXXngnPf9e
hM1f9taqWp+6ZPrEL2BxCZJ4aVZ5RZTTjNI8d61tmqekoosxuajagGQXrUbBKcZGcVy9tkYve39M
M2XNMslT3IZIXfKjlOlM5LwQBCDEOlIYoUfOS6iEQFMVL9vk+YT6o7OMs1yQF6DgckyTG43c6f11
Ry8OwaoyHIJhSMY7JbNBajspGv8kszJ+QGYfXqhcjSrNOsptxFN/DEJWwjVqLeVOPFw1N1w21DBA
GuhEw+xZrs3/XgtCNX0ugvStY77dvNImeRsGtX1qfLdBePuntcLgbeqNvH1CJILj6G/2qr7dPMnj
Cjh0W2zwysLAadwBxdX0iXhr50h8dHzjUTbAzqZrj8L8CD+zGr80Sr7tzaEOFnrdrVPH+hISHH4j
FwXBwAsTcfnL1I3FLgMKutbFZk9Shea6XH7VyrxJK61G4V6aK1Ub2s/h+C0arexrhCuX+0Xt5wFl
nSD+1O3kGHApXioD2YXm4IzCmeccZpck4aTwI1xO2UZeZDIiEpugequ8rnpTy+BTrOUtkXNYqxIb
KStqLt0ZYQ+Y/bDKzNr6bqbqXdl2XP2FARt5oP7SGyhWwdLEj6AwZjxHtAaGwMtujcxYFaWjvNqO
rW10rwffkrRsJjdGODuf7DEQGPQSwT9xnK9lUB0HK1EfSSByjgN/qWUdmLTLpmLYt0pBXieBiQfT
jKiNUghwKr+/01NDe2wT4dfAQFzUKEBT5JSEuU3FuRsC7mUirmxoxi1sy2JQaaI0eT8oCMtNi6Xw
IB+i9jrJ3YVDagjdEMoucUGda3AucZu7l5jW4lbptBzhZd3hvR4r6ziWBjPcwLx0P2CTlHu1S5Pn
dlbwNBqpQ4qcGT9DMBQvzMVxJTaLwvwK2ra8kVtOWF88x8svcmsaY5wmQ3kvt1pmPjUevMcoarun
etrI0VQdswcTcZx8rsZ1orsy9Y9yX2fECYY3foSbFlo4/vb5c0rsoolZ7Km2CSGZiDPbDJMVvjX6
q9yPOyxf95YxE6RS5Q96Wr+5Zqx+HgybJOV5oJNLLtxZnrAYEKoVlrmNoVPhRS/CaE1+Q03CSoAJ
uE588zZUsLr2Q2ftSNIkLa0rQzRwWXPX+pALyJvxqVOD68FCSRJY6wxmck7GGjhE7g5nbShAbfwP
Yeex5DbSrulbmTjrQQS8mYizobfFKpZTaYOQhfceVz9PJtVNteY/PZuMdKDEIpDI/L7XlA3QvNgF
Zv1bpymikLKtIH+LSqT3nBQk0Kd2rB9VUfhBWT/oLhYlHrSihewbQTUuFCCsW90QjGbVyiZUTuw3
OSqLqUZrsuOwDx3GL06Dkye7EBlNY8rJiohC9qtplGIdIKbIzls719zNbLDW3Qc0u4dtroJ4M0Ua
bBSxjgEGIcKclb3qFNveJUXU+mu7T6DUWD3KilBcZEEYITraorj34dKIWOe9U865D8uBe58B7XbV
lWC2731/XGt0yLxZttFsosQcNDB7Znca7WapTFGDEwf6W4vIb5oH13DSfRHUr7d5dWk0D3IOaxky
DKMO61LOTsRsOaLHgAh8caaAIA7vBpLJq0dG5WjAXfvVHHIS8n71SQ6G+eA+Blq+v7Wm1HpWui9F
HmavsieFlOUM5fQsWyjbHYaYcLdsFZP60czD+wQ0ahFHnnOeg9abV0mU62tEQoMlbu4DjjZi6F7M
JZytDDZ5OmPLoGFLvFKUFDiu3iM7Q5YCq2KNZNu9mEK7P3n4Qt27AoHilc000I6joYdH2br3Wx0K
j17CLkwOjB67GV3HazTrWDFwzDQe01i1N43HSycRfXLA18P5VPsRr8C23Haxg4xybOanmJPpKScE
gIi7aBtJDyfaqm6jssuO6gLmas0ZyR+Ln6qPmkbia9Fi4KgSrg2jmXYeP9MC79QJ41njs6tOHGtZ
RBcFEh1r2Uy9wuHT5wY16xiltmAGEg3VLN8VTvosp6AexCGffBi0m4ijYZ64OEnMbhauhhwK6hP8
TKwcOt1/qisBc038i2yFijmdex8dEDEWiSJBfnCbjYfKy/2F7OZL+U+Goc+rDhT1WvbJovNg6PS6
mh882NFPjYK9+RBa+1KBkFubpbW+fdF7GwXtZlcozQ+JS5VMXbz8yMbMAPEOA9xlTdHwl8JE3US8
UFTlzELAWIW4e9C00cHBm1sniKklD70JN3+cz7GnJA+yR8sQv6zAjgg0rXpM/JbUXKOSAzPgLCDB
KESrTWWGT+3hzN6WXo58dPAEdr47W2BjrljKNHvN1FFtsODZ2E1oHtQYJTEtVV70clJIfEBLb5zq
KrusqHhTdY21TowVMRHE3kOHRDatPKhX2CsqW9nsDL/bVDqnH5xelhGB0NegTdAmUkMHL3Y+qY0I
lxP0+tSzh907tW6t6tbRPzXctfBB+/xhtDp4HKa6lf1t6rQ7zwlm/MS4yjYQQGv8QL9gxGtfHVg6
clrtlu12Imi2kc2itN59sixPbY5Wnufq7+ZU+LtMxeGiN1NiTHntbv3MCj7mKSW0STAN94riHGFY
Bnmf/lQxEUQbov44EgzD7BcVUNt3h4Uy2R1ndtt4lIWnB8q6qdHrvPcVcw01RHiswM5cI5ngn8fM
SA71iMNHZ7vVU+l47RLHkvmzEjUHch3Nz6Qrdk02Fl9SH+pAU/fdk4sQh2ooOxT1K8hOcfyle49b
vf5SOEm80cmA7Bu9nV/7tjn5XtJ8CW3sE0DeuKfG+2hia6lEkwthvuC1zq96SjBiWOiiqUymdq1L
MrqiZSFcu3LjMt8YyXRp+Xt8QwUaBSIko7gLtGxvqZWyaZXAfYrraDlh6OF9yoL5pzX36VWEvXfu
PJhbJEfM56D1YYZobfx97KpdCQbh1Uts6N2scrKoK483ZIfO/71P8hT0PnNPQpbr3t9M0DZdTd9U
CttcFAkPY+CoH0AcEJ9D4HIXRCXxa5IsFWyVdzeJpk2iBA/JFKPYNw/TZ+Lne86GGgK/PpDWv/s9
t9nHoh97gt/7xXwcLIpthh/d1i/YcEe2p7z4AeKMXqNlr2iQw2Sz8uY1K5BdsJHFfg2zogJPr5mv
2aCQdywS5ZUMHaRHpUkAXmERZPdD9TYqZMkIXzYintLk7MdDfbIfdbMJHvQYXZ4o8jejz68/8uLf
ODzl6D9X2kU3e4QDcTjbFkkf7my8oKYmRFAcRt22r4rmq88ODOcElo3Bgouuhp9nJWDlVTpPfyCs
rxI7JIgev9SoBqAaTVAnVuMXrH/IucQRlM3O+E68X/uqN+63OCcsGthBtidjY256pbHe62lACn1M
jnjQltpRdUmTVUNpXvt6gfh1e5UNdxyUDRvqeCWb3uQZVzLRp6bv1R+dYKkFnfYtCKpPBbIVp1S8
jBqt5i1Vz49lbOhHfYCqbpoofdtB8zR0E3KuQWRsgxG1pKGHK1yUXn0Kzbk+TXOVLjvTq/GIc+ej
LOxBJagnq2UGJyM2igOuJmuVcMsTTmDWU8CG4UC+8IepqJgJeJHfbvGA4DzWv7RZhydlVRvbLLPS
Z13H83AaIFzXgoRbJVl1GVg++oyEiG2b5QbJvgoTKn/OzhmSGy2cQLV3dqXIk+AnXz/JPt4Hzg5o
YbvIc+R5I0zkntMUfS78J3YGSxbrU5aca6/iAFGk0wuKBz0vT3xXrXGHZCyRQNNzL908k+HWMRJU
oV3cnxT5BJmAqrZB5OBc+/fjRpCq1nhDZp0+LAGGKZtqYs+0zHssZ1oW3Y1T6Z+xM4WBkm6GWsW/
GJJmqbTt2qz9YoN2hVJ/UyATlrGLpBc5CYxz9VXCp661GfaSA5nYTuIvbYFajAVsREccclmm45eZ
nesyDNrXHKAp8dL33vs6xMK0SHmM8O/c26m7btPZXhHX/Bn0UbULCvUTW3cDRVTYiMGMugJhfGhL
xS7mLFUXRwIVKzt3LlMpDp5N9UMziEONnNN9HzsNy4+es7r9aX7zQ73FjmjYKGb3PLX5SY2rYddN
xbTQlQB355YX1PyBMIa3jPvnFFlgdmTbQnOyfQtRvXPfUcKBU0VYX0u8+IQwMME+PiPxc+KaeDg7
lfIAyKl8cDuS0Z3zBGHsi9YVxqGvpmBr6Oayr6tl46BfWUdnhbjEDlQ0tPUHbzrBl0Dwjch87HTD
yjDLT2yooFImO459PoQs771RlX3U4vbndnW7wRdoGWuR9dTESMzSGzoohvToGvDKQHNtTIYz9pCl
oe1dNxI+UqB9HehCbOCw7SPQFBPL03VQtEA2ooJTkas+jkOxFRRHmPwcTGbr3L/rbvLZ1QxvhQI1
8mqDA8Bjb9Ussa7xXcNzxhscTO3V8EsWCwNNyKRjeGXXhz66/ZPIyaF31S/CLZjszw5Nm++T2W8G
rVJWvl6+cO9aq7LGrVLp6xMupK9xkZ2xPtiNenYNZmg/TRoh/5ywfU5wktQ4bVZW/mPqlGbXxq8k
YT7ivvlsht+jGTyEFWFV5M7KZZ7KY2zaP3SleSoG562D5+oW2iX8qQW802rS/stpdneQEZdZyqvK
76u9rjrX2s3fDK9jCU7wmPFd3cXajbs3A1vgN9CeswC5dcvhseDzoOvgVTMr8xPhaXwV22OqDzNq
0XF+MQyTInOJP8bmJYtwNUSKMl/Yua7xag+tV82tF21f+88hziqvjfV5wqHrJRaN1jnNUWPfGhZK
YAj0vsqLfMiSpIrSqG1fIU3K2VEyKC8NBxpxqd/V48vg3i7N0Rp5UaHjo/tmvYLYQyC3sblN+Odz
Py+e3fzXfybKvOGsDwbOMXUDyFKQnhJRyKae8CJayKple/2+hqrbtoPKtiVX2Rt7I9Lbog1NUT1g
CrNXFJcjPMy3Pp9WWKR6D2qa/ypqY/QeXEf/aY4Q1GTrPoiPDBy2ngfg3ievjwevfkDdSHbLi/AZ
8R5mEbdChunathFosdl8xkYLRe8Za5im96PrrDjJwQaas7AC7zxqbPBtC5wAurfeRU26X0U7EWGe
UgROQKRyozdVdA4ie52DF80II8zYXgUYD8rLWjknDL1PdsWjqZMcd0jA1sbJjRKkOsUlamIBYfNS
1Bxz9Apvc9q0ecs8SHX3fx2YZXMy03l3uwwN7JJr503mzD/UEtsBNU9PQzSmJ3x9klPmmWRO7205
LAunroK9a9X7e5ec1gYZV9w/xkHIAU/3jAyfeHm6xZy5+6blblKHtll3rV5lt6EmtBxt04khYYCD
SoqgqRao3h4JUXl2temm1t9ETuvg5YKe3YDB6mqo4Goubp2K4ZxlTX/Cb884l2H61xjf813NzeIG
ipmIPPbIyWC/S2L9eMPI1Lhl/0LKsPNFJyl3UU2Tnb+BaLw6LHaGPrxhKorYugDRVNBR9yAKX8O+
N68YqZxUSWsUrcCo40PZoGUgB5WOvsH2MD5FQfhARIxmUsQPCZJuRcYN5w52tld5ER06XX33Paxo
kKuv20esxa9Bn+RH2WpDo33UXFzdo3pSl6EzoTtlazy8vvdV7qd7q3z3Yea/zhnbLSAf1a5Ikvp5
6jhTeEnmIO+tWSttnMdLF4TGtvdhC+sjZpFpzeHGj7AsVAzcPMOwiLZeWsBt0PHV8xDo2wWqkb6E
efMxjfb4FdIke4W26K8INo7ryNKA3fC43J62miV5IuS+vvfJWkwAH4lqD8QvT6zsks+erI15c7LQ
UASwwOC9P0zHeVVWGHnJaS5nYsAOppZNLy7qvht3tPu14hbu6TdI+y/0//+CJf5YoJbY/Pd/afYf
GHFXtT3Tsm0N7J/mqY7r/hMj3vvovaCNHz/34/gMqRs9YwEOlzU/sJx9Vn0tMuzXA8+KDylOj1Ao
SZDqXnltcqt9Hs2wOkXuaCK/NnwdkcfZhLMagTyN5o8srTdw3u1vNrtBNFX9+krGFzP7EJ5/1Vrj
Sz2q3+SM0I8v/MEPk5q5B6fWanbufvrET9sQL+DlDw9Zd8gJ11nwlIWO8mhEjrZGCrrm7UxTFqPJ
cmjhhLTI/543zSDEFLe9zZD9kxFivoE5F3xb0zrIonQD+1Zr0x4tt7+b/2nKvc8UH6DyLONxGODB
ESrJsMkErCavSP1GPZqaIdrgj2ZfXCcjynedNgNXwxvNPxpNhvFJELErThvgOFWvs4+UQ0E2rRqW
x/OAizzYKfKYnuN6/OiF/2jrKf44poHENV33fkdBDctH70KdRu8REZtmyYpWK89j3SvLjFD4QRaa
aWgHQxT3PrssXlIH8BrbXsSY1aB/QJPjOHtJdSuaoKuOnDlLhEtFpxK5f1Vl++jbTnnsxCzZ/nO+
bJeOep3zqdpGSP0Rbglr46gMpn6shNK51VrFNq2c53s/rwQin3LKb5cA8RnqjZbgH1OSZ10pQ6Rs
LTLYrzPCa84qRwtiW1oMt532mo9u9rmKYpQvQNDtiwH7k8j3T41q4edQ9mWCIL2prG5tORT7DpaG
RY9PZG+iLQiAtVM2cgg+jnLy45gDptKgnDXazo2V8238P8EP8lv4+RX574+lq/+TueGCDDSxnPA0
XuFsTk31n09lZJTenNRx+sr78IL/XnWIOAn8Vtz70Mvj9HtvjxFw2tzKa2Q9xTW/Ve+fcZ9+65Of
cR+WtfucCVmgRaZgTKtbab73swjbvzrqryXr/WLIcEVBjCaPfoQ+ycoMvOVVaU28nXQv2zt91j02
Kv7iauni341qhFq71keO1c+y0pC/431PJDI0SRcjZbOskhErSFFoSCBgxaANHwK2upcDzpgpD7Km
zghd4oWgIN4l5slOlz/pwXWK033yZOc+wteIYmQW4Fc5cOurCvSxwGHl69t/YSIDsRuN8mvmpZay
DTljTkPUnR3dUR7qOHwn0YLYwPLf12BL/Ji3e2D//b//y+TH5ufm1zYcT+Wn1v/4sQmB2vVE7OuV
pNnTUBrlUcVZ4BiymbkVCtZ8vzUTZ07LhRyusDhGNbrCqbysELsP9OqN2KZyUEVWqY7i+o3NoLaL
gwHN32So31RfVTfkkkJuXgsVSLbm26jSTTBnDRCQ1mresHDGrpq9IuqTBEdlEf5dM6dOPQ5hqB2B
HZkLp0bpWE6RA7EuhFpvVXHJH9fdP6t3raeWXe/89u9/Te//eaNpmm4aUKw0Hh6X+Kx4tr59ufJi
Fy/A/53qdtr1dtMKM5YP0ALDY9Ojqtk1HrltWjmeQkM3p3uio+7JkUVM2g6/ecwQpmAW0gioFi5s
TCgCO0OA5j9gpg3fbHc6ISXwFLYKd6bT66sBK3Tt2tG8lk07j5prhVgyQPMYQSFaoDJzduXzS2xO
wOexyYTbw84/KNm/IKXfc5yxsgeU6MxtQcw734Fn0fD9CUnPl2UPPpOt+crqVVw7ZacoAltFipE0
IdFby2M1EJ26Ek8b1wH3l1Vj+Dy8kil57AwV7Yg5ORuikDVk+f6q2b66qgmrLP8YcBO7RVqsxpSO
67qFhKb7bgYJoTUwDTb1cA2OHVxM489vZXK0FNX+husAmqyEmXDyDMxDRgxyY9Z5cr392fBqqBZq
X07He6Fo0780wWiaa6IvBdpUhPrLvwtbqHnaIh0ga3FU+4cUspRhTfphhOsa1N/bnmhdYxvTY+rn
Lw15nnfFL7e+ivhhVznCr74eVvJLIYuvr0Z4QhiQFcMJisWwK5F0ASA5nDxMD06yf3BLdx2kurpp
dRisUVemx2DKyiuyK2sXnKmO4NOr2ZUCaoKg9fBICB0sqOVA+0lD+6HXdOtWGIrIcqZQ+XOgb041
XWxSOdMM8SSqEaHLjGZPdCItCLlPJTH97lOgD83FVlSiv+k4AhAVgh8DaZqlrowZ4hdgZTCddbTK
OMkG4Y7wLGuysIl0H0vA4sE8WwfEJCkIU+YiWj2zQcO/2aisgyw0USOYALY2S4RWDhLPOH3YycrN
TJDiZuWdQZ97Z/vvmuZx5NKJS+S+6p0by85XCdyRow7aa6nn+XDQk72h5cNaax2UiUSBUwm+52aJ
C5+n4ooU2tb+zlWQ/AU/hsQgaxGL9y4tvY1mO94pwmr3t+Le1yMpeMLmQU64d1eR8pn8jroJ+rI6
umlaodkuqrJwxgl3MFHIZg8CYkVuGMlsMUUOlIXnL3LCUPVyaOL+oAHfOvfxZK4KrRiF6mBz9jsf
DZbK41uLO8HBlhnTk7+a9dBmC0V9KKuivSLxWl1Rj/XH7JyQReOZakbCQa72wbHukSRX+tz1Dcl0
l79pa6FcG7juhE1EUFxDl13PED3JhsXe+VCxtC5k0yRNex3QOFX1+uzgIW+k10yAE/GeQLsXjbM4
vhqqCMuY5vSJxcBfVRkyugSrWUrxSLTG9suAfHSphV8Hd52m3rzVrDrpV8h+w8KoUnELWBHIDxUY
u+FFnwoX+4Aq6cAMp1b9VAN8XmgQAb94xojINEnR6xw7MfGlQUFH2HuzkYasHlD5edNRS/uCBWnE
bvFzZEQGavNmv+MsEL6XDrw/MZ4V7rAyu2w6ppHSXzWl+yb7QQxCA8SV+lJqQw/rxEKcMkF0G6hD
u+9dyOkzXJkHsHm9E1xkhyw60ayFFVEaB/3uPtCDbb4gZpOs/RofuT8GtLGqDsgrP8r+AswIYMn2
0HrTfOR43LC+6eV8/K0tq5iEBltMzV9Nq0IbfhJz5ESOnhauc+a7lAgjk9QfZU0BG3yr/dEnB/pS
+VTAk9/8j9Oc3FZ3uHef3dasn9D+WqBwBIStyRBzE3DfTSjC6LXZfp8ifeDIVrJxnpzxUxtG9QoR
9+RgluX0qbJAnAdo4DkODm1DFyzNNjcfQMZNu1iLvyNMZj6U0Uwytck3rEbtuier9UV9BzEUfjWM
JF87PWlPfOjgjCYl6muz+WFW/SQoTfVWrUrrdXT9K/y77BuAwnBBeqR9Dk1i1oGD1SRUzg2q6Mqr
NZkfelIlqzpt4kPfqRw1e93eDpNTfiCzhy9qEr45ueceh0JBuVH0Z4ZzzML4kNme/hV/nDXRehMB
rPJYkWFbEYv5mkx5eE5NXJDNMYHeIB9xxXwBpWseoSWaR1m7F62l/uoL4tEk8o0J0R/zOnGZ7HND
NM59kkRD/VfA7xb7k2FAGQC8Dcl2GWTYgkxCzLMrayLorFtrwdRKpnm8ygLMIKpsGtqh976yIVGg
af2pKNP0kXVu2TTGcAkQ4p7wwEEcHDfOi1PDYhkcxBt9bCkxyHyCC3Drzq2mfkoLvV/Pfh9sTFt4
cMXl17iOo+euMsLneNIWfuSxt9Cnz6NnGUtYcdPJ0TQMGo350TUadxlHfrZFzW+8yiIOrymSTE+I
nU3X0B5H4nVQTGJ2x5sqHqKVXKyymZvPZwe2k025ihkzpKbE6R7VAQYq1w9AvULs4Ktth948B5Ha
vk5tkmzUgfelbMqBPLbXkV/qF9kl1bzaqvuYHGB7nTFsWUmuYWq4CBX/Vbh94N2aCcqZ9eI+Imty
eM6OEcq2bPPJUEMTCzYKKpJHWXhVWu09tgaJa2DohNUC/hxhj2Ou3T8TPXuY+Q4Ppll+zlMr2chQ
x5DOyrG2o2tlGCl+APiI9mn92Hud8Wl0KhzE8EY7aLwyW9eYLp5T5RdhloTm7UX2yFqdYy7s/kz0
DOtUo+t2JQea5yEwzP1UQauarOjAVlE9YCTg71yt85dI0wVvVR2/lUEw7MMOU6wQDtdRtefPBvJs
Vzfp82vjEFBF2KJaa6JPDpg6fnVOeiDW6W3vwZbKUq2FG3rhTsZj5ICb8wLWuqpeyz5fsz/isJ+O
yCCTayi0aKuBkLnCzFjfHjeIbSiSIhv4aS72Y+Pp73iUhScVV0aOh9m61wGChJJTiVZJHEzFSs8A
hsvXbNRhuEOcF/XyricyoLfxdnAzC1nF2F9FXaumgo77qg0KLkCC2Mhxzz6XcXHqBfUx68b2Om6U
dYik9AqrpmY7CZqqqU/armqE+wLvpattp+z9Y43ttqIRMtkUsObgwws+LfKpRw/TnA0YuvZZA12/
cAisfuP/suT1mS2SQLsObHkuEkjuRIH+UBr7m0xbESMmTCanJN3eaMsqR+AwVAIClVOSAFjy/IgN
cF1lG1fvt6rXRjuI7yX0Sd7qo/BdDE3hVBfpZ4hg7tvQ1bzKB7/D3iQpoRz0gFcF1zUdRUwoCgl+
uBUSh7azNoVnijrn0efaNt6HWamueT/056znbpP9bat8Tmv9hIDFY6ek4Q5uRHGKREHYN78Vsm+e
RLg71qpVkM6vZd+0Tw5yL8gcGMP3OMetBush9SRAipAnRG1wP2sEeLey1UaRdhrN7tcgOt9wKctp
F3Zxv+zmyvmKyN+y8kP3Y8JnbB1iPXQIyMs/9W6/8ywgDUKTMzLBGGpThqUNrVIwgMcMR4Y5S586
1dKeg2jVYEXxUjZW8mInqOHHde4ecWX+MjuOOj4AxHfZIZLnN4NEN3FEtdOLM/JYu2aHLXDmHyMQ
IUs3U4cPZGjJ09ZlecZU2HgGgnaW/WrmRJvCbAnVY/LxURagBlysBeqxHbfjoKUXWRijD1OAhWCB
i3x2IWT9rkMSx3fSqZ3nQR2VkwxBDQNfcpFnKCWaNfaLgU++EabtQmucL9aotbtwgjUwu/iY+JHO
g0eObclZTeFOrErzwRKFjm8qhGH/YA4zvmFJdBpaIzrlQo5viMoSwruoyrYsQr/5kcXIKt7n5dbS
7hzi/bmH3mHQvqt/03oSzf2JpK51tHpoQOxcto6J8flUfA+qMH9rsDpc+9OQnY0ZuOdUKY9ph0Gx
YFMbuq9eY1q6aGmipSIAkETl0rBj6wHHs8wHoGuxjnb9KvOaetEgqcFWSy3wBhTVtAZDGkWPDb+s
gM9wsui69tEWRVvH7SMH8m3ojOk5NBxMl3i7O3pWPFRChzTQ0b40p0ewvKEQFSUtaevtEfENo7y1
SV0+mZo94W3HSmQiFelycO80cNXEcLsnNGcdMCYvZGoJ3XN/XwGvaNfc/2n0efYke+bIO6flMPsn
aP0muEzFOWrK1G2TvHmWLezScB1SPHXE4CFAabRQLyYL2TZ3bZvQI80ocEZ7oY8k3RF9V1Z9ndIO
UuznQzbVnqZeGrubjpFXkG8RhU3aYtPD8FnKJiT386AHACXTsrkA3WouJWecBbGcBslJsBL40EFL
sQhEyKaas+/zcYh02zA8h2MRHJFvQje2Kh6C2Bi3GFeNzpWgX8a2X2+OhigK/p/lQlWU5uga7a9C
jsg5sm+eQOU2UAZqy1jjyBDt6waVTJQAWqQzYrO8qWbKthwxh6Q7wlfSS+QnyqdU1SHQigRGKlIZ
Ea5/ObLOWB3Ktpr76LYDy38hoZJsPRIwx6mfcAWG5ovHrqjKdpUl1xCkMmyZfw9PaTJ0+49on05k
yjRV1UIdSLN085/hKYw42KSmdvVcsBDX+WqejJmbqxX/cvJ7Ifv0TEGJFbDbIv97yh+T/2jKT7n3
aX2F7sCcHv7ov3/cVLTZAZD91vAMfFY0ooeWaRsnx21POP+ic29owcPkgwbzOxuGcDMkzt5KnbMr
m3I4dzvxJg7tdaU49fE20REXyuGyAtHdqLh1e6rVDNuGYyykSvABMcQ7bSU/3cgJyev6u7yC11Ky
CaBvEwYAfFIKK0tZ/NFs9RkVtPvwf5ozaEl7+OO60NIx5ExYeeQtpMmb63aL3epTrP91u8k77dZW
1QHfnqgU6h/cmPJaW9yDsukPg7FrC9y2agRY0Gfy156WF2+z58fruo60bY+eK/aSJrIcZdCuOhRi
d3KN0wfevINoygVQjhqEaZfE0IEuBmr7OIoCX11yWUp6ko+u7B8yoE5qbSYr2ScLbRpVGL1JsnIw
YFw5fukuO/AU4GtcrV6rPvolqooDJNx/GTNz0JzATE2E1GRwzXbcDi/iFJkNEVxTJQBXVhF9Xfz7
Q2Hof2YhNR01AkuzTdvyCAtrf8RsTT2aornXBmDk2jcVcedFIZTTEbi11y1yOmvbtZPLGKKDn5sm
8U/XZrlBaWIBUiG9yFG2WUsd/d2z7OrDoYWY7JC3FYxyI2vdtYLw8PJOMK+Ept59FLnsX6OgMjFw
9EmJew3efRjFqdBqMXtCjX6N7aa55qa1D3VVfuM87xD1QqLbBF67qqDirGRTDtRiVNbalH+ft4u6
yCH8nCoh3yBrmRMmp6HyrE2k1j9yq6/Og5NWZw50+NuNWblOej8nRq+VxcF0w/xl1IthHVfGvO/C
UX2zq3LTo5Wymq2ETOY0rMB5a0+hEfUvKNRAVk71/KgWUchX6t0dDmD5sTFKvOE7S/1wgTotFNDk
j0aHue9AomKrj84GhgxoR0GWHvo2B/eo7mRrFiTqSrFBaM+I1cs+WRh5gBkCGOpFiyT9oCfKjJiL
QL6PODJFRlgS4PFxLFSsduG1c3FxY7+4JKgBXGQzTy9QNt2978Iq7HsC4NGQax9Ry4tR9ev3WU86
diqk7gPRX6jjN5tg+FNWjuUlhdOwIBqqHfPORzw889VLX/Gu1gm472RzcmbtIms59rAZnqwnLyg1
PH0oSr81Wc/ipZwg++V8kJPFvnKz7/epsjZ4qYHbkGGg8mFjCaWrBoQorcFv3TZRx07rsdkhLdEd
UgtmBam4q+etIz3XOM+Mjr9WW9U7aERTrWUC8hX/HVjtbMriJ68mOl9O3ds0huoZwAI2BlnavY02
fPU0C6DCiebsYDwJxIFjTRYeay/l7+WT2miM0V4huW+9WIgyE4BKlL1WT+WysEhHazgaAJ8n0Ib1
pbmONRi3etyNb60nGfi6g1p92J9DHsnF1Jrdqhm9aDnEPkCTvHsLLWhogr+5Ac/dvqEMVa+8cbR3
ctQcPHfhNv54VMO2fRO0kLnBatRXxm1bs5VE/QdiQUZyInBjCHJ8aR6XbhnPrGjiVD8aOG3Bd3sv
ybQt7VaBzqxr/rudFgtd9aM3q3Ie/IzTu4hvy5B2nnOCiSP+EqOkPd7j3ENYmwsX7sBavMnPSbEK
BanEEo8ri2G1SGxvZJuBVtUofg5Zw1VPJwheIO+DAY+oy+7K0lx4lhHa0kqpcZbGRGPEEV3x8/wD
z8YvDg5EQs6jRFJB+HKGdvZBjAAveMxXNmo3bUojzY+u5mZHNq2/arKvzdJvjpvFG9UbgVzJPk0h
fqaxhzFjhbi6KEoRSW/JnS/DmXUhMNRHLyBjBIl32gYdAdI6cAibYz15yo06ereHYUcWCOy5M1X4
ZuF7WArP9SYQnuTyjz8H1XqYsGOOxPbWnkeNF66oNkSxcB/1TDjdcKvJ6n1MqROcLBG7aWo/OQeW
+6hZHYdTG/ykX+f2Fl6UtcyHpC2XWvI19lrlSRL8Y+J1K54ujiA6KkbcG6eMo8VJ1tJZpyn6UMNo
T7KZjtrHUCbF9t51u+p/uhSyOt5u87HCUfP/k4wnfciW7B9bNqAx+GianupaOnIBf+goJkOH+Eg2
K1eoVfin5mN3NkSR4957iurNvUfWZNEQDT4jG9KdZ0PZ8PpF5X6urBETDfruUxot+qZ1sbGV/fIq
OXhvlpzBcNSba5Rgh/Ggj9MWI70aXG+TptsgBwUc2h7Oeja/yjYeIOb2wVgAa57RT8kqp3iQI7/N
vF/JaS0B9y4+SV45OPrHYDUvv+2rb5ui2x47KoRpwq2nLwtn2UzY05gjSXNUpLCIDrTMWBoNABKN
lOSSFTF+MFw9fghlitIlEbhNSNxzl3bOyF1bFYS+542cKIukN0N9RYRlkXkddASrzTYqq8GpSVWe
YFnVRdvSwuk0a8bW5226B9w0EaJUi25RzXbZLeSwnDjo2EmgGtKsZZ/htheON8rOr8r27IpC1sJG
ac6O96gryXjyyrk9K4qPN6+cIQcVR8F6IS2Qi2KqnCJr/5ex8+qO2+bW8C/iWuzldnpXtyzfcNlx
wt47f/15gFE8ipIvORfBAjZAjiJrSGDvt8iGfaiCIlOWHjh9Lird8Ou9xLRgRWdc0S0SxHLFs8iZ
AHPBVTW3qsA9AnKRwTyjOoBMSmeu/n2XpTl/AxoYpmu4qmk5riVAX5+wXqNW5Qa8x+IpBWrB908/
8FXXD7Inm6bB31Yc+t+Dt+mCSsF1oYzpeo0ZND7OG80343tlKNcoFzRn1Y+TexlCxKjZ1nXhYIfN
ittEUbUvqccfsgx1UY8LmBZixQmVCit4GwyIajwhE3HKrArb7N7UN8PctFtlJn1ntrz/M89J6WX9
Xml56qWT8tPzJ/eCIXr4GnpvYQ2bZ5hi6FS2iclPa/6uOcH0rRB8yaQ0yzNnBgsY4C4gubroJz37
0fLwgMA3hYu9iZwFZQfY4WkeCGUALJZEEs7j+XfUIgPlUBdZxUNBYQmc4grof/QWmU25GXtV3TtR
kz2F6fB77s/FawFGPGCDUkxx+lN0YmdKf4alvSwctb/I87RswHTMK4+02kr4htdVATs/KM5ZzZcZ
qocqLIcmY1EXqCGWfl5tQ9PWLuwdDB2QboXXZxdvkahLyX1mWIqKRLnZabzVdMzBsNItHi1RC4Ql
Za2MdnTWzTgiRBgn+mM2T/Opi7PiIRlJV9o9OGgAfVKZKG9IumXdhHqpXiqI4uhUDePvNhkXqy2n
11GHlJaPvHh6dAe3sd7p8KHNXWy28w/PICc1Kb1LqYtcLNKq8b2bKt0Wgaji6LVZe/QyAzAYu9j7
gWp373ThvtTS6g6+cUUZj57j/e4huH1BGbS6S22tPmBWdRc5HSoZTeodc7h8E7bV7cpQEmI67GTZ
02sNl7uJt9MUz9DQPF7an1XHPigDSgGymx7gGBWNA7Q9Gv/jheL87bTj6mjgkdUwTN3g0PXpe4j9
ZafafRk8TnjBXRR7Z8ROek/eGor6gB/fVHTzYfRaB4Z54t7nQ2cve08rN/qQN/sIy6lD1nr5MXEx
jAHox9Fk8mFZFqkRXtUo5DQattiKGQhZyOa2RMpZRB202a4b9sNoFDAu7NLfYM+GqKoYDm4yHa2I
tJHshX5Z/hkc50RZAln6irmoslOsAk+S2dSzZTuHWBWWlnaXJbOwO/bUhwpi7kHGZGNmZreudPym
SgUJSAFhMISUigQztCFIjcbHSQezk3D9ayhX5NLCBDPE6xIZk9ffLhW3vC4zSMidKx7Dphoh4Aie
ib8N0/BQudDdEuIohVVPNB0ySP/+lJWbgb9sFoDs2fAcDFU1VLYMn9BcE74mdc4F0A53ma+Vewo2
0yIVSreT0LyNaw76cYhTmxxWfYDwpcHG8Yy9IkwhfQZDRxrZuHQzpsiZhSOT3gBPoLL+0je68VKa
wc8UkZmzJKBNmCUXkY5/vZjLIv833XiYy7URqvpLN+EFWcyWdx32adxdhyAzjJde0d5nr0Mxiw/j
ImucfumgWIxtboWUFBrTAQmGfRsEL2pSGg9xa5M+rYOfFJjsr7Fjm+uSp4eoN9lfR6S9/KrQhTc1
KlkGfqIDUI6vZOHqFUBDvLZM1wYjsC9mxX3tx6o7TpRj8X4FNxM6frCZtRQVN2XKAb4PCoVKNjJ1
787f3aD6UY6Gx06stw9UhrT/eknKl+DHfz++mhZvSRMwHoKqrvspPweqAC33IA449nPitgSt30PJ
hiQ2PV9vTRuULkxvOZZN8WuIbw4OrDKIMJhy8HbyUsOcDJ73v5aFWhQt1LaNN0GQZCc4YNlJ9mQD
eSM7OaKBTnXX8VLauTl7ssVt9nrZLWiYYXbM1Dd51adlPkfDpRVQIUlUx7rDF4ovX6dSmBdCcu3o
5liG2sN9HOb+QcZGMWEWVnZu6mAtR7c40nnKphxSZfFpAhIaDuWehRW4+JxA6NLJXoOanIcjIIli
Jdp2yMOGq7GH9+3BV2OfNj52bmQdfSF86pbZxtHMdKcIIzYdjdlkUWcYyPLPj0lb6OvNfh6+wZ/T
T3PuTfsM+Skg7k4nOHX6KcUiFwpFOzEtVHs1q2oWupyXQdzw3G4hu9f1Y75zrSmF3FHb42PJf7ca
QCd20bIaoM3grzpvfpQjS1QJbsvkpBbo18lbXF5e5jyxf01Cnw61hVwir/r1eWgffE8Cr9oibFme
3KopTw1YiXYhx1OvUxXK48tQK6hb6JgLsCv96xq5MBZXNzHUvTANELlmyS3eWdXPEQveRS8Kj3bc
VSeztDdX4Jh8io6qUZ1Syo+fHswyLtZ+eBL/ul7G5C1lrzG//fsD1RS5v79+IdHWp9JmqiChLdv6
lBuM+4iUuRd4D4XCPyZcw/zcpMg0FRAFyDgb4T3Kx9oqN3yAcrcg5whkInzz6IYpRgqRRsYqH4xl
aab6A9BJc5VCw1rix3VMqlF/QLp0WqWjgvvZZOD64HUe7pshr4soA6g1JFXACXx+bwYjE3bvIcbO
YgNbI2BPwk577uHXHdnWD5sc3NKyyTHmwqeNA4BoZC9H1HTzH78j7e+/I2gcvG7ICGhs7z+9dDQI
OE0Sze6DH/BODmI/O8jG0bL82iPxk+z1JlrNFD5yS1O+hG44IWDoqBtfmWZE6daUwIrvcaVT5vdQ
+lTaR0hAwAnjZBfhUus13FZvkJS33Vk/Gmr13txiWl34Kzdw4Q+4Y4rYjBs9cABNz1TEoQuGtv9N
L+oXb56VXZjjc2tS5iQx0z9nrvMfuGrNNv72W3FUC5tWFT1Kz7A+o+izdqoMjRT7g8pLZleUbtnj
r2cOy7ztW4j6GJz7ovE49pxmF+BvNmBlIIdBWHC4AUWwA6OM0kbj6+sCMi82u3qzjtjvUGEvsr2n
g2BHszvCN6VNENUOupXapvdtRH2s8Gx9A0ax5mHlvwRBipZzi7OnrvDiclMvuRTs0xeuXUVffaf5
mTe2AnslwO+wctz8RE7iu6IjMR8iAH6ZtGi6+I37xUMLRWsx/wxKQ/2S1wHcEtO4z6dQ3aJqqi9j
2w13/gixVF6oVa66tko2+wjpjecCz7VzG6yzweeoYfWtvgPC/2Y0XvwwR3W00koU/GFqxg+yGUuc
d1MDtLgc4geprAI1YF+A3fxdVqS7cVSHk9Eq9rJRdqmSqehwGvFT0w5rXWQyUQgC/9xgRI4DdY10
U+/ES0684zJF+n5jpl1x4C/nbkZn4RLZPBsXstsa5UMHkYiCVBOeJwODQ68Nn5F/BeqKxPhBRSL9
uUwHcAxmoW3YBIONQuIhAxSWq+soVxFZgq0JmTDYdGnfv3D0DdCohj5aVtrCmvqvyKgbO00mS4Iq
zpe4X+LAGOsklGeT1GCPNBbqCMi/J7Nb4QMfCVaYkBqJQ3+Pguz2qkEST0aAUGoVLQtVi3d5g4Af
sKT0UZm79HGaEZks1dLjcWA/8RTzoChBJDlXyHucXb+mtNlW/BWJGAKV2jYd5u8OqJxjYXboDmkN
f4+KNWxg7yoHqOf+2Q8hmNfqlCx7tFI3QT35l3lCZXJkcwnYAwmK0NtZKUILQPLTF7AbGAZqpHwr
q1MQuXL/+Pfn0N8yDDoZMsezTETONEM3rE+ZstApxqYpbfuBpK12ikKlv8gmED0o+d6udvWvSLZ+
jMsVLSJEq9JK0pWc1dpyuOgPbJ27s1k2vVD5aL5HHhIsUGOe5ynz9/DlZohyXv1d159tuEBvWoRa
p1MWzc4Lgvi1r6NtrBXfLM88tGYUlgtIXcXRdc9pl3OG8kue/aKR4Q8r5Bi9nE0IS/BctXp0DLT0
zalMsHNyGDHMyP+h7A9p9ngbwva/Lr7OyqEVF28SURfqvRBQ+y6tXtNg2sSlSk1CqAs2nt2RDosw
YZbyCCIGYuw/nomG+Af4y8tUI29hg9LSHbh+5IKY/0COaEmf+Dr4wwczkp7Tk/vQFbAsh7zeS5Sa
6pTBmkIdMmpBB2gNIU0TieczCf2FNqv6nVRiMHOQtagNWbsi6gN2+sNeqTPrTkEs/hnhg3iluUhH
IbMxvihRtg66Br9WP0VlzIdRuaD0FB+vXT+DqVSXobOeiio+hU7wsSntef/vf6MG3juffgVkxniv
8VKAKmJ9flc2UdkqKryRh8Yj7y2fiJycyqPm9KugqMdzJBoZj8DLblANmXZBGzwmQjPGjZt2WYyh
fbbIwd7lwrhJTviK93umAJaLQfQdWzSmV2qBHW+IAFPz1kXFEC/jqs43sM/gNta1f9TN7lGOeqFu
IUOO1jy+mwWIFRlqjySWmgd4Po///nvgH17kGT7+MWgu4uGeyXkHHAIvyk95iAnzZ83tFf9RzwuE
i3s9BAFn5Vtktr40FtLOexlrakCym8FvX4PMTretWFfUhh+9tr9WX5dEyJOMaN2qe5QKX+Hqr9yB
U85k6wVlIIGrhaaLMqVnhn8gkqWs9a49QfzEGwB0KbnVb5kQmsWjTEc40Xmm4n2nhor2nVPnsQjx
tFnM7Vdt9tI/vCh8Q1ZH+2q40bDkcQhARlDSB0srVxN5IwQdLe+OitB7k1jK3m/D+HSLuw4+71le
PclVt/jtHrPgtmuikUt+3UPGKc3h16A33dZI1VdQrCCqxLHaHfXXIkEAUo7E3G0k5uTKErqDZeT3
ej47p1Ql3zNE/v38q8HJVrHSAD3+9j0MLPO5mOcSR2ZW9mEM17Q0BmSDTPi/VQKssQaZu5NsH0CE
3Tlspgdc6fH1sVZtK2B2AlMnm+ZXTw7lrG8rX+Yw07dZWumrPogT1AxilL3RRNhFido+ovwgWAq8
LMu1lft3sniuOTU2dxPU3AZ3640cfiqyY5vcwp0AYGhw/jFKPaXI7eqDyMTQUh7Udpk9P7htk56v
MRVTqLNulTHZRmApZk+Zw8pV48UbUHCWQ1Bf/rTIA5hTwry5m7Av6IXfAZqo4T2uKtgTmTBNZUw2
HlqXF1vokYllsjH88t4oMs7qqYcKSQJ8KyOfn6xHR3UXRtRF26m2EE50R5UM/YxTAPWMHrddlOUk
UgUsxTs8RvaGrle3Wh1GCznbplV4xcAUfKV2egXzsZ99/i+p6MkGKUk2GZz9ilpL+i3EJB8Bj/rH
7NTJTk9I7uWp368KND+PruCkyN6t+RRrG7ZnYCRQcJOUIHRfgLllVEKvOmteNm9bSI2NqgMsco2v
Tq3oG0t3/N1QdMZzXKFlhOnBD80CrYD0RH8/FCrWA7k6rmYMD35g6mA0U/+N3KwHsg1SC2xcYxPm
FunqJC7Pftlz2hfDUPWydTEV8VLBv+KsaGrEX+1fF9ZGtshsyNAyLtddrxXL5DBO4mal24a5lBPy
9p8+yBHZYP/06erbSnlhVDbqEhcHZFE//Zi/PsoLPY1jmnn9IW/Xf/jJXUANKPVAkLr9mBOKyHsr
D+89sddLTDaLGqWWvU3ZK1lOwzFPlfLBd6P00fBm5TA5+u/oyqSPMoShSAlQqAQOKWJyYjKnPzDS
8g4hkmcYsWftQxjv5e1lhAK9tfeTBBRqflfGc/9sNWn21OhfpCi2bKD8PLZszZFN76yHPKb8Kw6w
aoH1STt3nFHFMEJLeAuXkxQpwtuCDjHY3VfY/s5r4iY5VOrQvFMGo37P3QzpD2Qhp7VjY9LizoX1
ZSjAT/be9O0f4lKgyxHrZzIvsPPLF8+EoZj25nOlWNZTGrpLRXX6L6B0+1Pgc2YR/xpxZFvIHhTZ
dTiHar3zZ//59k8ie3ItJLRDhc/2/haS8dtfAzcCeubq+uJ2vVwih55aCzH3ON6MAV4shUE6qsot
fZ0H7P3HNgRKKoOyua35nzGLYtjWKaOLXBt2lnm96e16zMVhk/f5S0cSl+xCiDmMbMrc0Q+W07wP
P8U8BSmrrrX2U+8lRyq26VEf+hTo4F+GcuL/EUsr82foON5aXvDvt0sjoK2LT5/2T5cg65iqkCHA
sDTHjNPAosYjZzW44wj8k9wTJYVf3SDjRSgbSyyX18gh0DW4gHIsZ8Ipfb+RnJb3ufZqQRqU3WtD
KrVSDk042vWpFjlXfs3x0eiG+CiHRfW1CYMYnYS63MUtIBVznId9OoNIT8XQTSzzSf2tsSmGycDI
qqU1ODyOZaK+z1N90SKs+oOD78LQM+enq5ChVwtEGkeSNLtW1O9kQ+HkO7RAY9sUanH2kxhx435I
32o2mDMa3W1ubzREQ40/Rk0jE6BZa/aUvw1uikyMTB1cFWRykUVIm87bqPjdtQghPgaeLagcerIe
wMR/Bzcs1Mqqt6FKoi1wjHTXA+14BQ276cSCIfDRqwnM8JSZ+fSQotu8kFf2JZ50dT4b9yghmKCi
ckyvdAtlulyHUGWiaYSuuD9cpqw5h33nlUsUG7JFhWXNsfPz/qktan9XDZAfw8SufmANyS5hjBSe
fUq6rdEUv8yiAjlXynSqJv9RUnuuZB699NZ6Sj5OxkpVzYD6hvn4MPGoJjflOpcg8JxL3YAbGqMj
0LeeZFQ3vceRcvYWhdt3CMhFf85QX/sdJ/pg0Y3muWm69iiLrI6GrZnjwK7PVO1afEX8KN0B4mef
kxnDIS94YEsIZtN3w8FuzATxfVt/AdP9cYhX1cfhnKPd3GSFznM/n5e+BWYxlvY2N+deDgaLYQx7
A/E9A7MhQDHtUTZBXHbHVmLLhctOufAxEE1w0WWBmZJ7HvVxJRdRfed/hf0ANEf/OU5be526Xrdz
M71883N1MQGTezWDLiGr2YWrrLdfU5w81yF+LMdk6sFRye6o4uKzcMGYHeW4ABR27cnYh+lrV86j
UQe7Mftwhdej2LiQk4pl2GtyVCEGFNsosqDDN4X+MARkNTzxOa5cK7up/EEAYYfHa/fzAkdcIIMf
ZgLx/yDHSP70O1Dp2w/rCogAVWDsLLVHLzDvrW0ZxhEMEZVTuhyjFA+mEISGZRXOtVHrvEWM7NdY
9xT74Gvj+zQmrZq5vE3LGblGxq7TVYFJTW5rHEC47acl16H8lNu97SzwQIjBUZxEsVo28RSl57ih
4lqx/fgUT8VkyhZ5WJSZEW08FwcFGbxdK3u3mNc4qPPFk7/O5XX/tHAm3YVWQ7iH8LwbveEe4VP9
gpA3AHnIs3hVdO1u5tj7XIy4wCWdEa7k7ATJ7ZJq7pMx46G75ISL7Dg0PzetlYOS5ZzTQlSSdcsT
FB3xD7B24iA7IcPaPHpVrJzjuj7qucWhpRqBxlpI267krGwgw3wxlBShQXFBMLbXC0o0xx+v92j9
FyvBDk5tccLxOQOsLKE1Lps5ioOTb86LSsiT3+JVMbyviBtkZzQnB8zFReo0pNPi2sJKgW8AkknO
OHP4lI65SYrS/pZmyfCYi8ZA6muFXKyx8QolyJZWYSyDutoJUEQctu5ro4UsUFskB+GkPQwuGalZ
NQ9hRdlA9mTjdmSmUPwgd6d3KPdro/VUsptaGG7g7APfwxnPcJxdNyjVMhHvptAzoyfsHeUcJP18
6XpWu56EakguTgh5VeXlQnZTMY7KGYuPoe4xM2Q49C7Tcvk/XvMv80OOTlnvRc/yvvJuQEgzHlZo
tR1L+bnynp/nlbJNNoMa/ez0FoaO4OYAF6ECT9VkafJ7Xn2akEucSqH2IhfK8ac1mQ+JFvpJgcCC
XW9TI/bWPYIZr7mX4C1oRPpRDnt12vR2jOuN59oPRkidXKzivFEeIKRQBXB+4tHSATxIupNezJ17
LrFEcwP1WFrkg1dyIo14SxST9tukNt06z3Ba1QSn/zaUL4l5nt5nryj+X8NYt5wlZPJ5kRTzeDLh
AEOYsYpThiDerrYG5LHkzIfuqJbjydYg6XH0tJZh7/PMCr8budNvkRYJH2Xj69Fdb1OckiO+OMqd
hxSrHKHEGj5adW3seSw3KI4GmF2RhknXdWnVa7kGm9N6rwyYFaM8XCMpj752xwGf4yNDI25cbSO7
2RANnPGnslvlev8+b4dRc5LTDqAHZIgiYz2r0GMResZZ8p+7DgK0K1MvwdYJSJVjD5Qsdclr/Ngf
Bd3xGh7YbeR2F4UWLzihL5Xl+nn0f2aCzZ86mX+BKmAai9DwkkWDXaHAI4/eqq3tejNQxoYDkw8e
UqjRl1R36l1UQEiJ2xjXXHVQhsttfAUR1whBr41SqVYT+o4nKFshGKNCe669rHjUMszYY017lqE0
Nbau7lio75YG31VYo3VUrBVXD17Rcaz3xYRQWS2UikvidpqEH+KqQKY1cbmu8PK4xlM9RClRrBf3
USn6oqxLodtyhukZqcy9XnbFvRzFaWAuUtOZOTMwqSKxt9YapdjIIRCqed8CO15WjTc9k9HwL3iT
3c8W3NWlYlyqDokWzvji/7Ws2X7/2QQtAoVyGP3q3WJyItdanFRkF52673i3VJtPSzghPv171tKy
Phf1NEEQMahNaGAYQeV+KnVO8eQivePWjxp78bUpsKVS7obnIPieqUNG3PJ6dSFnro2Ao9YdbFG5
MJYAU3u0jC2y0NDxSyGrI6fmSbsMmVrwTW9s8my8CBd5Eq/gmrv7OO4y4DJiBncdvdt7Kicvo0fs
DB7cSk5EtdWys0b0dKeQXP5wG9mtpthIz7Kb2PW8ScriR2YZnvpFxgKvER9YoOKrOVssKuNlSFXz
TkWe/tog2u0iwYKNn4zdZsMOUN80ZadY7YYLwn3DxREeR3xlYB+GWYeUDTG7dGN9IdcUmp0svBCj
0NtqdpLQfNPKOET6bC9nlO7P5HTTO7Rdo6WLF9KPiRe/3fkrow50XB1cTThgmbt+6gCoAPheIvvu
k1NC6NYeu+yg0Fx8tUqp0n+VUs6WyGePqpLcD9PXK4lbztfBm5w3THR8Oqc+jMJ/KNWz6eR1P7u6
f/crkmEdsvFZxop2dtfj7AsKJLEgTCh6Zkvs6qu32dPv285yyaGbzYXj/8yBh3jW1+4CzeiXTENs
859s9mTM1exTBMhrf7Pfs7pCWdaOCZ3LD5tzNyI6QX74HiRde23KmWpboejq7jYBSqzbqYL4Mvp2
ucuSSD+owPlPClxj8AVB/wLOiZLCWP42N3P3UjhOdFf5ypMc+bXf3E9Gf5oQdVhHqZmDs7bcE56K
LgUTj8K1jl4uBw5SPHKmqyqCH7qjSlqhLsbVh5nQ1jGCKtvYO8mVY+g/DC3MHjmS8euS27gY+2w1
lpACP9y7Q4xmtI36PE1acucMOvoLJVgcv0rubo3RZsEisvoZ/UNr5KElp73BXCoaFfXQgvgtDvAc
RNm0md7IIXNM4jWSLrV1GFU4BZMYN9I7sopgPIdaSnVd2Iv/aqYWJ5VcQz9JClWFsdBxG70nE2on
jiHTrJ6uMxJu9Gv6Q0yuUYS2lVwih90UBDvIeU8yfsUtya6cleuui6P3j/sQEh95u931Wnk/8WP9
71u5Ag716+e7/Sj/9LF/Xfvh/0Xvq97eyLsAg3jyQii5MK35iRBOA3slL5T3/vVJt9DtMz9c92vd
//w5rndGllrZ/vqNBWRUN0PYYI9RNLjLKXOyxO5Hx8eUBsw4RhQOW9Q5CGPsCP6MydlEV5/ttikP
Mo6juMersXbXYTNsAoitv0elCrfK176XMyrNitboxwSZoY3RmMgwQRxThwxvKcQxrkNvLvCEyzN/
rYVj/VraOL50U1gf5WKQ1vsI5+dHu6zjJ1IhOxnGjBqOQQW5QEFnRh/q8RgOs3mqOVKs51hTX1Qd
ZxWMyzgB9F5x/e7FvvXQIZJ6/UbJr+vtu3T9buk5/sJVHlrL2xeRQoy79uNaXzrQANbDOKAI0SHS
oVUNoKa6HFdO4bZ4duQ1FoAJ4MuyeZaNUzWnNpj6u1yEPBePJmfu472c7J2k2lozwqI2Gs7PY5ka
B52ckKom4QKQXfylmvE+bTzhcuCP8Rf0x8iI5GG5lLN+k4f7Vgtj+KQsRnNI3/qKHSANwjBwhHSp
7sKQ0cM7J7dMtBL6NLsz1QRtVMWOdnKY6J6HxIOS7UbFxDezq8icO6mDlLxtQuSb2g3ALJTjks45
90mhnHQ0gi7sYvRzV77KwVz5Jl5iaBiMVjruIH99ReR+PiIwgfKGaIKqe+/dYoo3fFdUS+1+j9HO
X8o6r45xwaLGfnybOeRJVlqhjSBNSNHwqrzYZq/ckautL3mH3gL2zHcyJBtsVfFCAEq6/DTR2PFT
6pLRvcV7q4g4T8z3MkRBw95b9ZSeUXweg9UQlOnSjCZlmQp2qCSG3ppPMTPwq32XNNsbidQD6YDP
pmuuSbJFyNBYvL1zy2ZTiX3LYsT77yhnZOOn7DuuwWtXRsd8KsgNBWTYrt0Py+SC65S4Fa4M/aq2
YJ3xo/lPWaUkO2VAS7OYDf/JAMpw7xWY5onJ1ouVp0y1fkRDxztBhEA9Bhs09vrrii5OpzP2BS9g
YVNU3pUNLtfJUXqCSzS+bG7g/BtC/7YOVZp827np/S2EDfeub2CqO6KoOItyoi2rjbooP+aAqyiB
nMZrGVIsGZqAJ7UecZTHa+NemVxzwykCdW8F7Z0efOjOGsby4nlsvzR2HdSix9/mTNfvx8T9rWrL
6AA2zwYO1kBG7JFLXMlZvH66/8BxsNf9G4xBVUG1mZah2ZqB08infbCvOLarwrJ5LFy7nMJnhzT5
0hBSsdBG6oPsTWTh0oUc/60rFyDOFanXq7y6atKFjH7o/u2yDzeTawcK4/96h3++WSkFav9/d5Cr
wDWxPbhXy1A7qFm0GTVUKwKYXueCHASa9Axl44yuBdYANDrEq2jndMj4WsWsHwIhwtx2QsVNja21
HKZCp3lA8OeiaIh22YaCs5FYgnPK+xJvrhX2XGGwqgcEqfdwqOclDAB3UwvJrGkal347rHAyr08o
VfsLCIzGK1alUIFLS9/anWWdVDN0FzDEXmEQ9g8jvhb3WmL8kQIZe4PfXawBtQd7OcRRdOHFg/2l
8B3stkN/M42ZdgcVvHloCmj7JdioHRIxAwlrV7+0Q5hhDDfZj3HW8uNlarDtw7n9UmneXavz94si
X8YbzkEsJRpX6dTW8xoD7Hzd6aAGXcgz1Ry+Abuy9/Y8OcAF5vqti4fftbzS7uHh1/emzhsCy4Pm
jXSv0MacogNfFQ19po1cDkn/bRKpDCkN2ugt2fuCfwLbH9/lQme8bYtV7JfqCYz2V22EkwE440Ba
cDgiUxZ8FTyJiRPsSzuY08XrqL3JeNKAevNQENtE/RSfwwEfgirvi8eYV+Y+SKnq1X1cIEdODA6h
sXTCqgDP8mdM7RFeSGftgtzkl1AR6VUhvp1STzzGorkNZa+RAt1ph0Bx6OKUeFsoe3KNamGVEwNY
WKHGmzz65j2GYPEDRP74MctmeE1u/12OypojGGxQd8uvx0Ag9DdfHK4AmaSX2So9Mk9qt7JscFR6
1nI2j5G0b/Mfmumj6Zp6zXOqemyQR8RiePf2+7nrjJ0XG6gTA8hpNuqENl5XRouwauZwobF5QHY3
/4nhgrCOar6iSFkvx9lOn4bKadeFMakXBVu2XW+2PdZMlJysIrjPtAxYpWW2Wzvwkq2h9sjJhoO1
NvopWoVWMt0Xfj/dTxlkFVW3tjJ0i7dO+poOlX5QEiMCpt9kqyLoDZFz1EnzF8NRhZETAKJchENA
68T4ouCADIWuNtOTRYEH62Yv/MrfNI6TauDv/NZ1tn6OibAn5F1VO7FOk2jYk5JTTJIDWNWkX8jY
tSsX4n/Ub7Ug+na7TPYQU2L17TZVhwKqo+nqKs/nVaoVIU6UuaYu7JrUCWoS5iNQJ0AjjnUdzQ1i
R0U2sgWzYM9EfW8+zp3h7sIetlWCQlS+8MPcO5it/aY4erKBJwOVXMaiBhbUUnaDYNR92OP4w3+I
yikvy1Ze32UPM5ppS2VK622p29laFu/NWc03pQ0SvpVQqhsu/ToOYyffmH0uSIIU90c86XZR3HiP
g2fuJkuP/sgrezeIzkQkR5D4j79M5X7n3plJreOh1OEQNZTlKu8S44frobQWZ7+1eHIt4Zjjzljb
2Zn3NJZuqX1nIS93TNX8Y9OBVTrqyFCtp4FSadJO6L4aw5s2mqYP31XRAECR+fTwNEO7Xr+XoUlN
9AUukNHuus6q8bZmz98t5bRsUgUOK+zRHa7q3KoQt7JS85QWEeLfYtRpeHDbRebgNkb9dVTRT0SB
loeicH7qRVPNLuQkfRi2Nqjr9WBU+tYbhgRTmwDM0dg4b6WnbS0lG15ytWqPre1Gq7Hz7bc5t3DK
1KCR9pDxwXBynAprZWkEirtPlSg+gumNj7ZosLQC8yiDmq++z9yGsPGxox90b2Ojvw0JT+WDghD+
T4sIgDGUtTi52fwJ9eUPKnCbIgGkUfI5NVoH3zVDuDd1Xv1oZe3rGFHN6azUgqLez9yxCkDXTF0L
gyGK1qoFZGpSRmSR7C52D/VkO4e6bt57/zNm/loslzhAnjdYTX+vKyzUS/bgCOLY40swpvNGSdJL
Aozpnuxjce+BPt831fAjtdB/Wmux/Q0cdXjIG7+4L0Vjm+iVGRW8VnmBvFROlBaeo95MIl4sk/E4
gzreJ6BPHHz5EHUEixO3nre3etIL2HCaysJF3e9CHXklrRJuDglN1qyUKOwujjVfJle5tAJ2GY+x
dWz04UmCMG+h2pmeJDhzgMR8z5mHvGB9hoMybwO1++1qoSJj1LkjfFdAtnkTLtjXIeedSrwxp+53
ryi8RTf76H3XUbeIsXvfuDy61WuwEwixjCrYuuKduawbNbxcp+NW5Ly0Sqt+QJnvlrXYF09T8tVq
qXabSj7jbS9ituxKUb8YMQjqukLkr8ziZDUCx78PeZ+cwgYtbDHip6L4XE/BSpsH94GHXoMsYpJu
zNx1H3TR8MCH32C48UHG5LrRx2TSEec5sWIqSB+D/b9e5Dm59wB2ztyrDgbpvlKp8TLDuWKNPsCM
t2yZLyfdHw+1h1qkVnL47lPSfzYekfCva/NuwJr1SS3NE4i76WsC42frT42/Hv9hGareyB9509fC
+D/GzmPJcSRL1+9y9zCDFou7oZZBMhiRagNLUQWtNZ5+PndmFbOza7pn4+YKIINBOtzP+YWw5Rb4
Wtezi8sg5NBk4WZf2zjrXmJSPMDTDAKjuVIRwhHSaE49q5dZSeqd1G6RF3i9nq4I60NkhOF9C4JD
affKVTaiIe1f2D9sOhT8o2XT9qAFS/WbHLSIYN+KeAh2VtZES9ln505y6T131VhxBBMBKZtMHHwC
XhNxRgtVBtEEcMHhaekQzb7LjrpvDQIYcX7oxKnJzRyiwDar2ONqSHtXq7Y3YzGqeCkG1k5lzX3L
AwtapeXc2kax3sZR+0PPjfAsxyy1mZc54YV9o9T2W4tT9lpBdZrcFTGJPsRkMqwWrDXxj8RQ1owH
X+bWMlblrPinPmv8FVLL0UbhivVkEleVQVYZgpXR12ezLp0vSCYlO9kP5yBbs10z2HgCxmzCrtrF
Bs5y5RRX+dqyUV/pLGKNduMlbI3bNDmPPblqJHRZpRt1Peo6IlmiKL5XVmkfZF32pghuklsSY89Z
stkZvbIhER0g+5Lab+kHJfbHt2Jo+GDM6GLWenUhNGW9TbOjEQnzvYMc1G3HWJmFT2LM8JB/JkMI
EMBd2FNbnmQz40fSuBh7ZzUSk2PhITPJrCJvzT3eCymY4wG3ty5RV0QvUNwO0vEWZUZxm4RiUmLW
xYaTQ71KjJoknOuDLjVbb9yRLg5eZaG25tbDEf1Ftnzkbl90W9vKlrxJYGGxjQnsmYd+ttQ0Lb7o
Yf2zCGs7OfhF/FrjeYot8t8DuEchp/hiiOlDTSANETxCI3742YINfdBqtq2GKKoIizc+hGEnm4Fh
xKwGmbW0krHfyD5ZDGoPvbhUTZIAXIZfe3wrYyXeAmCpl/IyOaBHZbEPW/goXsbJ0tXLDzkyM1u2
mMHO9iILYUf3YtRD/21M8KbUB127gm4a0QUvFNCIFWJZnDvsmGwbRroHxdSnZpFNWXIqgyE5qW5M
W1afhfnX7GfXYx4WtbaggSyl2GwFAiyeNPdaCUzBME3WXkuGbmFITAJ2lP2yVtGSkZP/viJwAu8q
W88rejby14LwdCceJyESB5sAc1w2zDG4h86o4o2DC+zPtlIxLtsy2aGwN9n5zQwcTYo/OtpQowby
Ka999yC7SqkA6QipQtmWhWrk28S0PkFkAHIlcPFDOK6xdNC/K3MOnhYE74ehsQvswLrmmmNRu42D
kqwYgfDlA2RvEA/XcvutKqf0Ck7/c10rZBdw2UNoNnJudlHdnc7NTo1ltfESOlzFl/iWmq1z63Bp
OnuRcpIt1WlJIUT1HkxRxdaFBK2s9aIGUbuGAVus+tjPN2Q+vkaK7qzxIvlDFywQWWi42z5qzyYZ
y560sJjz2/D/tc8akxtHp3grL3gW8nbInf36kqZ79oo3mVVTkgrvsaB21vwv1QsOxj+zb15p/jmT
at9XqNyQAUKSR0hknCB5TTbn/so4d3a8lDd59MUm0jSFG3zJk5yckTaT2svINo6dWayh2cfvbZkH
uB0iJJbrXfyuJeZwrPQMyY+YZbiDBL8e+zS/FLadXXJDPVU4lR1lS/YjNJJdDFYbfmToez375BQD
j/elF/Ac9YfOMRey0+lDwndxtYhNbVxin4i9oOO52rkICLEqEESJ/ibZVvbNbW1OC1mtxHAEQBdM
OCYM3h9mkwL8AauewY1rCgSau76NITaGnPxN7VxnJuN548YLUC3GOhpxuAN5XGVH3Z0Q9Q85l4sW
4ffsOAnYgGyShWSebMsR2SkLee0/XZI7U7IvM2WjpD08AoLEt1k8j9069YkEJOFW88Ma0AFulK4f
+ltH6jKq3jct4KnK4WJP/CP/4CeEfiFgRSc5Afv378Og9S/8dkiVWWzjix71bv6bJxX71AJGJdJq
aHx0O0nqCnVUMvV+3Bt6bZ9iU/82m3m5la2gI58oa8o4QUWtNP9b4UUfZwVpOEyxjdVs4B7SKHbx
Gg3GH0hKhms/Ur7rHkzOFK21+zCZ9q5J8S3JK9d5x+PwtRmq7DFDz7zqHpiFvYNxi6aK691be7aF
fOTEtwiyC7K/k4N1J8iCwq5rwiZ1ep0a83Mc4VIpGXK6SjB68ah3ZjcuTWWalpIl9+vQoy55ck8G
nWzKIuqQeAJx664rJDuODo7HR+Ldw9FXAyD4ovhtQDafRTc6/A7Etc8C66SoWqQ1PhyazedXoqMC
gqRBFBJzAbHvb8xdUqJUo7dlsB09Ym6IIST32O7bje5V7lG3kCN2e+GgaqLnNeqDtzAUPfhGFALj
hXKh5Yg+9LHpH6J69BdmZ0WrFnY7x6UU/M2kBV9aIsPrbHADbVlEMfY/bmihvfJbVbbtpLkP+Yyq
qll3B9mlDQPwd9nOamFLIKuBJ+4hq48Jv9+uFzf45ZWEnHRtDvXb7Lo/AtU2bm2hsSSPZPolokT0
G2BNb94eERsy2cdnkWbKz6becCjGXo80q5jyHPinyf/U5znVFrhNvP8/XKoFbrI0TAzhSXEPqDc3
7htQhpS9RFi9jEiO7ftsCPcGsKUXGFzxWg29eNGV/rRqndFa4vlkrNTchSBLMvll6KbdI51DbFBd
Z9AoXjK11pBgJJfYN76FGZnoVFCHOtUuXpIj2XubCAecFKu9VqLQotpZqlERAO2gKRP52Heqx7Eq
LrIl+/O2cLb9hPKxZ/f+eBlR1g6nSb2bCMqvy8zU1vyq1TskH+dFs0oYcpl6lzPIM/wxg1//2WWm
/XYIxmQlZyT24N8KfPTkVNk1W3zD+TyJPwn57UJsdVKx6QHKkDyav/Sp+gYFyGEvu2QRRRbwE34/
WYwkRiGKCE9AMHLZV9l69vdCKSO2UgMys2ETwUD1b+UT1lj+0vn7pMSYXGJmXrqWk7ywa8qVvLGc
qfvTD03P/zR8vdgWocExbYT/PNbBK9aFxrWB5mdJMxHDHTZ6Y4eL1ui0RR+vymKcXuU6Gls++ppC
b/WxzA4+JBHSi33dfggDY96UGE/zNwf2W2Ypr/xMI/ywZxOrBQRj6rZWT31rZyuCKeE3v9AQlsw8
4giGtkaJwD4YogjQtOA8lmIp/GyrvUF7CNQS2reYQLbr51TZtNoqWHnpKuZgsxqFok8UqfFrqxNK
wvlE2cWx3oOyUzFBD3338hgNyxZ35vYuW7KYLdSS5E3MAMiEBxBxXfUN56K5N7SjLAY/0RYx5K8G
yd+zHuf3EAHFOy6SwRsZoT1aFuZFtuIeRGpMxGc7jkUB/8yL0TQZJpVlB3+KA286OKZdpzyasva/
9skr5kZ/CSvsGCP8Vsp5hPTKrwoy0ni0xUoeBCVbiF6s07Ita4/OZxuZseEoR2RhtcvA6TjDZP7n
GCYEKQ8f+nWPPT3OLr5WLAsVE66RsMCw6kHnKjMBRgniTXxsrEzgQFjTPmIv2Iu9aAjf7n8JxTyq
KVTvlTLP7hKJjy/wta2NRI+W390U6H+ca+RxeIr2iwE95rVGfi1/zLBVFFIW8AvmJUeAedmpbxXS
KIdmBs/4cKYyBU/ll7baensUaMOdljkkUKuipCxk+ahXQxMdewGvxyl8jKNjq9qLQnXCpWPozrJC
stDf90bZnYxgtNHGtZKj2+n+bmrS0sDeCjG3XH8FCZvvkmrS1qX4TXWtDthh1MuLimro3XL6A0CG
CbcQpjkty5H075l6N1k4SpC+AHAIBZTPFBi/ZzEMyHU/m+wmwHhCr1w/J6M98XOK7AuKsmW5Ep1y
ZO6sfGfV5j1NC1RF9Cj4WPgeqTZ1eptahEaiJjEPSCN1S57G9kvnI/PN0Wptq451nYWCA8q02tKq
y25Xg1h96xEL3sd9ky3laKAMwauHPKBLfgS7k3ErU7i9TN3ioYIKUBQcH8ndR6dM+cpJbaTEKxM8
EIAuZ2s2ToqyMwGwCxm9aVka3byWzWdht2G3tXwUhczAmlBVnqydh7besJj8scVGwvtsJzOcFsXa
SfPnXwojaA+Dje9HlOf5p6G8YD1DykwQNGJ+q2wDMxZBo4hwMVBbGJYNBIA22/1njKShWb8Ru3UN
kJzn6Q7i3obtOL9J5gyO2hLyL9Wb7bjjMqvL6Z6quJ2ok/et0Z2iWtpWwqHf98/YeY13Qv7DZi4C
9mwOsi1K5nafiyHm2Rt42dWOYpRmvelP2R/VlbYim56BYJvzT5F+k92kwoydqyc68SWu1sMJ9/lO
fyWoUL5oEahD2T+U5gR0VufwriAQOdX9V7/ovPPkWy4IZuCHTRFfkug6Z4l/jkLbO1cDBhXwNA6y
hUq2gTO2GMicCctW0ATLVFH+6pQjU2dap1D7KhtFYbQABBEbUYe53xHvYXkXEleuMViPIrNy1grf
ntfPPllLM4cgp3DVEXNTvrBwngXWOlLXsWg951d9TkZlGje6gGBgpBMeJe5CNrMyYFV4tmVNqbqc
A66Y7sGa34wmBLnSTIhSk50AQND0i94ckTBEOuxYikJDjXHNphVRSzf9q6/0i/4xpwKqsPVGnE3E
y8s7y1d6FmB9/3ojvYBy/PLGfhl6vL3mjyB2lb1sPOb9dkfZlC/1j8PywuT5l9ddfMkGTkON6k82
IZ0/InH/513kBbL5uN/jHWl6uUmwA9/JV3r0/fK25fzHRzmk2LMkk1atU3NoZ0g0sXPWFfzTE9P+
RtYm2KG+TH7Ty7x2B+v803OGnaCNuhLzejCzOzlAxMikbyA9ISbzjR1CnM28x60er9Eaza0G3LMk
5xksEIbov/E8+TECZ7wPZLT3fRcCQR9C5VMfI1AlJlQjjlxdqXwvA0LJquDP66DCcRfvMKEQzaz0
kbybRFWz/RiI7oTKrxCyl8WTUyavY/uEn/TzOnmL+e/rZBO31KXdGzaHZA5VpniCy9pQNi+lM4Jg
F1Izz/7nNDkgm8++Z/N5mWpE7k6Dk/UczMVryWbVK+o+w2x5bOwGG7qhOVfwvqdgCk9OlU5QAUSf
3o4jVY1wxjA3CM0Rgn7MfkzyR9Igvo8XeOG3FVgLe7raeTUd3UGbCGJR9BPyPYU9cM7/u6900lnI
jVxzPZgf0/LKR/JiYN+JEWHGEcGx1EXInU9hlv3aJ4ddsN8vER5YIiMje57dvhib+NNIvoMnEHeT
02W/bCZDcKp0vTjYefk59Oxpk8+eeshRj+QjaDLtIAvZSfxCO8haKYfJov86LCc++35ryutkn7zN
lDa8wPO2ciQ2Feu/iCba/yY/plngjR2hJMIh/N+wSLhAVojc++MNUPv0GXNKduvdmJyAF5DUmfx3
yQ6X/ZUR2GT1o8/doNtr6fHlagNa8345XbSyZnXzyYZaPac4IWqNy6V6rMqbi7dkPVvGiyz0IlA3
YUMqvx7mul0kKcp1zmw17aLoOGj1A+ZHBqpBgeJ/3g1pkAMTatDdnPX2oTWO8dzKjqb28FQeb6Ja
bxeynYAcIDRj7IsIW6LR61Q21zBmYsQVruBYboZnNYdJn/JN5XbDyfIM46CSiSXQ5evQ6SK+7GUL
UdJ1sY2lSFJAhP/5Oa+5//a56yocX9XU8ZBWheLSv6r5pGy2UgP1xJtioJJtSOEwpcqKkycKKSEW
cwDaJBmHGdnk6PSXuNgv0+WQLPS8Pzakzta6H6Aa3GljfYSvb7/VABl+c0kNhBkq/ivxZq7QNv7b
PfWXeTjKcrR1SQpCgJ8TfM0A/mdrE4L4oVE0MuOjf8e3bzj3UecvWGCrz3GVdEvPymrOy2333oC3
DQdBa57gQ9j5eDEK3HRrRKAP8usTVwcfF9+PrW9FAK0a5PFTnOP01vHAVGbuAbr59GkIDyG2ER8V
z+y3XqitlCZFXkIUNfzws/b67JCiAK4QsXj2TfDRlnbiJT8vnPTjIEQf5AwnbKF1T6oX/XWf59U+
NsfdyujtnB1Gse7AESyNJoML/EQd/d4uyxaUZf4OPQqpHcdqlgKDuJIxVlnIgWfzlxCs7FQSAu8+
AubmGJ4eUVpPVGX7cQNV2Q2zUR9lAj8ecRmy7XhYJXPQXGSBCntzqWKUFZ8Dsk+OPgdagQCQd5ED
LbojCWxxdUeAwPyIhuxwmO3RBiRnGh/RDZuIwkQFeu1y1LzWQVFdzCFemyo6JMCthpdnzU1bDGD/
te85KmvaoA0veZv98zx1sKGBphY5qDrMoAahWTGMo/PJwjIZxj0bVW/aOQSV1pO0Q8nVM2kU+x6N
WXAeIKYtZX+lY/nDQyJ5yaHD/xc0p/tv+3XCzqqu2rCaDM/1fpek0pFVarI2626pkm6wpfFfS8tp
UchTk09GFf2pTHHwo8IIrPMcFMrt9luhtSkG4eW8mV1y4HPafA1G91ssKgAgvwWJ2nxl5/uoyDlW
EqxLO7LXtpCE1g314lWdeZYtOPT2DiRXvNRkVFuMtoltoNs44faLxtmywf36auKjsbaCpl5hSIgD
mzUlzsnoAqxoGIWhF27Z/U/Ie/jJKVCxgI5EIZsR7oqL2p2jTWaNAQxEJ3sph6E4OLlTLLo2al+9
WW9eB6UzllVdLaFxTWfkgO3V0Bn1B7MCK1Aahf9HrONg74cfAJFCQo5QBtTRsdZV/ZD16ATKLlkQ
qw/xLvyrDyKAslPn8uXZ9Zz77NOmvN9FfYVXW/39Py/ZD/f5Atf4It//+P//D76Zbti2o0ujI7F4
/ybAVg5WhACgkd9I+5LLNGPtjMZAvmwwzObf02qEOCz1LAcyN+yBTH+Jh2mEZvVXgSEEduP/e3uK
P6l1MB8S7H2XTtmBa5vrnWv6/j4M0+icKG0xLH6p6oCEyVnwdsIWTSKh+ZIb3jUVBQ561b500Uwq
Pw2x2QKnNpFJ4osgiHNEJytcKhdai12eracRzuxac566ujnHiV6w0ikhvyyacqDQrI1NPmUbqqby
Vg+DCv8oyY4aRtTvTpilqyaOL/5g26skT+Z71TbTkYBIggrLMN/L0ovZUPNmJM5MosvUzJvXnM/t
pZrgNBzddNcIvmFYV6xnxehWWDWFa0gWPVbFSvypqnGkwWzQ4tFeNJsOZceFXoEkgPFmbYNA++SQ
jL64yRQtmtIbCV5ODrFl+w9Hi85E7N1V6yXqQQN6dPHN7gsx40EzstfYr7NXr+w+444RLKzB2hlD
mN6Rhw1f9Wo+oz5ztUHMrcEhfh/jJIW+WyQb35i2VYKpAcFj/RJ2f+oip44VFf4X7gRbE/OY0TGM
qx7F5pWva7xrgkZfmKKZ9+N8NfFTXZROPn7UyPtsDDLMW1vDUTEws4Vv6F1wGASTOAbAf/Jrs1qr
TWmQ2rhZaHrcvaoM3k2y4dgY1/dA5dyUNka81/rG3SAf0CDbOuD0NAFZOQKXvvQVJ3Y4hcMCo6rk
ojb+e0RInDiUa5E/6cBhZ2b0AabjclSy8RP6r96+j9DDk80usjCzq0i1B6FIQYMEdQi1hN7GDDlG
la7lXzo7US6y1pKcWCAEAINFDBSItZW+haRIiYBjEGIjIQs/+KvWRS379+eIljhvbtrZWwxt8GVH
lrA6N0bULi0eDUStkzdU0PNt3qYIQzZGmmxkNem74tjaNZqRLfwbyDlIojm9MV5UHetkPA9ufq0M
B9kC6ZfbBFtt8mRtfc4bFvQFOmULq67GmxoM6csUmTcUGfJL7CbwXkZ7QkjWbpdh2SCxDTTrPP9d
PIaV0DoaNdg5OZCA113YVVJuvUY12JdQGHFYHILAZQ9C69kvm9HgG+cZHDza2ygrOlgqRuTCtiAG
yiPAnBcV8ZhBma0j0THjEiWcSpwCl6/ZxSweeYRoX6Be+hor6KyUlgImmdYoBssajMLzRfSq24Hg
Qw1lIJk0tfWwaXkI4AqDafAsj7CiSKQayqQG/dILqxpRMw3v2DrYql36ubc6MsUh6eQYdz2hIiiK
GvbKAmGVaNOScYldx/6oxGqynw0Nh5hBPYQ6TwJO2Q9p3KnBQ8jFs8G1G1fFrkJ3QQQGAYFGEdUN
lTFd24Wj8lEpyZaEdLHNsnz7dCdIlPqr5tfjXjLSFlY8mJegIMSeT4uKZ8zFyIsfJEeSjZZULmwL
xdpW1re5j7ARCGc7X3lRlwEQS7xmw4k92EZZhcM5Wj7nqCkuMUjvV04t06auHHwoiy5bWbqJOWUU
W3DTEXkBBvjVtKFuxV6PDmenDtB1k+wTyicC84V2D//L70PgkWZGbxdvLRHMwk2XuEG5nZJSuZGM
Ro0jZ9+d4r/23mqtteI7FC3mfDRfLDf5Omp+eY7KwNig85luwL68Ja7evY6KAZV20riR0nG8qQhn
ylqbGM5KqU1v2WqjvoF7qW1qK7h7CJQ9FDR7dUx3ekdgHy0+b7yiAki8wZmTU1Kb1trpQIKNWU+s
v7Ah4vIv4yCIEHwGk3/nChGBrDDGYzshgWjWp6o1V7ic2lclSvJ63Zck/joj0JEV6JGCC9JwWQRk
XsLAvLjenPw5o+EHh5sFZBTYlUSAVBrH/2ZGHZYYGUDm2OcnsYmz0gWmWQNEt7w0WYMPA5IFO2TK
Kg4q0h6iqZpx47reVyluoGu1uWpRUDSwGUmKPFp0iiUAVoodX+aiis5hSpZ89D5Ofs8rICmc3UYo
6pfciw8zPLg7wF18UdAIMS0EYjyhLoPLpn2IR1LtSQKB7jGgaxghFSjkgRtX1rWLeEpp6B7eMc4i
7EpnNQmHUOnc+TT4bE1rXvSRqaxlVMhh8kHT2eeIH91YsvLlmsLjPnGyt1RzAH5l3aUxuuyNpJl4
aLLAjiYSCotCUZRNRXZv0Vl6/Jqz9K5NG2NQR6vMSzwpmI0opoGwdFpusrIM2BrzYNfnyd9Zmn6V
LVbFn8/6Eokb1ymP/AsmtDjwE8lQgg78eqsb2KIRlQ4+mq84I1j7ukU/YBxjd6GU8P2cUF05ZQg1
eER7dFs6w14NDfvgsI4fEDTtFyDatZX8IC0j1bz16Ort+j9v1WSQ/F93ahYHdhRiTQJ27M9/26mp
48TyX5vNzajQMIMb6B5G4SQri8jFYo8kaA9OzbEvqlwPPJxAb1pjbk0AtyCy1GznCAKhLHS7DkAd
5+A96aoElTCrpnOrxfGxByS3szOUWWJhiZKXqbaxLQx+G3cCVowI/XuvFcZGDVWrfx1DuGdocIVG
VaMfW5qvOt+hbRIq+G/VcEUx3rY3Q51py6xog5uFw0zl2SuHGONFINH7ptSubN/VqzmpGgg46xsR
TPgcCps4GBzXPk6ra8def8tC6vLQ1L+pdZHt5gBs2UxOaYOpOP95/oC1bY8xu5hdS5AlWNRz8oqt
OP4EWVCsw96eD40+zpzB60FfyqrlFfPBs4rkv0WhfleG0PmkTZNIiGd72Ov8Lmc7JqbvpgHwHwD1
eyeYp8Oz0KcKjT/ZTixnOkSieA7/Y1/oNofECsHduQ5mjnbCQcYc+l06ZtEprf2RaLKG+bcVa7vU
TrGL4sS0qybFODZsYXcakrvo7wTerkpcqEQzMf5YNRMMpOcAPVtzKo82OxpoBGq+ln2mWaX402hl
efy9LTstMZLi0lPMTbLp2dFsfJMc8UCw4qUThZukfGPkiDEug8Tyr4on5M6z8OLif3obFT+8zaH2
Cn1ZPQLzDW8DuYvTf/71aHzevyehOMwaeLka+Bw5qve7y1GlIA6YI3xw8yB/ehN+H3PrLyKnxXwx
iVysXagZIjqviQL1TFInVnr8rV/O0IfMWpdT8C0r7a0e1O4pGn335JiqexpHa4TiJ6q54oJAbznQ
i5ZJjrJHqZMq4I9sVwQTlA0D8YpgtKYtwkzGexKX/soqpp/N56jW2/q7bD5HFZ1rAczHUfeuY7dd
mOb0ycE3YA+S72Cg1s2T3t7EyVytoYDm7waGarthAGnfl2r23tQtgn05RBo56hMQOGGEGS3kaDaN
7WXk2SkHS3DRr5mHnbe4UodD/T4+LpumNNumk++jXdLDXtvKlEAtVwovB1JAiPqZIJCPATmDMSTz
zbNs5LO69nQl2/OF04b3UDHbXeS4W6UYjYOZemhS1nbnZYtHXXarXWEcWtn769ij/iihFLHfMYxm
I/WzQZ4r+56demGojXWIHI6gsll4mAS5wFsW/KLNnYJ/xauCKDtbQD6iUJCqorpEUcLWwKfBuII4
RWTY1I5a6lhnDACKfQR4NyZOrLYYpGFq7G4DDL9uvkYxldi2u2UCZjiI9QhBv/k08U1aRUG2t1TX
gZzpT/1BZzuq3B2V7LkniiJd6RPslaFR7qNtKveSz9dAd+Iqu7ArBc8/jeZWDtooYh4qL8GvSVzg
2zzrs1c5ZMSTfo8B6e1jv3McQh5gbIhDGScSLubObp1jh3rLwa4KdnCyCqNfMZYgoMxDRux5E3RD
vUNGH3y3hG43g0Z0eYy2solftXa21D9Z66pTwuLwKPQOT5NOn9NVLf1j5MijyveOBMZccyKwM21r
N+zbYzh2QJaaH+h1Z99VJAbswM3fnxOwLfHuKLz804SgmVJ2rdkH30EfM2BtxKCntN4RqoIDvR3i
NjiVnvllEiy6tAj7ReHMQG/IwWyrmYQJ607zZoR2f7aLmDR51LzJQs2P2OcOd9lIijZZtG4kXJLF
9GhI1hGc040cZScbHFTLAqrXBjbPVi1f4y+X7joXNEED4fU1N1gFijzIf1iYTOEVk36N3RkJFaUJ
XrgxaVSFDQfPqkXHaedS+IEDU25wdtlATqJpXKIS7dh80nvjjttW8ydMqmU1BUiEZtq8yIrCvHtJ
Hq9Cz19NTgNHoOJAD8K13joNYvDwyVtYf1a3NrAEv7iWBhDaQ4BsCpuD7lQo4QVls6oELrPPsytu
o9/ZESQbZcbPIPSt+IPe5PdYfYmtplgGaM5tEZmvb3XRNDdWtZEwjxlsMStubqOTLjkJwa7jCX9Q
K3Tu0O5G6gj4YlOnLtZ7YGrcfHqBMM4xEN46fsmfYk6ujx45FnSw+vKw+BYHoXaKSbd0KE5iFW4g
Ww+yyDBIU2n8Y8+DUOkBpwSvTLew4K7ywiVgR2crJHtkLQnhn2kqmE3pfRSZzidzavWdtFN62izJ
QbhBn3Ax1Hey/+HLIefxW/38vApxvdfE61n9SKiBZBXZcZkT95FWOzqdvcdQMlnMrqNxAh+jXZJp
6T4lxHm101rjbGLFXzGI2TSD2/6Bqe2HQZujj+58sXyYQaZwpZuHAV4bml130wZ/IPtItdp73U2c
pZlcMVuZP9hKpPExsvApIsQdpV21LuJuieJ+9lJ5MMc83ba+8jjkIaVHPwo3R146jaZbn1rZnsRa
txy8+tqrigtgtZrYNylmvQrtVt+EBQJdoWCuZ4KqPhkvIkdyASDgYH6UgiJXfDFXzJCFP+nZNY6Y
wTSnI6bUlCCd5lWACv970cVr4M/FXdGy/n2IT/BSug92HQ23Yq6OsuW0qn9uoOEuFJDsHxQjdQ5J
gtKgbOa6pRA78oAxNTZOdRANINsYY7lT0sh8YT/c13zbYz376R5TWKTT+xg9KOkeI4s67qvDoLc/
nJbw1NJpXe/U+sFRXmUIHxo79ZzLNH6ZwlIZ1nXnCTV1qGc6QDSOSeXOcAFxV5rSrjIjTN7rwsph
pPvRUjY7AGUnXR8JoolRZyjcSx9pZ9nyOabeeV4+xmRXUsYL1SqzlyTK9niEDCdfFF7r9yci2z9r
Ixt0JEszjCv/pf+f5hZuMa8yBxDbP03+7SXkDUwLBWHLTI/P28manFsGVr8EKJP0S2Jb4T3BuG1R
9XxfBHcLqr+20Hn43nxHCffsj4ZtPvbZm1YSMy+MfDog560vpYmB3aCsVIGfkS1ZDGEf7escARst
ctJ16rfJHlZt8VKjTn1o0nGh9pZ59EUOqS5nyE826K4NDKUfscD9wwXE9h0/g2XTVH8G6gAbhojF
J6JW1kkfu/qe4xa3a/nnL2en6MplG5qLyLabWwkue2vGYbXy1cHbESbp19A6q8+kmT/ywNTxQ5+7
yzir3/VYX7UmrD4jVPV35Da+EDiFIyU8F2D8fpZjz9YAf+rvmXJscOMRWBrKDTKw54CqBIsyHp8R
vzSdk2RThYiR5oGGOqUGMTmEmnhRKuWHBh6PUBddz37cXtUVTPAGlBkDCEaypNvdDQHQ/mq32bgl
iA/BDXuXq+yTtTI/jg1Gmc/uDj0UIJYe+CExVRZjopWHpPU/y5Yh7pjgB7g0Y69cxUidENRiOVqn
M4F32/VIi8ZCSfgx1FRks2EfZWutL6cj6V4sPJsymI6yPYtO2Yza/p1vENYNouvZH6j9a+FDn1El
J2Aga3GUxaOtp3W7cTMLJCevGYpiEoLFstAqGHrIS3RrOQAyULxZMedRlZMe7/OXtyyrcqjIUxJV
QxEtEjX84LSIg9XCEQuAQX4yZaJbVmVRihE53DSqyVNcj9B26ouVI8R5dPMao/t4BYMQXSeYrVcP
fOC6NOBk+RweOHr53ibS4DA95w0+mr7TgHuw7JOXOTb2IupY7LF5IcuJV/oHdAy87Vzp8Vo2q8iN
16M6ulvZNNAYWZLnbI6P0br4aBFjvchWY1gIcirDW2x67d1UUlScLH+dQBJZS5EBjMhBMxS4XEmR
gVQzhUKJVW/9KDFfcOegaFWdI1yw7TKftfiJj6iaFslL8GWbX0ZyzdOPAU5lcl6jNjE+E8F2CMtw
6/pK9CGy81ek2ervw9T+SfzBvE8eXkoNMhbbxLWxUHO0eys9ossMP+gswCj60ZZV2ZmIzn8c1s0Q
d2k5Lqf/D2HnueQ2knXbJ0IEvPlL0LOKxWJZ6Q9CUrfgvcfT35VJTVOjme9ORAcCaYBSV5FA5jn7
rO0q7afXhclWzs6EFbU8ux/qMLMh84uf9X8P11rh7AC+Gi/hugfq840ng7MhvWYecOYYXpXOusp+
fdBxyiJOfp6cYTxXOgJTOZA2wTN1qWh9e1U9JA52qUsaKF+xWwsHr3uUCyVjMKF7j2pt76yUlcVt
4aRjfLPxsP7z44qZUYGf55Dx6pT+4eIg+1MxeO9zhoYi/tA43rsa4Rd/byJT+1mWeruTl8v++z0w
VxPgKYKgc/LVJiN67UzXu+LjVG7YzembztZrH0/Y1g90rX8ZxvkbXJj+Qba4AJSzmhp+1Fp2xQuT
l6miXx0nGigfGup1X9VIzsSV4sXymMzlbVB2YXBGyXbWO6fbBcow7DV+Sz7owOpSjot/21IauEyt
Arsn04trKvxxhMW5Y4aPtY7QYAUUJUTBSVsevJjlZKCPhxt+VfZpSUnRbS6iRyK/C+sgekSB0OyG
ElGz2kXDkxVedfFYVMVBnlENjR0xyY3dvU81l3ndN6V6cBsTN1UU/Q9NFuo7o+zax9BaKhj3uvcI
lQu8/hwNZ9JzvN5QdTzlipMTrteGbU/KY+9FU0C4bcaJZOjeusbQXnN7l4Zu9yZ7gOxkTdO+2v0w
7Ys8oZAiW6A4Ri2YHc2Pl9H6WSv2Z61P1aeF6tUfsrmn3n9Y56at4B9YBvuoN+LnfKLoEojb8Fh5
Ubmre/EWEfSYIQo2qlZlX0Ij0DaJVrnHKiuGy7/PMBt14nOOI4h44t8f6mXTY+8s27bpjniTxKYf
zGa5ij1s5voOm6AuxiZoMnsMg0RTHlpxliXudOiIr8gu/AYqUqenJp2WeC3X3aHCO8KmNL3d5q6N
RMtRBxDHun0yoMaLRiCXTuLMEyuse5+Bw4HfWXXz2CnVSe5H0x4qcmPl7rPaacCJlHTYFlESHFyE
TytCzuo59vQbl0U+I9lpT8Bayw4oEUEDiW+xKKp29fhXo2/zHdkaxa+Nptt4lJJsmqmxXtAi1oU9
vMiG5kL+yRUlPYSVYr5AJZwPFpaVKznKg4VdnhftJ9eNsXWYtGtFqf6KB3r+Y7KpOYRZ9/foVp9e
muYfYRY7a6LLymPg1d1RaSnd1fGzvxYDgaAqUdzvGDzNe3XazlXpAbtzvIfYmRzAT6IdOMu1A0ey
X5S6aSgzp28qK4OQ16B3lG/y2U7i+deFmlnbwZZ6N3VbFRlAZtmOtZiibisqKXQiPJNk3yHUAANx
lZQcY6w+UysBoCTU0u9FUH4Pe7eB2YbHbWH6MsBciygza4lDv/DasToNBk4YDxCrcHeWgyDTjKuS
E8yovUY79nqpHfQ4Jp9Evv5kT2NN5XsWUQgbfnWMQXnmKvfRzV1lJftH4j1sfnaqMNuaxWHBU+ro
uctzBCbqqYot76nuQWVESwhawivQVKXNpvZy8cXolwRYw1Zt0Yf96vImZVMIAoEclIelD5KLBSUr
NcKeSlpxaZfWyT4sLRiq4ibyMIulsFmy/yL1XGKGUatozh2XP6TMEAWB0p+WSp0gXQTq8/y9t5Xl
bxFs/ZuUa7wdFv5ukJMeIGAQ7Bup0Kw1oFukQ77MarBsLCwrj2hZ2guvld9mNJU+7TO9F7/2uXmO
eUL4HrU9W81tsR60VAM3c2wfSYhSay6JJXIOPk71qguc73ULvt4Y0/5UjyAy4D7TvnVOk1HhtiyO
SjH/moUvyLLFbPxTzpH9VPPOfj3aznpcFFYWNd6oaVGwbZ6LywKSZrX0S3iS6GsHvs5Kx3YTkq2m
vSpqhcIXZtxOjlou4qGQeoj1OKi8IUvYCpLeb7nRGs649yRbttOP+5zKrMUEVnNzv7MKr8AQp3s0
AjJ/gpDSCS6KPJMoFQxli5NT8Jv49/4bOQU/FSykdeOYDu7PaYTACRRG8ChLoHyo2st1kFI3Hdg2
bGNxoASx2JG7WnhzA7chGlTlR2C/11sT4K/52BjnLDwSoGte5WE2w/cyLN3HTnRp4Ug2F0+HnRzk
OaVB6W81EdHDTmGcwqdF1c+yRUgaSwXIm/Gcq8+lmTChZ3WBP91CrQODYx1kW7vLxo0cBfi0nDLD
pgZJjFIE5V3V6Ye8WeYOzj6NIZOkef7hJGX7lZI8PpoUXr86Xn9ECH6I4yU+D5UXnw27jM+yWbh9
72sqRgoGOjLFUeIXLYIzFBGT/d4M43puE+d7biKtql3I8NbcPLBG/U70LF1HRtSdFMgtG2oemo9m
dp9SxQn9MPGyfTGGCmXUoDT3cdp+LZS2OMeJRp88hX+HniDP3vHIumCRXO9Na1xWlefBgjLh4u4i
iCcrO8+HbGd6WDIV1vhFflakA0RAam3t5VO6vfdpSX/ocf48y66GfCF2ZmDP4kFJiZ7F2rYbdE8k
otP3QkPF5qZVThV1+Fc58/ZqwTi+EU/51mmfWXak+N/7UOvgZ9qzGsBcrNsaWjJs8ddj1R5oAdax
tjXwy+QQtUPo49Fa/48MpP0fZp2mavMfGRQLzZcpzTx/M+vUwHSO0di3z2U/FKskX7xTO7neqRYH
eSYPgNKyrTWxV8qN1mhWnV2MW3PsqcQPeuRC8EtRROcBH4CJxR0B/I8MgLNjtp9WlZINAfTxMsw/
+mnqvydFWa55R2nrVI8oABLfrkF8/zCt49k7gnUJQoqM5YAdaoJiJOZoiGuGOnqLh0Z9r5pyR7UU
aBlZvX07DcMgPno15UerWm3Sa7GAVFxy7zIIByGnWpJN7NlktURTR675VPbqUY3dElpS7lCklmvz
e2kBkdEFT2gqdGPXSSTPUJh/j12hHUsB75GHNoj3SzknfOHc5n8UWFn/+YexLFvzcC9xwMob6h/s
zb4TCwHon8+ot1gHF2g1O3v2dhZxxKvhqkgptoY4pzB5Ih/aWTtwriPKEJpyQDUhtpoFpU23KW2g
bEcj3HlWrV7yph1OdioqvIN4M1t4b9sZ21MW0t4DlBgN2XsHtVu2G0Avx2QGcOCmYkDMyZPKCLbN
Mu4SLw2PsZrPO4S9LzNex6wtenIgbNIMykMfZJeRDBuYExNSE1QCMdbhx8mo2fuKZuHl8YsVXOdB
1Xa92veH2K1+6CJhQDzog2qy6n/oYUke/pk7NB3saU1HJf2uQTn94xdcqovZsras4M84/SOSgp8I
9cadTCr94dEqm6k1/NRAKN5mxCUGrrIfyF6+6o0qPbqoBhpNb65jHRWveU7SptPL/gh8P3+NerLm
jUXhiGxmkVI+9qH7RbbkBeLyuY/ba+6SlamiDrGmvjJMVfuR6RiQOkE3PUELMo/4Q2Q8TAvzPZqS
a6p1yV9KFL8DzTujhFNZK0bWJpk7Nt71ML5XCYKlZGn0Q0cR3ns45N3KcWtPZDvG93zMLnXRLxc5
aJMJ0XPHeo3YN117UhCnxgtnqs8DIL+9EhCeXFJKc61JqVZ2ZXvrVBWZAGEx7UX2CCh5/pQO03fr
6XszHwwk5lS+y67GwJYm6mtvZS6UqE9Bug9Qz5xlK53CHLNfdy1b7MeC51xlxdeZHlbTYn5pJzO5
S8fcWH3EWxWS9BsK/pakT7xcErV3tlk4NQ8KsrSji6Xd3skKm1cpaG8j8qorEDfN5xU7HdMlMf2E
DwBLftv50bjOxp3SEtmKqohHXve3bZVfe7ien7Pm1L6Hmde1nQx9M6pGu1NMquyUMeHl03rBx/95
pgymchsd/8fzwtaEVuTftCSWKQo1qMrUKMh0/3ySz7lmKUFu9pcsUMnaRd15Mqgp6Ww1hpHZdmey
Qxoyo4IozqSjpaVWbNR3IeoTu4h0UpbikkZVtVUtptvoENuCitiyt09j56THccaSZmmL8tWb2R0X
Ua++sX2uMIcDOOUvyZys4mJx90KU7KyUIMjOY8OXQHAQM1wNNqnhsm2j7MpZ8aSGWOeNxCFjxTvq
ukitxUwRFkRYcgeHYrEtpmFQhLgqP3qeBVdEbcP8OQKgHoGRfcrSLHiJWWJQb73weTC9l6IjABxF
mE3JwbRpp0NqV5Evm5ZdRi92+9CTTGl8J4e4YsaxfZSDNZKlXYDD1nowiGuOsY5SsMiSbQc/7RrO
Zu/H9Rx9EOsAJkmcGEmFJEBl+nRJl1jZ3ShQ+gyHfPB6/IinNFvVcWK8WfyYR2Mufm/eR/OljR9B
S27Jfb1NhWn9RS39yrZC82dXay895tGf4aK6vprwJ5y1mahrVeKaUxV1jPzYDvbZ2FT52s0H3Q8U
Hcq3bDtyQxVXl65Qh5dluaQCViYPg21fyiZxztStzq8Uydd+04XdAfTNDKQIcsDYpvVGzvXGpdsV
sUN9ThdCL+7Lt9qlEErlQfeDUuWNxysTd582hl/hLt8x5pnY9TjGa74ExcZU4NBaUV8eqtD19tj6
zmd5p8bjT5y2yU9NeHCZEdSVRSOILVqD06XHwgX1p2B6H6o1X2Rpvtd2pX1qlmgXCcu+QJj0pdKv
b5rHhC8s1lVxM9juWv1igwZ/lrbojaO7mxK+wHruI7Y5st3FVBn8MlHHSbVKOt7uKRky8sG4eGkp
ZqlTvzORHR1uMqm59lygXYm5lqpTqkFrY+1agNsV60n+oXOohIlajMXD1JIDa/n4DcXyVzWqOiQS
jL1aPfJlqxBdZjPtpmx0L2NQ6K/IqVF52ngh2svSbw29LTczlU1Pk9KeRgHsK4FKvuh28axlUXV2
ihFpQR0r69Bx5q0lmoMTIw7iqb6So6WGZ1FFfGHniVBhUFe/DhPW3Yjf+LSXpp09JCmkBXD7h7nh
WSbl4BG1GxTP18aTjuRACMTlAXec5qKVa6OgIt7NzOcUKeS7d8UpWn1vx6B5thVKo0Urn1zlIQ6b
biWbRlRXh0YzWdqL0X5EeN5QubPN+1R7X6b0C9Syh7EP8xfCXguuKdbM1qVsNy6mrZcesiRW6Z16
zqD6k24uysc6a5K9DYjl1FkR2tYyyHkz8rfvQutplq7KcVd2u64PQDgnQ4Lx2aSZ7AoRCRcTtN9J
6Q6umz3P+az71Eu5p9QrzDeBMYwLrf8SLVGzi8OO4umi6L8Y2bCPqsl7tdppeChirNplP6aqUCBb
tmqRrWQvYMOfUnF5XBBxB0/Q7mVz1LOVtcTLh2fkKECTPECP23TXOLXKy9iB3BOffXnI6rKBMNQZ
v/UNtUHOY+rLY+Bor3gNF0e1ysMnZcqV83UWp7J9P6ARTllW5Nn+3kdVv4JuM5o3Lc8SCBYxLGQl
NcuTbqM2sXCXHA3gMxQA6O0xdHPPT5MmWc9k8jDCFhFVgJPY+lqjsc+H+hx6vZAgcDBSBDT3pjxr
LBMGYdm/RrX5I3bZkAm71OcFSEswBOEXb6wMSGV6t2/IAn0J+MvH6PDeLCWeH+x6Qq2MJrAi1XEY
zAGbTGPgH9iZy6FVXf0tyxqaxLa8xTGeem9CziyWRA6kSy9I1G+I5YGU2klyNk1FOcH+QbVI+K1L
sAl9m5qrG3cvNSUcFCE0x1SrtYdISBIov8AfRZ6JvnvTzpNNoRLjjJUOqrPpsdkfkwChQIXw2o2U
TV/zW3FqkydN8K+mYbBwabx4ACoY6X6e6CAr0Pt/DHO3czNFfZm0Ln+mrOoqu8vBCQ8IL4x1lgT5
FRHOVhecGN61WEcWbEZIuy6q6edtUWzVrEQ98q/hoekxlZQz5aFK82LtRGPtS65mXI+bQRDWdCGv
6IWIQvbLg5e4vDyt6l32Z0ul720KRlYO1Pp1yrt3H+d2+dEVCX5laa6fG8NcWXE+HKNqxndPLA97
BBKGno4g0ZrloWU99rD8cyb7jBKobCQgdP/0q+mgnIYBwfLEM/4Yh5QzyzPdmiFXFcQDF4BFpal+
1Ib+NCHZfranrHuhFGnfWGiHQ1Qc0DYJa6l1OOzTIDPQrxHGuvflou8e2ioD/Iy0uXH3fKuaF2Oq
SW2047AxRVNdjPA5RQ8QLCLfzM6eoo4+oxhBjHaUbWyrsSt9U23r9aLhKEJQIX3gc5Oy66E+rQ77
5rQQJKXInNQAxtxbu66yj6hYHqKJYO5gwh1XkU9esyIafMKZvT9Q4bKW7FpKgdyVq6gxCRKtes87
eyXZtdHoKVTP4IGKYoWghFK3h2rQMUcB9g51vsHICH3KW0ruzJv1z3aG9MQHkQpIytG/DI75VlPZ
d7V7tzwbXWCsdNQJjqv8xNfE/eZW02duJcZLnBAJx77e3hhqXnwbxEqPcXi75aYYc+NYqvpyxW3r
Z5LzITBw2Nm0mtGovqeozTHUvOYoz5C7k0gIVNq4qcE+zAsEdZ3SXZQ8CvdBVI3wSrOl8FG/X/IQ
u47emd1r0pBimyFfIxUM3Kul8iY2OvSsig2sykWGumQONn3iIM/cePp1hu1Vu+16Aqh/DNwnTwMQ
8Hjxkm1bZsbj/Vp5Jvti5EZqmCt+S6TKryVt0BUaBaAjavc4ANJp3FjdS42CPOSJVnvPtbIAoFS9
gqpzV4k/MJ+JHuQ4u6uDUg020SmBLrRidf4fewHzP7a2jokzh6kbrmtbuvrnVoDsSTbri6o9abP7
OTjBT2VotF0ARW9Z9YVuH6kQnDaNURr7xswPHsh/rF8dje+5ozxleb8jDWA/G1ZnvAG33C2Bbj9L
1YMYA8ZarUrP3Mp9/W1zL7b5i51pt71+TbAqAwaMZp0ArIytz2Xa+srEnyR3KBHgwcEI8Hzize3a
rdj5eYJoLw+JJNw3Zp8e/v+KYddRRbn677skkDWubaBrN4ipGP+x6+9nzOpiHiPnrnKoGbHKAZ7m
4O7Mov6W20H/KA+yX56xGxj48jnFsRzM/X3GfZqc4ULTeLDt7b37j6kzNRuPiW2sDZQUp/82zSUw
TaFhvRr7UdXyo8vadBkz7aJEQU1OyrRPUxnED9rE5p9yAe9lmcuZApzOBl6M1KVt2p9KpL0WRl58
lkpWrjMn7p9w8Aj2baMb+zB3qcJSCdpNXrZ8aqN5LQqHi4zO7we9/RGEk7ZKnXp+yXFQ2FixhZy+
S/eWpVcfmRbywunG+NwCXodd/K2xUGIWZjWinzVeSdyVH85gBgevW/i+iEmTVeMpwJp6T7XgsXSw
+YtMb0RdMsZvaWn9OlOMf/X9n6NVn8RvonDFJ7mvXFPrU1OwcsqJDygUKKHvpqU6mfXU8UQ8FR7r
zobcE1IJ4n0olAf/1gYMryONYz9zv+SfW2l6usuUaWW2GJJUuBQ+qE4ClFmg39LMW01kwr6YntNu
9cguD4sWd69xVr/JCfmApwO2o/aet7K7jkvTenJqlPOQV5tvWW/8XMYivbIEMbB07HpCoPSbtbX1
oiz/KICMkJZ1EPBXpvvFDd7leDPGM9l/TTnkrAVe86x9TvnOfIu6pvcNQgGPBazqxwqDmJPERLWR
5Whb6FI/8gVz8yRX2CfKEQdgDPkDRvQqcG590E3QTaqTmlO7UaGqpHr9Mji8NkWxdF70HJJ52FnF
rPqy7zYQODC9kyw5ymY11hRoFhi1CMBqL3irNhicUyRprLJTtuXIf50jh7NwrnhJQA+6XXi/Jk/r
cW/z/NpZ+rSLe3c6KiCjsQMM7VHEm6dHfgF4WCwTdCxactTDshHTZq5oamgZJbxju+hmNHCO3p6U
OoNblpXaZhgUOm9DjtG1AIWDyYOdxultTJ6C+8Z0bQqjQ0cAmQ8RCIgQP55NT23EXjZdJz6QGw5e
0n4hGFcD9bxPi6yIaaoyf3b4YctphlMq50bcjTLDeABiYK27hSK9SiRsHMqdH3LDSlajSPAESGBf
5mknxyyRpJkD82uQjeWjHE/baVx7CrZdckYSGOkBv4bWl6OIorD4aUG0VTW19iPuEyFPyIu8kTa0
pAhLLHfkXGuKqfrPu3QjR+tSx+FBG3EdjTGYxkjoOPMsOxa9Bun93pad6P7WHiTufZLOxAxvc+SI
nChvkVoJF96mixvJM3mg0uVfI/+1U16eTbFmgLrgH3OflKVuu8EizEQlaCOeoh7mQ3eBVNya1pjc
mk0XKGtrqsddXiUPxmjPP6bM/YR7bHzNa0oadVWLYHnMygrC7PiGIsDGw3smfwEIbM1e37lMpotA
onaMc1RVgkDJhtcrFG3Pwh2L+9BpdiT/1/L1N2G4ulY0B9ydSDLLF58cQENOftb7OzdNXLxgrKwW
9BUEFvCtlgcenH2AmJF2HtiEW0sADseK0FOgNsYuMdQEHSGgPlvv/w6cOL7EWWBch6Q4y245ywYP
tHUU+GJ55xETEPWSMQUFD3ZXpw+ymY3YIKxypX3n3YCeXEy5z8uK1PbtRl32NY54/HI7gT9w9A92
9S3OteDZjBFIN9qFAXruZxSp8WYAo7OXozzpzqMRlNegm9XnKref1aiKP1OUCnuzUNuNvEjeOi3T
C+AHY6M3Y/KkFpRorBCzhytvIntriGJIOSIPbQF1D3FmgCqEmrP7QOCGzc7sqUeUVwyykrJHRHAq
renPu8gpXVr4agFtXN5kdCysK+ejLBKVh5srdZR5HTxlGNOyZlOOjOXs/bKulu0MINNqGjGorrGS
6Va/Xd5TNoA8B3+msMnma18pfmqhFjQGa7q2hNgPuoUnohyUfTa52JWZ4qsgm14xWpdI5/9KXCAP
joflpeNhl3q/Ss0xfu7K6kF2xdroPowKCaN/LvJcZ6REpWhQ/pdF7meG6yeBli7vv8yvnSTqeZO0
x8rptVdwhhhSZ8AzPBVkiOgypuwHVKPiUY7lPYFb/HGW/W0QvdfWRgy/kaN9R/qJLwUMBnGpPZJs
CIz26JBQhLobFmePoOvVVr9SdY31fMoBJQ3L+qmvjrJPzQOKSNpm9qE81SC8qbDS8rq4aLYLUNct
TYIVNvsk2Qk8yw+LMjpj6FRcAnWZqe7madDixrBzltBb5U0ePmeRoyCA9bLTnLhvsiX7RyvLnoAy
rqDkhs/3qWk9rUnm9uf71H7JvtkISI6yS873ZgojwgH5WENOGDwCFK1NVmvW+n4n+Q9xdf69WT8N
aw272nVbquUji4ODbVG91DV1iTieLnmG7yXgH+RXyRbTWcKqYvh+uE+Uff/cxQp0LuvFbe5TAiAM
v93lPvDH/WAaHfjEWH5WmxM0YtO9BtqiPMfho6tYc4GIStc3YUxs99au2lG8PhLqIlv3yma32E3I
W9dZHDO7Ignm6sVyprjSvXp5E+wBHiur22ijZ1+0Iqwf5LW6ZbvHwYTj8uvOwcD6ZBgL4lDcWknn
iAjb9HK7lk0hLvFJ1ezlrfsi6p6UMt79unNgt2utpZxcXiv/F5TqMWjUyi+V3MDVDXNqbL7Hwucr
/0NqUO6H3KHuYCmV5nDvC8rUPHTx+ENKVXAswulcKFcUpWf53hft4aZhEX3UFxhyLpXD0UOsW59J
YrSPXs0Cvmh5EsaR7fj6YLmEWvD0Goidfc/K7AgicIpIxvt5P0YEWdzhkTJn/VtuQSOHfBu/N7qV
rXMNLNfczvN2Dk3zIc8j7ZAQtD9E4segsPsGaROfwTazCVmWw2vfhh84AQ7fF7WtVq1VOc9LXFMM
t0zzRrEd7atZ/pQT7MbL17oZeg89mfuniCS6LwfIqu3VPtQ+YIyTTha3dpPRj5Tm2AeWKYKZ5Gtm
YsZjG+yVjuezkwBOIfjwbrW6/VcQVses1osvlqiIipHAP7La0k5j4lmbOuuGdzHVEVP7pEOgAQ6b
glvi9IKrVmSIquTZvTnUEz51sg2k4tI4braXLYvtlL6t/rnE6glP9dH7MixufrufrVN8p+bOk25N
S86iF+KD1g3UMai5pbK4pf3bUKzxIllR/6AdfzvNYw3ZNpZ1vy4YArU6TEBO2KW39gZW88qGpXtI
+FAbC0Zdq3ZIuodaHFAAtL8dZB+OdtXeU2HVicHbFX/Myw2iD/AgZm+DFWrNvkys4OWk/3bbwtXD
Nfk4zZdTLPmPuE/87Ue0czWvLCvFflT88PscPTa7leXCIFp6xdy2wMI2GB4bryM+M8e8YGlQWLb+
qmBB/ETxKxpchaqjAVR6aiavciqR0hfTyoYzBjfGq+PCDlInbGrlYKhY+sYwjXSbx87yTJr1mHgI
lppUd/7SYBbXVfl3p0J1x7+neIGGV+zKYkB6kMwZuRekHtRbVl+1NNnnGRprxbEPToII+IgJD19k
q6OuUUlT8EOyU238zoxYgGQI6ITa4kU1WQSoo/6RJLjT+YmtkiKfvTOKIN5NeOZtapwstve5Xap+
yJY8iPmWWXhn0zJ+n28kdnqqFgrBwK5Q0m8Jo7NauKLJM0M01TxkpG5wSZMjf7bbibBlyKZgLYfl
RLB4sb8Y1n6Euvlqa48tgfS3fzUoq9H/aSxqvU3Lql/F5Hh2bp03yOym5jLqGuXCc4ENM637YYi8
T1XBD+c+NYgroPJJB7mFSvvf5poA7/MA5U6VsgWL5qLkURH3z3pNms2tp5c8NqaXUE8QtzpqB0mZ
pg7E5chiHUWPGeS1X2aAkjwtu8hRNNSYpILw4rPA5HksnbNaeafb3NTBPmQ2+v4kR1Fz9Xt4QYOf
lMn8svQTsXq3emcjv801dXhM7UK9qD0coy4FAh1E+DpmkzYEK7LTycGpnZxHN8P8yha2/Rx0k+en
ZjyZLNIpNA1ZiRIRJ0wk240HbcNjZ3i77HbrBEMuDC9X8vrbPMuDpIb/6nyQnfL2PGvDba1qbC/b
pD0kE3vKCY3qVa3t2S+9FBiF0jvXBhogGMh4LVuuZzvXii3GWrHwirVlU0yz+22sUFMhJ8QzUAdF
wfUUeURX+ENqgJnGTk3+ALYL6n6K59TvG2T0oShjIUSPxZ2o4sQyIEAEL9pTDKx4JXulI0WcxN1G
tzGxLsAWWr6cKkcGhEFYeo2qQjFMiIFmW1uXUOmS/TSRhlnwNuF3VPfxOW1jvGpdD0F01zyYbtk9
6H3BqI6duK+onru1vMW81KT2LoGj59TiRLk/tyofG11DLO694ER8ik01etHMMH4xnLDzlcUt97KP
BcR4HsLpFJMFAwr2z6icXIlRirhv18sL0ND89+v/+QnUvvFP++cnlDoMNRaC/aXtRkjqyECNj7Co
8frU0nxDyS3isAUP1sJNQdvpg7rWZiQSylJ1q1CrtO9lmu3xJ8BKqaa0MhujZVcUlretxyZ+Ilzk
F+x5IoSxNGuas5a0z+ak/Uz5TZ6yFnFhXYBdl3KhcSrDh6BAr6MMsdP67U9uFbzIsbrD1iijJuEk
mymp3tuV7hBHUBlsCnxqOMZZWn9hnaaJP4Bzogw6Ieikr2V/RXHQDtJsiU9RfqEa3tiyXh9X2VQk
Z3kwYr1TsXqxqiOpytOfA7c5LCRJxTzeB+WZbU7cpHKuoQpd/z546xc/gRAcsm0Fo9nbj7nPUftc
GBthfnDvu83xyrjbj6b59T5wvyE03uZY1WaJL4zN97lRrfaExi159pbyyUqIZRI/hEzuTsXfI89T
szR/omp7I1bQftq1EoJ7YqHQFvkhTMmdIWNi+SZPg6HHTQgXn0/NLvstrD6+1UHCpGgwSAGS8SWd
2lnCOa5z2pMmDmE/hzvqzF4l7l/N2tnjdZh2qBDB/6cjdqy2XSd+xUfmkjtRup4XLQDBQ1MemOex
vEEZWPzTx49fjso4f73NQMd8WZIGBXIk3qRxe1HbF8K8NXowJs1dGbKJt7rnYqQKRA4gKcP7Pc7H
LQIo7F/8RtMUH4+gYOsUdX8hKNLvc/Eukc0U1N9FbVBtRGG1tqowOssuOUi+hJpz8J0b2ZQHXvHQ
BOrklIWt5d1ugl/VXxTVWAdL/AQ5rckMhLkVmu7f5hUQNfXq5PVLdVpEhl8XuXwATrxVjP6HbMn+
zEhUMg08ZcE8HdTFmS+J7iqvyiAwVp7hPbTRSLPCWQnAg3GQo2XsRVS7NBEoJSab81DtEotCTVcC
7IwiOuoVBV6FPo8vrARWc9cFuxYJyq7kQ/SRz+N+EW4gij2RM1Tj8AwVBHRoDTG2Gaf4O5mEIzC4
+b1y1V9XUt9AMjUnMliEawAK5V9KWKiEJqecyvw5KQK/RxP8ZI3ecDTzkXhDqpqvfUP6NUoD+69h
8NbakGbf5Nw4jaOnLLT8yAmVTZ4E2RMSnuypYb/61A/avDKxktjJphzI+R6FCttkYb1lC48uqzQA
NMl2rUM1m+PE2eLWC6Mgq3vfEogkyUlKa+zu5CFzXfC/f57Ktpwpr/lzmDUWFxXk/GJcAbJUO5GZ
H5/lQUdLMJA4BSUS8iSLp122UG0KlambRTwpPCx1/GkUSk600U4eyO7/iFMAj0ozfXUL2Hd8lcJ3
zD3CNeop97lxMFub6xLauaqme2NaolNize5xySkyWgZC5aMASIGXoIYVb7KkunVkM78CypvtZyut
YLIU6t/EqPxmyLAps8GL4FEy/szT4Rm7j/ih14doLf+Vofinaiplu1iiatQ/aqH2FAT9S6C0QN+C
9rss5udjHO4RtQybqKe2PyKG5PdxvK3rGaW5+JCzd9NF5Ui/k9KVm35FDCwhakodhvC9n5KZGiqn
u/p/dJ3XkqvIsoafiAi8uZX3au9uiJ5l8Kbw8PTno9QzvfbsfW4IyoDUUqvIyvyNpZk7Wc7/ru7L
Yr/sS50AvyOvspfffd+T40hV9iCOz7lGwlDvo6vblblPsGMWSwePvY1iKbRxbTMXWRcP/gbfJaLZ
jLUVJWKDDWXZvSoW2kMhLCTcreNH3wUDMndbTEPXGBtH2awrcyKeyY2tbEYebI+unLTN4DvpbePd
hkoGQzx+lzvtpBjiY6nlL7iNdU+aqW9UL/KBJtHyEmQrEw2UdlRZ3VNPAXCtKqa/7t0ofIy0Z2Mm
UKt1FSwr3CQA3NNUlDQzQfuBQ+pcBbOuufP74AK3oCCgbmWX9bM3svo5cSd9PWa8TW2mhlMe0NeA
Bu1VB7c7CNvucTC94ZR0zods4a4G/A7wLcWNmHWWCVOdtttkyND0IOw6OF5OznpCNDRronblVXX+
hrUsoAN7co+m4WdvlrbBSaN/NarcPaU9KnPKPEs0qO5ScvNQH7LzN6V3KLxP6aPVasTkPCg/rWij
IijyI/Rq9INsc7pY3WQfkywS6xAgz7uaKltgBvaPOnHgUBuJAwQJ0eKSHOTWcoS1VeJmYp3oIT6m
Kb+wsLiH/dcEiwjnhLhmVc3TBksKW/kMC7+FjO4Yz1k8NauxKUfwa6AgJh4plOMuhW31fEji62ya
+zB1xh6kzwLgLcWjb2TGukWj7QFaxLBEYMN+VSIFbV6r0n+wJG8rPyK2tuMXx+/cva2lKKIF3Yei
aeMr62e5CgFOXr2EissUd92+KipxQaNZWQGmdJ+zCC0N2x5KtNkjc4U0obLKSXAc3ZmqVjuET6Qc
o7+GtvoJpC149Dzn029U9ObENkxc5YWVv7rE0J+p4Cfmq4Up+VbEgdhovgsaMB6Kc273AcFZPX3I
szwp1Q+CYz4z2/6nL3BBFI/X6W5sXOckCag3fmqKoAX+yPibdij1JZ03fpCLHdbGVKAeGYTmizn6
a2m0N7jOsBbwf/atgZmpVnRipwVxt20hAxyI2pIzay1qTLk1PFU6KjkuadMfxlgvJ0tdT9Ql7IMJ
P9ESJdS7WDGdVWUq+wbMw3GwSF3oBb4huir6Q+uoyZY3AmMwtZ2FqkM862sgjTqe7pMBoEIFk7Az
bTb3wrTDR0tKQZvqRe977yxb4zxDof62jMP4xejS5gAW1gSk64iGvZJ6wVouhq46OzHJQ5zm5jHX
jIUPkifdItj5NdBgy6M49x7cp4cxK5WTCf1sWafI3FSm9Zfs95RRQVOCfyTpEYBVZPDZ9Ci65HYQ
HiXgOHcteztSll8O2mAhUat39woRpmzJg7wg9trgKCHJtQk9Oi7gEk1d8qFg9IDomf0TB4PPTGja
szl9CGea5hjBcMzNd6IQv7HqoNbuq1nk6Afja5YvaiW2d3JxG62pXxVkBPBvbT7UZLA/PU6cLrI/
+fQ/UDey5In3d48cmucUVaWszM6AeC0a5ezybPAma7hzb2t10vxyR3RlIAlOR1P4P9uwELjXdeGn
JaoIspWTEhziG1yaS3be8UufTezdwdZlsJdewEtP92U/UYamlYyjeR0V/4Eo+gnI7LTK7QqGCuqB
2OtkbBOKVNP26gxm1BHqXA6uEW6cuNsBnQyqpZKpv7UhT06WOzl3he5v+H0qz7GWvaCSgNrIlD64
qIe++FgvblK70ylMdlhqJzp8Mg+943CO5Kw50dJolbonzoKEEKGqLvu02XmXIK2IKMfnqm/ukHzN
V+ii6msEDlx/4cVNuPf5HYBajmmbWRzc1dkBl/GAwhSyKg/AuMal6ZgWAWCotlgFAgaymty8NOQ7
qaBm1k7rm2HtNpa/lY63TVn9cL1Uu8JtrMErbBFsS/A8gomPd/wg1DOiOOVfGsTZReAq5qtpeGKp
tr7GnyG8lZm6ytX3UCqmjK+f8Hstybd59t5C4+aUUAXeelFeXvmFl2u7wg5XzRI42GBzg3OZEOaC
7VL8xRxUQF8nsJVj+qzkDJAxWLsRguiU2LxOs15qiJMreJ393pmbRtakSKtOzplUG02n3+TZFD3O
n+RTrwZLHyrxcztsJTw1tscr0Nr8LPGrehv6J8Np7uWY7HKmGb3cx+068qcvTKtA9D2YL2pQooIT
3oK3wFDy2JMqBZXXGc+yiTU4zZkv991EbNF+NNNkFcEBO469V575CeVr6lnVC/T/H2Lo/V918Utg
JfyzBoOx8BHgeNStydgk8zWsPyUyYFxDMPETZT3b3Okw7qYgqcAVe8ZrHs6BYzIxrYqMV4Uib5JG
r70KKYXoryCBBV7T6SaEsEZRbeQsMXnjog78fjGFIQDoyt+kUZccbMtrr5nqUpBqRuOzVEgqN0gQ
CHI1hzoCT5whBkUsu7VqK69XqenxHfZJ0hP6f43Etl9TrsVb3pzNXsMWe1d5Jg+tWZUkD5pZo+U/
BuSoPl/xPXlw0GGuu3T/3SXPvi/VqiBb9brKczUS2Pc2WANMSfroFYHyK0XZGF/C6K98Gli3feU8
VBF4kdnhyXIjsXRm9VnZlAdgfohVy9MaTkZIiIgJVU3guTY94JwSCyfVfiScTjbHGRDnADHEBAXJ
n++B73mG9AOWbbA/8aLTYiDPluPs8aNQFqEwIJeBKL0nbF1pcZ8/iQ7dvLTp1/os6QO9A/nigIh1
jttkC/XpP1r4z1C/rMdVoGI0lkIfqtFkem0cG4p5HdXLeAa/2h1mnmOEQYIcTXSE87IwMW+T+xZn
oMGPn6bYwIyNe4j5HqBziVwxAFr2urHXipaf7yyHg1YtWw6bTAtC8PFyqqiwzqJLHAu94LMqRoHi
Dy5pfNH/6HRJFS4iHcSylbHefg9YqLWczBItpVmnS/ZbPAxA+8UX2NfGXVK2lykje1SqDWtFMoFG
rrK04VfiGXfRfCDR062dMtDPUnKLfdo+d4viqCI9e7mpcGmqfVRc1Fak2F6llNVTQhFnVwnAXGqj
V0+KUVXXMAjO6LBVT7KrHop1MRYlagt0IdWH3owoq4O8PDeGelMWAvX4ebSwk/vCQU8m66AtZa12
/n6KDk5bEGkVO6MgzJMiZ54xgVQsugZkfvabjy/+2QX2YWzz9i2a4BD4ieoeu8p4KEwYy3K7A9yX
4rkYqKVVfIoL2Uku5wsOPbnNiRKyvf+GSauZfWGzjkLrFBaneD6MsZmfwmRo1nUXAcgreOiBbaFT
zpFncqJshiH0hySY1fpmFTmE0S1Q4QXScrL9LTInz1zkfTYo/iR/qM99T3b6BtZ5qfO7s//GPEng
k2VMgjx3nG/b3suekNRAcX+o4WPGA4pddjxt4qGMAC4xqk4UqPy+MHdm747bPBHRAk0m5Ywkt3KW
Z6AePKCjc9Uzsk9/dMkpOJ7CzNKTYHObB+7Ep/g13wx51ggiEPe5DaWAYttUPcqf9u23TN20G237
zy758w7S1uw3EkcLxpRiQaWz/s5FDSqVmMmm059NOYreg/GsFKq3zbQQHsuimPS7ICvrY5gkILwK
XeT6aS4CNkCY1Eg9jsxYjLkN9yzDR4b3C3mfdAgrF0aSf7Zv/B+9ts55kZe7Ihp1sdBMF4MheVrp
JroX3uCv3X7SjvmgxTygeUpHDhYj+FdqqxzpnneEjg+yuhkm4sXE8dN32/hm8eP9YxckHX+S3snP
eEgCc0HVAo84mnJAGv98N+UZ9fe+c5TT95Xy7PuWlWGXKz5H/lLpJCSvIiufHjGtWwLoQSw5QSHH
o5S8a1tcgCW1DYOVXoe2hT+w7MQi4zZFVaC8rrLZM3iy9UGH/q8dak8BJDv31UhcHlQ7XLN5qeHP
kCvpffxH1RmpHfs8EVdG17e7shOv3ozZvs3zGlJ2kx2Cf5fXNTMuO/Bx+tSLYi8yhetYe6PjSPE4
q+3mkM+m2LXZGFRe5tMpU9E0l0O3Ux6S7UG2i9b75WtdRfL47wvl2e1qOW9MbFddynuSSfW/bnSb
IHtvE/499zZB3kwO/debkG+txOpq2SPZvM4MZJQ0DlvEMcCf1Nj2gaOxqa/RBGlXk53xmp0cJXhQ
li274b2TRu6zO8v0j4XQ93LyOGCBYhl2dZhCF0fNzFjU5O9XrarXH/C+toE/KD+JYT8Ky/OejdJS
1sGgQv7uHOOclZG6sn3fefV68xGPEOUT++P30IlvJ7IHftK7gq7Ji9aC/O4DR30f8jZe6Klb3lmT
jkhlHeKmNw84JfYKiZ8XR/7hkhdw0et+7J1ndLCXLVlKXA7I5XljNhzCSq/32Ck2C0UEyR7Kp3PR
Ag9d9lw1Xko//9X1UfMbU4pYmM6LjutHONsT+nXwqfs+NpuRVhkr2Tf50aemZ2h8SFfDsldqwnUX
OXDTdZaeWnVHEVrqS++3SyX1ynfwF6g1F0q4yZU+eSwHhTqKB+s0inPlDbOaelLLdwXwyN71vWAt
m6Hu/bBgLSk2IJDC0pXnioK3XRevCWHlJTDbdJHM4YFf+zmKVcgN1DpyOJEhwr2mTPgtJkDhliKu
h7U2qSwwQcbXJ9vUeerzyKY9SHtii0TN7hA/z+/cZkT6ACd4U43zUw7jbNn0VrV0u1F9kAdDtX65
PkZbslUqQH46t7+TLekHkSm5WIk4rBdlY8Vn8qRbA3maWVw9vyM5md3VkaltRvtXVPTGIk0G9eqW
2dfBGFV7OZTmiIido14LFwthgGkoNySmou/k7PifS3xdbPyg007fd7H1nod1P50NBO2XUTxBe1Hq
pe4m1QeWdzhmGD6McOq91xZ68bLDmfjBNowPsIMvtQuSRh/96KUV9/KztoZUXAxU4CnaE1XVrVMS
dLDUyI/eTct4VXSusZcsJTOt/vMWY5KACdFac2Nkk4PQLE9i6Wrck8xeauborSYXnyK38UApmqQT
KQM+A3BvLkbfEYCx4X4bq6gg8A7FtiiiCDhv/FdiN9GdUqTBLk1TizWy1ncAjqtFpLrDnTzEoEjv
nPFFtGV7bdA033WmHuLi4gZneaDYHp67Rr8bGk/dNYH67iVIRm1UNaDu70TlyleS4mKNUbdrC2zO
QD99yFxHqikatFNHO9WxVz0EXvkhcx2y3/SpiJchsr5+N7Qs1HiJWwYRrovfiGwJHoGYwFEkAayS
LEWU1StrGHeAoqyVOmTFkxm76Rl7wA/HH4sn2QWGx/d676Fmq7uw8DDZixmkqsep9jMyf6HEN/5G
lfjZQEbnbWxwoxcAa/ZO07OSwXk9ZZpGqlzEzac+mftU0csXzBxt6ONmt6HuOz75rr4NQ2WcK8uF
eyzJzkF31gt9F/JrXugoMK6N1NfegoKtqzVl4hpavXg0K+8o+30tt7dxrq6MXrVYJtuvfBTFK91X
+BToQASNrFo1dWthkCU2nHw7qoBYesygx6853ajnMPaggpc9ScKoDc+aSkxpuZ7ynPfmr0HDNMys
HqeBMDJFzPjYKNi0KCIntckPTP7U/Hx011UWX0tMxOtF8DOngvhXEibZylyIWS/Zg754kWda5a7w
GoFCNverokELIhSTs3Mc/V32ZTVZOowQ9lKT+A+NYqBe/lFGiWXaPE/OdPEtlGzdxMJA2wVepzhp
s0hnon0tJv0UeoH1IZmVXZZRJCmK8QISWttaFrT+G4vRm3ptm/n8c5CCqa5ApFlVUX2BJEKQTJ32
0Q7JiupR84rcm3OVLTVeGa3SvoBd0+/a3L035zmuUOKj6ZLuBpjvJ+h7CPgHG2Ns643S+OErQjXN
sqhC5yBH02h68BxfvdO1snphnZK9TZd3V62qPzLUxV57EwMoPwK0LwfVyNbXXpKizDDfMKLivXDH
Jj3JUd0vDnEjyocgzvono+lvF5UYvp0tBQ+HsOWiEf3YHRLZGjpOvMcgJinqDyW1z/kF8VMT0H0J
7eQoW/RVWag/0IL2H/Ky9hc24NWnUsBlHUFW85hskP8IXO1UgOTd89/X7oM5xVMGgbURoKrvqPpO
qNWU2pPVg0jyXKt5RyHu3atc7ac7jWyK+WPQKb/Hk4uoWQkVgNiN/5kNKkU6J/cRIQrAxWd9++CH
g7q21ay79IiY73KKmCDEqzth+G+BaYwfzaibS0WZejwMrPEBOvl72ZZf/UADm72G7KuVV85dN4T7
MS6Sc9brzp3sIrzTyL7rGY7JfMULMuk1ibV8XFl8x7c5mihm3EMUHv7IbzQZ/BlVOSZjDox8znjI
w+SLZyjf5RoDVwQZU7d3jm6Kshsymis/TTwUh6rOPUmPlyIeoqPdPHg8a+7cIkPwV83azyzgZyyq
9pdaZG9pFVkvwkLAoPMcEid55B2LIPFAmDX9c9o0v53JuQ6Wg8hP2rKrh8IB8kJrim3YphiSwesA
NVzAEcupkYs48mG89r96oXY/3WoEDUyKYpHXynIwDOtnEhs/qlbJ3kAI9mTVc9KHqBWs8CtaupXI
dkZndyu5QTHhfe4m4EOrjsrks+EPX6NKlV+sYIJMO1d7qir/8FG0vwv6jgCFFSWoqfYMcDZ2fSSC
dTlXe0LXQ0uDH/WJL6J7HeOtvFhN8RRJvVwsS1s1L60OpIFt3l6UkbEQM3DIkRCievitaQCpvLnV
moF79IT6l5wgD/psxpX0HbIAM0YJhOdwcYPu8D1D7SCGG0B8tvIeruH3923++f0aOF5N6zDAr+K7
L8rYH7pDAE2StxJVdr3lieAu5ZuSfYFvIZ6HlphsYWDQ//HeZV9GCjnhuzvKi8IY4r6rD7f3Lrvi
zEVG0NlHDvKli8Ebr4jDlO8alMdNHpnBTjZrP1z1VE2XN+OblpoAJhL6G8TRdOeNfTl7SuhkELxs
a+vlugX8+hhH1rRLyDlvp8rp4dLWT02UZD9GRG2nXFUfoVKB5vH7O0EtZYQ4RShY5VO1zQ3r1yQ0
48yCoD/PLR1Lhu+WQYSGhXBkrYhSiW5z8odvbha+mGjMPursze+QwtyCKrEeZVeedr87JMVPshXm
6Aw3EPhX3/MHbviJq/LdXKN/UOqJd6U5CNM7w9uUV/UC+rT7hiVUXwb+b5GmbwLBm7cwglquCTW7
t+I82XppL7ByL43V2FcCqCk0OdFm2ouu9f5O07tqBYRGfdG9MdioZW9vkGVTX1g7zKUKXWYvR5WW
jYKhmtZZNhFF2Yj0MtZivMZD3z3GbemsbcTT1rI5wSK9Y7WaBRS6R6G73SNWT9bCS7AiKKPJ3fXA
sC7O7DIgz4xxHBd9C5osdqtKX8iRfPYdQNoHe8poleHCfhwVF0OBuK1JriNzM7dklzxUDYyJBewI
bxYz51dKPY4ySaXdlaKsiYTj4WEMRko0hRme+6519simIViqGOqlqKxkHUPceRJo9CysLCg/Q0M/
kUwE9pX2Zw1rpd9xqryMQg3f2xzlgKaykCbpXZ6HjX9fZZZ/T8p9WI65CZNgbsqB3EyeYkKzU9Jo
zjZDwBWFWI10XgZaw/MnsetGvHYWMZ6ZmwwN09swQMJ0NwP7VmM8rlNnJOzowI402E29ViX0iYSE
9L1LELxBZDg4q5EFehYQz67HydYkMbiapKBPR1hzYqU9CBQPrpZWeFeLTcuqgE16SqLop92owzXM
ouG5JbGnI0v92oOMcxSlu2Wog3HEoEFmnG+n2UgOeRRRutR9zduaYpxWnhjNm2v3kA/xYmrQZmdv
WT+2TXGUbLraKZNd3l2q+EFzFOR65nUUWZF+B763vK2ymFz1O69TXDQC01U5pWF6BtQO5jHx2nU+
dTADc9X0QawDnrPsaTjHqptgkwEGJFPikxtF3iagGniXq1q2GqZYvNTUzPj3StS/MAXZf9W9VeII
xwa6mXf7TAzhY2+UVyou9lm2yJhZO9D+8TJiJTz45NZXWGADprSy/IZHJLqMjnmFppJEJhYdEm6K
WKWkEg1kgLoYNdcgv6K9uPdTFHt6X2UBn2kUFWKZC4BXzsM490V9+RlPSYhqBV2Ji/iAj+0pHHQG
5VUpiYOFnsfvSacb91XiH/J+YAOfRUh+xXm3gFqH7qjVWk9ouParqqp+hJS4tG5k/exgVaV9qm1l
E/ILGPX5kMPhyZquO8iWKFlr5RkscqRbA/v8PR+1IOSes2T5r6kkOXYj+MedkvjuwZsPgHXdg6FW
LdLb1km2AhNbFSzyGJDzSl/QtsmxLflHyGf6QXBxDC244OUQXASBHN8X4A3ZJ0fRuI/URSQQdh1a
HpCqOoTqQg7hwMIWeRQKkrtCXRRxrGy9GSutzujoqitMLAuGn7IlD82MhObF75MCd1XKjBujh3zE
pkazSDLGZbhya5xhDKdD8QzFFEdpQP+XRrpJZqnpxnP7tdGE+knGZJpqZFcjzbSFF2bTh9HgiqAF
1NlGpf4aIIOHu06vhLB60sB+S1V9Wn3n/rMkRVInA0nc2Abl5Tnx3+d84nJKQqS4yd00wpMQUS9C
xG4VTtn0mUwUi303faNI3m+NKbO2qpHrryk60HICF2LTGO0CAasNbUgEX6tkfKIMGq61BEMq2Wz4
z90NEwV4aofjE6iQ8gKNmBSJMTzJGUg5EvlRlJmvFkn9RghunGXLGdmhOXU67rquZL1uA3Pb6RaO
ePMBIeeRQvkUeQeT8PjWOdWlRp1GWxZ2DjRgmJx7W7j2PVJZzdopQmIkP3fuq/lQA1ZZQkfLdmbK
N7O0u/whNLsKhUNGkaHNdvBzNUiD2WMWRy517tC/yEOe1Jw1zgy+FsDJgN/NSRI6NadfW5XjPMSm
4e7sBkseqHzJa2KQRkaTetjJZtVgkyvMWDnLpmp7C3gnzhP6JCbCm96Jmnz8ivxzd1TIoy/FfA81
sLWNGWAgHITjduiK5DnOzaeic9oHs8mTC+kvC51cS30PR0hWmgkxsxwn87GqnbPs90cbcWsH1c5m
LFYlGfU7iYa2bZSfC265+oZTWyamTSgh3skuOcNoRLGSF8i+UcPQKOn/nOGo6tc95IyeGdE84/tV
5D3koJs68QLaWHR04o+BZQj71s49Wo5rX82ZZdiU6JAArNUP9tyEy5qvjaRVN0li4IKbAX8qhWqc
MlUYVF6QXs6qocHnl77vgTbwv6bogQYQaYA1tgBYhw7BPxfLs39dJ/t8e9qXZt3uhe8ilRMUKIOQ
q73Pc/8373j8EIZCYWUo2rOjV909qLjf2dyvhPBFqCvt8jLXV3GrIsA2QuAia1Ye8/kgz1IMz5ON
PB2iLisXkzzyaZfH1rA0l9dU7J0ZUAebL7rNtzUc+eScr+n/tG/j5CZPxcgeMGCpfQhCQFfyjELb
/z4L29p+gA/zv0eDErMhX0mnhU34h5+Rsxy7dPCfC9TmFuiQq0fHXzZFEn6MfaNtHSAIW5mFggla
k638cLLZ/EtV4q1MQv09GwLN12zZjfZiMwY4rHi+ugX1kWw1qsMkmMDscpPv2Q6KI29x06fXfgY6
aDOYYcQlWstAxhlzS/YnsOCWtWWJTdqAVgbAqgQ7TMONhRyWB/yEyktlE7/+c5nsV4rySi6lO+Rm
5q2LSKRr3c3Ec4p5206bKNmRda6eTVEr+zYLS5KXjEJgoPxjNAghz6NqFrdnxGp+yUEHf7Gr6lb3
ljoxNcKwxWy7rRxLFA3rth61yXlMdnloyLfe+GTMPaOCV6+wxIMcshLlFMZ6etcYIKgIbokyZ4X9
f8nuV4AjlKUWYKBOHWZvDrXzPoB7WFDpM+7qYaiu9Ui2faDg816Eolv2ZaWe3CByH/mwL7I/Ropj
PVB22SdRq7zxtPJz4si2fDVak/xURz1v6ME6k8GYFbUTMCtOUL6q1FlXMWI0axKfBIDagKtw4FAL
4Ilx76rA3B1KpEtPWM5OU+LwSZ7ZSF4t5WjjRM39fIFsGfOMwnIBcAnzZE5IzTeBB+7eHR8VWz/o
Sa6+BZoT4YDe2WvZZOUMqSaH1rVsJvdhoIpr1Nb0NmAguW2VJNt8XRX+yFS/vtNLMyNTmt+r881Q
VSm2ZViMmz4N3tCvMk6RAlLdi8wnzbVzNHc5WG5irpUB+zHZlANqqv6mrKoc3IRniqoo2t0EcPb7
IvxQ9J3rsJMGrVM8yGkYhcyO3yDHb1fNAxHYUbvMoqu8t+mE+oENBvIA41tNoRYdkSi+NlSZHtl+
7GX/0Js1qmnpuE4sZSI1ilJ/ggzv1Q6ypdM77bkfoZSs56YYhv9qFgACFknDrzjTeObOCYYisxvK
clHNNznnG2pUTcqq7M8lFYqXWP1LJhjYfbMmRcq49GcMaq738ao38pcyQQhI7721GRX21W3E15k2
91WZB5rZKj+HBrkpuQE1gFMbig70CkLKA7zIi+y2ldGgcgXnmZznTw2RdxI32uwOoXsr2FjDez+k
WyfX45+awcPVCJXmsciLcUsu+haDJZmFmOI0+RbJJp3MXH9JSC9vHVGFH0W2kuu5ncTJtoUMdusm
XgsgIK/6QdiUcIOFaUblq6Nl/tlJq+LWxLIu3DUIJ+Kmo12GhnJcgav7e9A/y3vi3Yiq7dCLTcAW
rYYUfm4KV11j1EVGaW5ilNdOhFFAZ0ytXbPs9f7zeK8hC7lQpxY1X1iOgw/mbzIw3IXNmF9GI3Px
gTXAMTSQfacx4htt+o2EqVq+wtKHlPs5iMzw6jhGDASDbNeQNRb2SFZ78jKPUsOoAJJuh+wxHIg3
Mhpzz6xZrBUIv7qUPrZT2Xevb2pUtK9IbakXQMbswubO1O99vP3sZi2beYfeNNVd5SCbVCngwlM3
sMWzNguhWEgA8fyMQlyul9RV208839213/rjPiqF8uRghddR4/w00ShMMJS08/Soidp5qdMJEb64
HRcx2hU7Dd7pFh8dULmjV511JRhIiFgnnOaLe9mqgwPgZu0Zmrn1ICx9Y8Tt8FKISr9gMfpjiPrx
MDgoq7eaFt2D2PXI0NrOthMiupd9RmBVK2AjBgpmTJEDPR/Vxnd5mjtAnAJUzYZmJywTQfJ5jpyY
B9h/F/rwGvIQOMUeqsWu4ZYbO3XCDahs9OFBOq51fprDzp2pwyY8nkNpN5O9Li2hoX37z1BaTsDE
ciyjgHRExbJK4KyRix9wQOHMdMkALWx5TOZeOZQPCb1xP37NApb6lgN22shrvvv/V1P2WeQ0djpW
mkpv6kfdqesAoT9tEevI8JlFpx/lACXiv0dlZzBOUI9lrxyvRJLtIPue5GhhhcZRC0Om/HFbOVuO
9zlS/gbQfXjscXUup6Y6y7PUsMS57LpsG1bQ4OVATYptQILmPya20WsRu+LUZe7fg3/MMEce/HMO
W95PDlB9tiYPn5YoKxbQMrMfTTJeogKcaQSBYeNRr9kbELH+1wwrgY7Tjnm1z0JzfMA+9d/3kDPm
PcVeiICU+n+/yv87oy/7C1tD40XOqOdXke9DvooHWvYca31HwNxNC5SSZ3dNVX8lr1SVpvZiDrZx
IcaFy0Wt4Ech3PtAHd2XoCAXZyGIckztIbqOebuPvbHdNsiCUKiOmlXUjNVx6J3qCAHm60w25UCu
Fb+DlFoaLhuLEkna54aqxhUoxo+sp2CO6Wv6BK/uaAuAyqi59wu9asfnbs42NVpGxFL2Yutm1nC0
klqh6tJaszNNcVV2ld1oZxPC47l6Y48CISUzYw2hA0M7FxrmnNVYrdvcF1cU09xrhGnNVdgC5GBM
aVU2XS06iZi8cTvyZ6jDQ6852Uke/AYhpBXvLz9p88EbvF/If4jTqKfRIQTbD0OAHa4V9s2qtMdu
j9C09prkiKHzyCHnGRoHg0960U3uCX309h1aq9hEvQlek9/8e150S1g/1ksXDsiI1OAN5bR+jKtF
yU2u6IdN96Ep3uX8QDfTtfCKBpIbl6f7YIzEO1HtuHcttuSytxD2h+d29T2+P8OV9BVGBvNr642a
rhzCuoMIzPB1KgM41mp9AJdFzDA4zSXFzOmSgPS3/ByFhbkVzwd5VgIhw7WCMs3fM0c7+xrzk9FC
mXK60ybkUDI93fiTah6U1jMPkcis29l3X1CAchiho6+NoInrhT1qwalS/OAEmDA49Q4FXijylK3j
QXzqkHHj1f+c46MKvahJU6wjFCinvZwkDwIY7c1RFO+24NANJmSsPDaGm5ngHzaDdSXeAxMXqNsc
24ue8rAW11z3ED9JO+vSgs7CBXV8t3qULyHkYs5S1uHB9XvlNSx/mqH+E+4NFCynRcG0qcGxGF6N
rVScbnrdHDbajJIgeZMeCR3upa5MoXv3WWlGyxz37cv3gQQZNKkIjQDKCn8OJAhNXDSPIr6d3ObL
HnmlXU8WOXuotLL5PSDvoeMMDS8D9ZrKLFv9Nqd2e+00adVSTh5d8JILeVq2HSbWINAgcU8vceb4
W7PRe4qOcQJXYT6Nw2A4hfNBg9K91GFdr4jYEC6SnZNaWflKzvSbVtk1dn2UrV4th9P3Hf59xyCq
n01Ng8Y13/p2w++XiuKVYzvpASv67mAMoHGJmMzF/zF2XstxI8u6fiJEwBXMbVu2o6dE6gYhjdbA
e4+n319Va9Qc7XV2nJsKZFYBpMRuAJX5G6P18xfhQqJDras7qhAb2ODILaO4zqpcOI9fDb02N4Ne
Jmf6f1+XNBlPbuNgbQPc/mkuXODUXn2/DNFrl/WY8NU1ArjJ4n+YNVrYkZtWj+DH9AdXNM1KTdQe
ZcMu0PWzbmIut0z2sB0qazjehjYMx0+hmvi/c7084/9eoq4iMKdZ+2U9YJbrdU/ROHVPZjf+zIwl
2CQoQlTSXfUvz2ytOxl6WGcgnAVAz5zjc5l68VkdqUGn5P9nTi3RJmByRYYmozzrvy3743JD3Rhb
4C1fDX85x4tmPU1ZYz8BwlgOKU085FLJqcGfanOHTaG/psCoxWu88VoJGo93ahp0U3FOQ/QPndHv
sNYrzLeFgjSok/x7Ktgv9HFSnh2qmE+ofkR0MZkYDVSb43IGOa/V9T0tm3RtwQH57i3phz64wDVi
EBiZCZ4ydlP2B1U8gFkN+gKlm5riWToYB99GHQVHs23dGt1MXcRcqIi1vwYkb6C2udVbMlS8Yd4m
1LogQKjD8Cp0Y3+foSau1wJeM2zCHMToH1e9hVaNfViKSslWXaHUVl1rhMeUGuGynealOKrhGgOi
w/ZZDiq5TFSEc5rzmDAEKG6H4bBvksDbR1qVoKZiivs57apTDSK7zlpx76LC6G3CdkFkZqqL/TWm
b2Uc5ip4UWsmeVrcxGADLbP4GeQhGJWw6jatYlzYSQy2wO72rWRc2D3AYJ1HByJWGBdkv2fBMFrX
2Saqu72wATclSxWsFje2zxU2ChUEYWGddW42KzEF8671IOWtVJK9un1WR4WNwGPQaY95jmblqCNF
sGoq9n9yRzSeVNZozF9Hk54lG8Mb8NGcZ7HDoO8j49/RGJkE0gnTXxulM+1zMIcvbdzYa2TNz4Mf
uohXaZV2vA2V6/4KqZm/VE6D0Ui+aM8Ld3bQkvF7VkzFYSwEbmAy1Kk4rwu/CU7JlCyXzvRBhWWU
XaTXWuAtPSW+Inwo0a0/pxmKn5arx9//ywpAXBIW3rl0prJip1H4e506/vf80qr+k/QbkeLmh2xd
siq1rnmDMcZ30Nen89CgFeoVy1sdGN4hLuLxTM9qOCdO8+tI5TxL9KvSr2wU6/9ZghBujnBeHrOD
Ru0P6kZ6Rpmsv6tz7+xIiT+Vx08EsNstVuviaESTZ7APTVcjImbFaXnxKYsCl67W15xX6w9DE+pH
zQ+z+0Ei4xSDprHQJEg0rdspqkweL6ip9nV3JdTglDflc/H1v51Uznm/Qy6BvW0UpUiz0Bjumh8N
UjcPlcgmwYsfP+qfVCfzqtRBlQORhKpc6PEPIz1bv/mS9ZG7nzI75H+EMKnRYcqr0dupsM7cFJZd
g2eZnC0RLlpFnTBOKjR0/0cUlcv97OgQJ5fGXnl+n90BoG5fU63+rj4AWWe/QwSSbTLL309Nkd3V
ldm+Rl2J4HyB1kzcvSsN8EaqgashrxAHv+XEUEZbuo/26pZT64o05e6mUUHrp9g5QdsUJ9QDfh0F
tm1J7sk3lZqcfkOxHx4vfpfK+VJQL7V3njTB7G2Nmr23INAlp40xBFw7Tbgtez9xo62LLYrz7sp3
Rb13Wj/1Vh3U/3sHGZthccNHGyW/E5njzQg5qHNu2tIieeja/k4L28ufXsmN9Eoehnln2KK+bxNU
irWsAfTkiPaZxl75pHkvvZ51zyqD0xkegMMMhUguAK4jTiLsgRzCqsznrEJXspzu8dyc7tURFApE
w6IHY+R3tSqTPr86pOLz3PjlsLd5kLf5hNzHGFAIyFB2LNzsoo4MGaaZ+5M3gmCNRTv+hboWr+Yf
TouXBF7QM9hAvpeoaG9js3uaozSmHoZWV9SOLTc3ZLHUMMujvnfemxCSZMHtlEZ+8zXDE/MwTMKh
c9bT1fHjo9uZ01MEx+tSLPDeFWcXktLful//yrtspQHnepX9vcnTTcueKmuK9D1vDZfCTohY4WiV
e6Gn6cnW5vDsWs6yQxeBTrmjG6cEkQ1pVmLu+SKIL73pol4qouWkQr8Rz8tAyVNF7Mgcv4FspFdi
n6Qm4Jgw71Dz6+2LYow6reccYrMuV3rRLtNHrVk7Xvww4xGiWxmFFdnUKaX0gZuwlVlZQXAn4NvA
zkAsHZlRgJ6h8RF03fvgQ84V4awjCrIsq1LmK7Qd14YYJh4HebbXeyC/uA41+Pr145uPwNE6aaz6
CbJmAqkqXzdNiExXBCF6xXO+OfSRPj1ilYInuqi2taSEzHMabTDx8e4wWwnvqxgDev/JqYr0u9Ao
xoxgXA56NIVfACofB3Tpv9u6p63RuZzPsGERLrRwnQQdvTy4EyrT4dQfu0xznnk6aU+V095j8oM6
Q11b2wIVCWCnVfswUEemYcsRBhswWwL7HPpL+5DMYQJcuLnXW3vfy29SN+fRozoC+w0QrJ2irQqv
wzRFj+OY8glChEOlcgtqkpM22t4scacch3eJBoB+3WabFE2pD1AgOoJ1WO5Nk+O9FJPL5wwUX125
2g49P3Qa3K1CGTW2jq1gk3qY380LQKEhOxq5s8AicLwdjdXm6o+gcqJdvE/WnyoXT6236xFtWts2
zfG5de3npvH2OTXqh2gYiJIIOWxXx83HKKNi3ZhU9MxC845qcTBiYYDm8rO2xIc58ovygZcElMfQ
XkD7Vm5xfDjo+1RpfJh13N0ZE637klrqzq6Qjr+ymMskEPeDRX/8xmyueThgA19kB5XMgmF+xJUx
RBk1pBSMIidwcuMBajt3eTBPoPO8OtqppBqaqTIfzGT5AgImxlWWxfYA3Xwa48OShfmloS14HJCS
MCszu6hB/33kdm2G9QDLUrw0oFHH3Vrl5tA1d3xcplXcNDDcDOeri4aLx80ePLDRYt9hN6a4UxtK
tcf0zTyiAVrAkK2KTd9q6Z3Soel6mvoLCH+kBJGlCa1S3PU80dYqDCxNnIyRl5NruLgVnbH0UWnW
IA12sUq3X3fxxcdT/rGvNMNeVcUABoZiCt7MI09WK8j4HOt6u1PJayhzMTCahzEGmXubwC2jPAvg
pWmwBCdlOJEHIXR6Shbd1tbNHmzRQjzN3MbUvFp5XWS2udvwPebUFmjRdb1ahLBovkc+/a8Q2u6m
C5t4e5Vsj8vgvclpyVeawL9nGvBtbCHS/pZ8V0ejSO27LA7wIGuk8LuVzDhRCotXgIcKg2xozvbf
gFFWA1zqn36GNLfb9N2b3vEYFBDBMPcy+dBqgdzV4NPXiTZ+tZbevcxCf3VSEV8HJJ93Ia5/j2qB
06CQOto95glyBQry4k7vxbBWYRMlLoxKe6uiPnOWVbCE8a4b2/g0DgEfRHVYoZh3MlG/3Fl9+lWl
1KCZne3A92C1PRj/OuV2HuDWelPkMKBSpGJgV83lRR0ZeYvJtGMl21uupROzT01TbHusiGLKI+/1
YpVHZ8LERpmO0HeP0No1rLMZDslbD8w8bQz7WIoeybh5NlIaDCGOHMGMzbRbZw8qx6Mgeyh1LPlq
Jxk3qBllD9kogLMWhVnvNUDLK0/E9W6mpcQnkNebQ18fqHV+Vwh5NQD447th1Q9tkfSnG3J+LoWL
ARk1Eguw2iqxPBpsVOdOFuouOyew4uceL/d1N7nWt3hMTomLeH9YN9pKfRnVl9bKkr+TAd9Q9XVV
qduk+ka7I+4pMQodajKB973uMoxcDYkc1LKBt7JIG+4nXR/u4xTOxUoX81eQeNFBTVxzOUymvauF
J6haj8qULpfOdCZAfOGPBm/LLWJ2oxZsMuGjUSgnh9RnB+8DKQ5aYaKNI/JNb07lk1qct4G1rnJI
RWqxqxXaQaTcz9QsMnp0imEteTNF+9FBysjRGuAVQhsvAD+jLapO9fpKv1LJwqmmCwj6FVhs8dWM
7G+zNVXPkzOBrIDIt657oOC/84PMI6lLvu2cu0HrnR2Y7uRuFBQxKl8kaBMyWP1krKeA/2EHTe5n
KwzbdeSj0AuLlRtaZBS7MXeMJzV4dSNQh3fGuz6zaJQZQfbNAmV7uobc8HfQtnBR0nvjCVLa+ORf
Cjszn3K7w0WMwsMKtx+kzo2yuUtH48c1kinXzGHJyKGVk5o7XydveXWkaeGnSbMOPuj0VPsRFYyd
YaCNwUuPezHlwCP+11Ez+9892HhnrY7FE4qmmOFm0uRtDlOc32ztNE1edSltE2iPHPaGLKCoQ5v6
9WUUzklF6gI6gsYH3VmaFTf9hB3+yLMamc94c42b0IlpiYfDTp0TWVZ+LpLwayTiBzH3yaOBlOpb
6IfXyBwcU0XmLJJH/V/R7zmqHvW6c81+09VeLD3g5i1qd+7FU33JTrYoGxOabOI58BCJrhO0pRG1
HWqU3nlU+RtMKSZt7ePLBYfUGMqnYLSWkyjj8FBF3k5Fs8G+cBm+cQNB3ZKXg0ejSBHeAMd618Of
eOp8N0FRMgt+ZBkSdaPX/acs9FWWOf/p8rxBrNmCMhL5PG38/qUszeEld50taEztC4x7KHMZHaY5
Bc+E2jK8iBIrKwYwxXW/seKy3M28cK7ku9ncLR/q5XuIYuyOJjPm3VTYF0CsOXUjFHboaAPKkBNt
mqBhO5SfJzwvSj6dcbuUOoPn8N++p1kHfCrqg9P2b5FUAJvlLiWx2aesbP586yoZpRVAWByiXtj7
zoeSvsF45UJpJj4Koxj2bi4Qdi3ndFXaS3BfozzxJm3aeRhQlphScSycQNDhJRwHrKWBC6NkpOt/
IS4Rb9U2Ctvg8S6Tmjq3nVYpKmflpkuAWjY7LdQyY3RGVyooUvPZsGNnjzyUjniOfCClfhtt/Eiz
rz3hHJsB3WzyB9h71pfWuGZbYwqpsmOcoLrApqGN+0wLxbVHHAsM5HiznZ6WiQpPVljjRQ1jEU0X
3QHkhxfnX7d8DYmZ98PwnJp58hR56yEajMfCQjeJOuOMAqujX9ScGuCYvPOmqB1VpEGSe5pMMOB1
G4LQl5dQA5aTFiK1uJ420Zw84d8pHhIHYkfjCfyHJO9OMfBQEpfS+Y/qHc3sDe+uTCAE9dZvgfm5
Ht+pEJS8QdMWSHooULXvdjtFt1YDG4vvhbsYe69Cmu2WRy6Mjaqnu2u34KGOd1tyaCi0vXk6SDwT
bVSQHIT9BGizCwJ7r0IntHI4q9WqGVqLSlkymBtbDM0aMvtdirHXyeocblZOWgf3bqoH6zFL461v
6sF9wTZr12mdwVMwii5e0UQXdRQ0zd4wdWTHfucxAwkvg25JsE579kagNWEzv0/haNzVvd7Q7iEc
HaQqin6y7uvEK/Ccj+9KCVDpmvDXMoVL+WNZwLK2Qlek6tgRj0G+b+k37oM6nN4rYHIumou4mE3h
VhtEdG/zv73F/DFAPYtQDbGVxNejLIvKY1MNpyotS/3TklQuQZVk3aVJdb6das4e69qevpVjue+d
O9rpRQeqhJa79bwAq3mOM/+SLab1NaaZcuhQlULrNru4Ug7x0yCJ6kHkB8dsKNhf/DNZSunEWzgU
iFjTWZZGukwYvfd3jSDPnSqpuL0HUSWU6oZsC9XQy71hhuXqBoAMxnxyQuXUURGcauiz5TI+OZKu
aAQg3ETAXmPGxqlcV2Dks8obPs3mfWVvdDXbh9Cni9RHEKSlJqNnz0h7DoeFdjKoyJJQDoB/qs3Y
oIh3y9EqfMJo0qaIJJdVyBuHhr6d5DXUhRDqQOfX0bL1EjugbsIalJbyNNOkQVoqJVz0fugQuKPG
uzKhOe783zN/rlFx33grd4HMEXYICaMSXxwHEf+lIt0Lncd+7Du+nGuhGwgNy0UxlR2M4Op94owl
YnNxsc290H9QA9oa/gMgPYSe6uwcUvo6Na3xxGYxe56RxG5l7cD9uxT+RsMFBDHSDpkIT/r+gONq
YYy56J7B1G1Phhz03EPRRyodZWmF+pQ3nTqrz18N7hfbchr1rQqbottC87fRsxy9faBPP9VTVD1j
r09X+VANvS/B4ATfkjnfRji2Y7HjA3Uf6v5HjnI0ivbpAiafEkfgr6BjTBB8Hb9aiwKFBPzSlbAg
ItQ0Uqao26twbIsjQO7HuIPsjXit9zr76bBN4q69JF2BnjfQ9H3qtNFDpSFbH/NTqHsYbU9J3p+K
1ZjYDrV8Kv0q5OXXOcebLk2HdyzGV2MGOAcGi3GGR8MXzZv46pdDsXFMvz52gxOjYmnhDatBNisM
3d6oHYafm6BJQGojUR5Ob51XX7caMYjIQ5w5n5fZOezfybLnvTbBwd+AELDOqBKZEjr5VUWZTGVd
JNyditn6IP7u1O66lv0Husk+uOfiEVJwJtt5zigpWCYFlRqC+XbItYXaO8Zoh4jyLqTCDI+JpBXt
Fkr4snK9phIXNaUGNRMIWANhFuKKdUuq5b+SoeYjBtzho/X77VO9kdrYlZ4anVdKRfjXhnA8sUPZ
pVaOd7B6S1VLZO665PcZ9lzyQn97r03DFiF5/cmr5nUYT1qNgrOJ7LYd2NbpNvyZBLNpn3j3QC+N
/sBOLbzm5HkQW7gEWgX/utD1GlYn+h1v1H9dpyd5oevh9cerRBTAbdGXud1Erac1K9EJ7dSnQwjD
2YlDWg/ElPcMB7GUW+a64r8ubiuz2/vh8FrlQKo+XZX+hbPrcjQm5d9tUn+3vPKbc4zTw2bAeWit
Zq5/UXVYymm1BlaEJC8kpbUZIJKvVfLPC6lYDWra0GP8nYMhXqvr3CauF0tixPRM8wV0UXWpJvcu
l74ytyGrcegs2k8ZE0aujUnA+baoamc4UW1l3RXKdEZeIvGxcyiC0NtWMqcm9LKfd3xnMa/9/VOK
cV4OFDdTCqX//OQJxU31y4TNADRvSj1ILNmPGkNPiUI17ouuN+7VUZiheFcExYPW2MMaLaLxWPpB
vEbjoPkRFeKos6H+wuN+3Feam95RCLHe4mR8UAtyjRb+5EQX22uTrdLZ0dk3gEOXkjsCPvNJHVny
SIV+cF4EWlbxlMQnv8HAGZn5inZgXFscp079xfXLaafmNS59sjBCP2rUB5Xko/2z8Pr00rZBM61w
4AUx9lsicjSzfpWH2JrdJqIIWyPgsPs4c90Tdp+YO3u8OyEszlfIioG2q6Savq25hWPbgdfnyUX/
xXU3GMAh7dC26WvTWE9G5wbfZszu17zP6WfR1rw8GW24gkunfTNxLF1Zk6/fu11sroXN65obOGj3
GVmN6Oy7n2fZvcrc0hj9bss6Nc8qNZbjr+UFnrpTlv4sOive3c4R8nq1MF6nUkr2yuh2raGc/u7p
pGkRRWhUKkuxUpNLjna3nQG6dxv6s1sjtNiaOGc3ncedKa23rN9WW8hEI2zrUDS1qJ48dFczrU7M
B7YKX8LEp4jh2I1Ol2d7nQSrldwHZfW6mJDg3ay/ZJFtTqvEC5Mtj5x0XwyP2SKlYxHauzfiyvhe
OAuKWfiu8ECEwp+MufckRk3bjknsXNhL6ndhwg4HEZpdWKWRHdG+/ihLHBJoekKKg9C2cuyk9lcC
muoj+79Hf7Hw8ZORGmz0EYDzUNC55dQFHKi/ER/g+1se9qu2yerY3FgJDMilmv5W9Km+xL8NjFtu
tMVVV02lI83UN+XgYaG9RP9M5Nib/msp7N/9nBoDxDQUGGwb/yu8FqvnLEqr5xJ1540PZ3PXLkGa
rWnu3IPdKfm/YxboBjpsdgV0h0il6sZq8IlsoMqrFYJml/C6r+o7c/1KLZ5pAkTZBPMUnVRefauu
37RbbPTozGdRHK99gPJPc4c8UZyKaWMYCbfTOcVoCOuucufKabUmCRdvFcfIruhhCwAnSYwn+PE/
484H1zoaM1iQIDzh39xe1IrMYhuKtKkN/dSozuWIHI2b0OdRoVe31XlEAe6sjoQJaJn27z9x6mfJ
nTDHR7W4tdKiW6mFKk7kBa+naGijg2/ATE+bjGWPvcIlG/T0pIZx8H8dQYr8X7k/1t2W/HHuHyGk
zE8/R/2IXqP6urqt+2+XijQdPgBQ91HDdxo1TLEdURr5QMDomGSZ99r7Pno4Y4R/1pxqH1U6/u06
ffRUWD1KyWANVio/utyqDXYGl7TJO3gF4ovXmcGHaPVlkxr6fIy9qfuSGPX1+klSg2brC22vTm8w
dh3d9OP2W/B11Vat1uJRFw36LjGN/IA2tvPSJ/63JHX6H7w0pyu2291zUQbZ0QN7so08Gk1+HFv4
SfL5h20xr82lKXdoUEyQC0p7j50UbZBYzPvFbCfuUU1BETcsvpZL7R2KKp4fLAGohvbzsnOrbDqr
nFocf8kWvT7ofKQeJ6OKHic4I6fJHO5vKXU0AARZp4XvbFV4HVbiQUdWEPEx4EnrlLrVunKbChUV
d3weZz9/5lXRq3I2oZiMeHurwE7Bl5NhNI7PqMIWq0R4w1Hl0pLqh4fhlorUNYwliTZaZA0Qx4bo
zaqaw2SX3gfgeJT7XEgyKW5vH/Aokyp+GyPQprjZgHLRnOsQuvg+aBYmi7Fn52gkhbjRdGgGu1qf
X9SgJm7hoM3zKW3c1R/5W+jRF9xRfEIhz69/ao1v3lWmCYlRMRnlkAS1u4Vg0ayHNqB6oGZKmnrn
wNb5r+DBtVG5WO9+TuB4cIat3w3bbh0UkezlQaqIN/Usoe/xQqG/Wx5UXjPORt6Le5VRQ9JnPZqB
Gd9IFqlBnTP4+KW7AOa3Ka5EqykLnC2CX9EZvfgg/loszrDX860ONqaq4/gtj8z50U1iTDyIrGyq
X3tcB2WgBqzvtjNtsicV0dR/M6ib3jtaH795gZhXlONb/FyTy5wOzcvMXbtw+X5U9OwwPJzzTTd7
xgf+PMkqcK3m0fWS5NG0EAMzY38/hwuyrZkIzv3voWuH4Jynoj8snXVUkZqEu6Gd3bBxBqBfLFFx
8Baivna+rbpd7Lq0Lqyzlrvp4bbEK3NAIEWZHDLbfRkH9CUcuuK1Uj+foNR0bZL99NFKE01Zvnsx
uloQVbXnAMzBRgcmXEQzYsd4b3549NDWHsZAl7BzyhdfQp1Vn741FsTrF/9OwE45LuVSWVB+Ztfd
lcEwQlzFVgZicfCyNDtUlaoXlZk1ExA5QKvDdS6z8zu9goeCr2Hwgm+6j+dStuXl8dfZTjb+1S6z
to4FpAi+j7YmHdJ+GGHVHGFfBY++6/ls6GmoJeCL+ZIRunJAvT/dRXOnrdGLDi612W09/na80FTd
lwyN58M1VHigUB++8KDFVkwSofwlXrZmi4iB2WH67CE3s56tMnpRA6WunRFn1sM1kivg5IIklCus
AtBKGCA7X4MdAm06j6cGL59gSdGJlpFRpRQ1hTz8FPeTO55up9ym8RfhUxjNQAVa69QkuXHnc0c6
B32XnzV55CYmpRR16GUJh+DcvbswLI/XUK2kQVVcz7FhpsCpaU5ds8wX23Cig9C9x6nSpktfV/MF
cdX5kosaCE4cdmLf1tlfvhMQqmm1MOwioPfGdkiDeGd06GChDJG+mkEHAnTUfpqZn76qVNBTwiv8
+VlFXufQSTZ7SqFy/QBkez90+W5GU3nbmhElS6D31YnbIQpHSYS8fIEmbjPz4O/KhF9Vhr2Jg1MS
mKhzyRBhIU8+H66TKpU3/X3gxd596tMmiSwj3UllmLdseC6d3n8pFvxm68HfqVKDLr4ZLvhVBzDJ
WdOqdK3SoYgzcHbjcFRh03zrZ0SeKMj/WqVan6MF01OtmrJxfudaXYX2Uw0K7tO1+ICgldkXwzHt
sXgxet7MENc+0ziloGr5qN0QqZQ6UkMKsuucGrVx7u1CYHlSeOumbKNzZlLnz008GqQe2lnlrNi2
RiQCiFUyQJzuUDlosEa1nh1Uz8euG3cdtF52UCCPW3ibVYsdO2yOsQNgNV6Q1IrnRdv4GGV89/UF
75tmfMcFbNmb/B4opRXTexfNa486yXf4PTglFz09i8Yx9nYwRmc1tF6NNGtpjuDc5zlehZAqWqoQ
zI+e720Q1UO9pOsorXQ+CMHY9FdjZHWPlMZRQW/H4eC4MxuZKLDXvBjXj1UhqrsYoMIq4W7nr2J0
Kh7DBsi9F+Rn03fgU40UvpWqmRqUyBnFaHAGNu2FVRUE3Nz0GUWNYTrBKw127GfpL008zzKBig6N
gC8UKdOnntufrKODJQDBMoPZGMTmGlsTfkLNKH54+JsdajNITnkIUqNbUgvizdh8d4zmPOK/FkIl
eli6evh7TNqvUekE7wBRILOa1FnswuvuKw/5+nAZL3phhK+FAzIf6l6xG+YoevWcBJFmzZXUfEKV
q0IkasNpOBdGA6SjoCA59XpyssKdV2JNQ5VqRqkpgfqrDlVSK5dXFPfEfo5y+2Fe9A8lg9jmY3sA
C1wjEYdIIl5z1dqajeFSW00DjRK5HvRvox8x6OS6t6YPpGuRYLShTALw2tSyApiXU3kqwuiXMnuR
IwDN3vqXMntRO79mW7nYj/Rq1/W+Br+lL05j1gPGQ7biMPiBtqOp3X+JbOtBsa60vshXY+3g2kkD
6JQZAw6tFkxgvp/4ymShbd4HM46+LddMR0RBkJAEaGbYfrb3u+z7oIvhfM31RTKeVYwsMxg6SJ+7
uYmKPaAuh6oIKJpt7mTNWpjUzedGxC7b4CTcjkVIV2qWKFeAlD/KasFvYjTek8x3wChU9l1Y6nR+
LZ0Pl3tu5Z+pl4MvEFw33L49qVwwhyZ/U4jQi/w7t5WDoFFDY83voleaCw2IZN5qJ58iTSuhw7bv
P6Lbkn/RYDnvIzFEh8IW+T3Otmcb4gqyuZjVFfTDNzyBum+Bu9CO7h1kx8a/qsVp3wzAYTv6ro7c
szWom0fieJOrUMoUKPbuo9qwT7f8bEMS6LXyqHSvghTcH09U6FeJHcAHXU7lYNUfYzrIv02i89Lg
LHsBRvsD1XiQ6MWIkJ9fwOnToo0JmOij5++zWmg04rlbF0+uVv1Q+Uif3U3oI8knRvAl9nSsu7ZF
K7P09zXfj62Rg/yv+YRj/9xEmwUg0A9dey7yxP2rcKwMrVMDBJOVTkd3afJdM+bmoUHbhxJ4X2Cl
22vHCDdVFbGrQUzR6AxnL1VsaL5al3gMrItrUFIyswZRZB0V4ZKt2aoRps2uCpXPOjlHThq+uHno
vwSDSSO8q/qDCiFjwLrowCn2Eqsh2Nw/QVdbqUk1OHpbgFmLePDL8zWz0nbpJJaNCsPKrB9wtLpO
WnYCh90IXoYcKOLgaIgQhVN5rwq7t2pxaBrVDjK1+FTxva1rK5TAwRTPKydqrBN6ZNYJ6FhQrzp0
LU6NHNRRIQoKw2rRdb5G7cTuUx5NXnJIhji4q+NzZKZouEgWiT0mkJ7cKUvOKkZeNTnfQvQbE4gg
wYvd6pNUaUsgHo3o5NyWqCN1mrqACiszYm/K695GXcBQp9zWOPJiwWS/dX6VXho5YH9T8iShRYu+
SzscrzNltubTRPlQ5QSWdIe29c7qjF50ULagcbKD0Nnd3a7l12Ue7+0X9jG8s88eDbsx065HKvx/
5tKej5aaLcF9FFLt6PN5f4R/XAaZomU9ZNid/DGhwj9yn65/Pbz96NvyBVvdKdY8CHr0pK7tKdWJ
gvGagscdoJWrnpVQ461Tpdar8DpzXQU/7Z/+loW7wyoyK317O+nzpT6fcG2D/Xmy+unql7mu/XT4
v3/m9RITxdFYj5N9uyRPdpLW+LYxVH6QGLtmcapzAxzvPOkp7CZoCXIyd+3Y2KlDNalXOrqSmhlc
9FR0d1rcedlGzaQVTeFs+IJqm//gdWBVJqu39ktKLU7lZrPGeO1iyMQtC3Bk3NeNbM7/e0Jdwmyx
JgPq8+9LqMslaIie8h6q6oSx7Lxz9OHoFZWGcFTc7tMJiSW7z607ddTwlL3riszhq8qRynW/j9Q6
dFTsk7mmUDo8B1q/VWqR3Ov7Zzcat65oESCQaqu6tAXt9TzAL0wSLeIZrcGoHzf9UueAdiLXXS/6
kp/YyfGmow7VVJjr4c7CfnxlG/B2XJEgRxvN2kUNc+H9OirRzthLr6PVbaL2E2sVBbzfx27nXizN
YgBvbTZiOqpI5cdaIG0gTL3YUQozVp+SPLP/NuvO3PUpWgSQbjX3pAYnrbyTHgbDAQ2C7S11W1HE
kiI58q7HK9h8DHuwhJM0alLmTX5Xr/QMLItyZrJ031xXNnpOagVS3IL+uPXox27zlBl2es/WeOfA
oEHvM8qiw2BH/R191houZMhbz5ylx1vYg+i8hpb0DxFJ/3kWlYHP4f/vuZVw0Q71I+ss4mgAElZ9
C100srjHR682JSIpjyXqZnpNwAai/1Lfq8jWnYm+lRbcqeWJDS4758G2UeES6YBBDOiNKnSw73iy
kIK8Xa0TGCHxmXlUVxvM5XXM3K+Z5md0BYH7JhLuq4602qzW8YRQmcqFsTsKdNpJqtXXWE3pER6a
KjkaGlIjA/C8a6wuVGrZjBagXHS73KRQxyp5++GUPi4InmICKoEVlSgZcJLgs8qn4lNOTozubFx6
Oeitee7M3DqoE255FeYLjI0aSJeK1Hq14hbGCzgmzR7+c8sXGb/YZjDowDmJ7K7LH2PSPF+VHj7k
XtJZ9zg/UVGkABH7Eu6fbRMptjbx7jk0acfeu+8u6qiVRyo00UrcVD6taBWqidvi67oFRYrRj9Hg
5yKAYAzsseXhkv8PaV+2JLmtZPkrbfd5aEMCXNum5yH2JZfIRZlVeqFVlVTgvoA7v34OnKlEKjql
1rV5gQHuDgfJYJAg4H7O0fSR3y5AubU2Qff2FHXA+qGaOZ6HthbnGbOxJ3M2Me8brAQ5QWiyYBCP
NvBROss2wYwNUSgsfwXWGEWZlVpPQwmarg4U6ItJo+xKH+89JOgBFwMtRLoX62Hye+yo+8PtNIIl
c6lS2/c9sfFzu9hYAz5SFg34s8ZbrTaSGRECSqYVVmMl5xm5lMS66cTddF5qI+bmWMUbsVkNWUew
v2+aGeeMDfNVFWXlySgRoQgUXmufIL0kTPDs91VBNQPPz6X2mQwMEkG10jYzd3/3Y4elt31kP4O/
7ji5nN2EKsmAimkCKHHTc7BXE5tahqzFU8PDZ9IadjotdqqrZXjuxnQQlNj7mJf3+WCfusixl1og
XKwok7D0gfy6/qB/N180gdWDJKZAKE8fgXy36MBaSW+twgNdx2p2EQ2WNHkN5ji8z+jdJesiuJPT
I72eGubBLAnKAaQTHnCo470zFdVNXc4TPi1UldosDhHPr5okKx0LIZBYOtuRggoEzlU3VCtH39pY
HkIponRoTj7Q+ZG2KdtHi4PqzcWH2FraDF9f7zIEiSLNJkSkqrKgXlkEbhZqUmGrXu3/2GvsXeCA
1lsdSzM6pj1vXBPcJy2vbz6Er1KoDdBSIvUSRSy+im59s1ZVqwTareoyggnmYI3dY4d9ZrzLMfkz
zQgRMVXDkSzqABRiTVJqU40s/TCBplBGQ5Li+WKptF3VndQW3mgO/ufwqTtSjbpcyT6M6JJfbWl5
lbnDT/u1cYGygZDQI2146x1uvf+d5X68iQseb5bt8bacFCqK2h+njspDTRvn19vn776BTojPickt
nwPDAFyuQIBk2sc3+VQGvyKXKlpbIGR+mnGUu7oyzJugz8xT6Q4mtjbzcjcy9tyZBRKsQAl/alVB
TVbVXy2RfgPYS34aHCc/IdYvtH9QG7t2EEZumR+oPfLRxaZ15SE1b9F5IxCkSZfVLnQknagHOcuQ
M/PWeaku3dQ41KsQrE7uSfjf3Lp8fsROQ4U3BHC7RiRAX/rEf6hm3p19vO8uLhWITsC+DUCcyIwU
dV7XRwMoEStqUkFaEWCReEuaKorrIzklTVQjQswFfODGCztEN5odoLfLLHzQIy2ufYDijnV090E+
J9Ea4dztXh8BVsWrvZU7yZrsqEDgCKGtbmlUNtp2iDi1+VJOtnlemmaLpVCj4khKUedG3XKTp0cG
fLTlZEiBbNH+kn9fOpGks1PEGrYI7VqOP8zHYQvoKbnRB9BJu8SHSv209FsOCszgLG/Ku0UGvCMs
8kTFtNcHkMVYC0m42p+nS9NHEmG+WPaj09WXMIvb+y4c3bOWC8cEzGrg+Ft9FCJkQCIFUdNqGXKy
eXFxgdGvfmUyo1pZAh4vlamF2cMfCttGHBg40fq3H8lxXUU3ZD/rEanWWxzX3e3utHyaAcZep4KD
TBdXlo46DhsDs03MifSwDo+7W+7FH35LcoKg+LvJAnvb2zXniPmOQyz/6fNvjMI9YFSJRSx1C818
EJesR2SJai1DDN3PegbVpz6wNLfLrd2xafmhSJGERXBqp+LlbTB1xEmbrwGGzpZzIm+NgYmfFWJi
oo/fy2tvh5XUZq1/wCAHq6Os/cVMy2dH3Nq1n9/oo2Gs9Na5TLMduSRbi8fWgQWAbSA7UgQVc+7T
9u2uIVEHonjP942jPhjkgGZb5BOwjR50wJ7rqXHtV33hqEOLXG5WTz42Bf+489sciPhSDALYXJCR
op8BnmUCWX29XJuywUlUqbuYLJe6AHnMmKTt229lgBx7PabN2w1LvowwHw6Va/Vvv5VpKqjk+EUP
RDV8RX1X+eMnfbAOB64u1uyd5YYlheMlI6Jh5VfqtBxEXMmVC0joe5LRlXMQWrICVl52WI4d6/fT
DpSgYFFW50c2XtmA7kXab39jUoytdyowUUPkkbqTGruxwIPVtx/+gHMb1IeMx9PbnwoYDfI+C3//
cAPlc/attVJkXr//nxLHxVayUQUfHhKJYclTFga/6lNezir42SJxCxtA6hg6idWuFiH2B/1zBVhZ
30kghr49J8CdYyoQrGXApR8eBUfsQTnLLUeOg6mZEBsAiu+AXGMDBLuVPvLJ9FUx3Cy9V0hqixc6
AwR4fMU++nBaZMgmdTcNA7AIdaPDiuMoP0UB+65PmeR29SqRv/p2LnUuBlAB9/1yD1H3InOqXaxQ
S5crWCPrHagMNuBV1emTvxgg3wi9M270JZjSrl/XEqvO+uqlQx4dAGMAxHvqa7aYCJYgQ9enR8Zg
Y/zCGYAlSU5FZE0MeLF2ul2OwpdM4H3c/6bPh2oOMkRHAXDN918WkPbtyi6ledAHMpv4ZCyROL0m
O1LkVV/csNl7u7WWoUtxKLCGcbscbwfgJeTpWu7ySKC+eLsgeLqp8PVIrzGQDbC7DsjhSxdyA6qT
lwSZzcv5ULd2zLGSP4B7Vl+yskVGu5nkP6nT0j/Mj63rGsv50HFmnQXAyHJwlt+IvA0AdN/5okLy
DR2EwE4N1qfE8momE/KJCMu96eJTjVokBx18tQaNEfIT3582PGV8P4rJ+/CedVK3v5tyaw1KLcPE
bj04sPIJcAgSrFdHgSShc5AO9plq+Ps5S41ktuc4O/BKfNVy3eFKRooQSwBLf2pyUMyfWu9FD/DZ
KH8vA5/yGYtF1eGzAXTXz4YgWZOHDEAyLVBs1LnqoyatbpL2szEaUGpusQAOGN4/n532pwfX/rQM
QSXWofKx2a8OgIp/Oja5WzzNWJU0QSyoR9WermRaoQ9HBMmPwgv63WdDfxjm/RCvZEDMdQCh0Mxr
7VOfopbR2J9dqCLtORbt8l/JQhdX45BCu9NHGwUW8AnMb2SgxdoR1T4bWctMgF4nQCJc7qWrkfWg
fzmEtCxrhQALpNa+/1H0AehxSKZN9HUCMnC8dSsPoFF/9cfTCu2AZOQ+A8fhwc2i5TbQ4+ghtEx7
upLZWOQokRp7uhqBzK7OQnfVQ7gTOMalmHbUX8uv3JHiM5nbtUiXyxJrTd518Q/GJn9jGpo7RN18
+7fG1qfXRJZ5mv2fn52cllHtsxFIBkD1EzDuOzVleXtm6gGopgsy0Z5I0c2YHsRYBd9eKbQ/rdCy
D2OUmCj0tsobef/T/oMLSMaLvxTzBdEO148UsqCxr4b9MPb7iIioW1kMCBZXQ+uuf3kWpHDi9htm
euZOn8RnQ5M77UmfxIjc1nWHqclaa/9ybHrlJS0yZez2DEwLhBGtVZ5WjwgoKnhclYDvzAAVNRiX
oE/G4tA3gKmtWi6y1SIA0T2wa7yKbXwHsTorhLkhgIqqIZKVTtSmWiTqENtgPi9OwCe15y1JS8Re
I8xVmX6QXnWlppm0P7gA2SgC8zF8DCSv01LFrL44fWhXeT7t+0Ee7CCuTkwVVBuTTFF0jAkQ9ICE
tDGx2I+AQyqBpIngQ6eZ6hMVfZI11naRmmP1UAnZ7gRyBk4hrazEpodECbWekpSZj/1BpQIFSjit
/5uUbMnA8AGkt/KsvDh9qA7XzsiDx8D/+NEZSckNFeSFZKmKIC1tgaMYSzavWWZWJ2B25Ti5q6oE
WANO0/FxXUiF8IHDLIOVpa4hMlyKUwsixaVGMt0kbadMqKaNr+yumn/fTXv5e7uwiXCffHaUf3lE
V66vDuuqSadJsmUk6nxl89kR6tH1hfoH3fRwV90+jK5d6zMh17pJtWSecGk+Ozg9yl93+Uubq7O4
av7TbvqwMjpMfVJXJ66bugvV9KFfHcJV87NuHy6N9q8P4cr1XzZJEQ7YQfnXf/zv//t/foz/KX4v
L2U2ibL4j6LLLwgxbJv/+hezmfOv/6gWxfG3//oXNmddxhi3fXDsOqYDsjzof3zDroGAvfW/ytbt
w1QI/8KHPrqbg7pb1aXv74FEbN0PyWS5YNHClpSJYO2q803E8puA3eABgIGRWXzfdIgjRwTlI3ez
bBNg9/rblGWHHrmlL/Ocd0D8iLydP/vO1yz4DhbR/pvRdnIbj7U8NfFs3sk4+s0z+mBdT5O9doco
BBdOJcENPZXeoa/mXW8BNn+lQv69Jh5/Azsh0PqxCPUaFoax5mYhHrBxaOx8wCWc49yz1kxyMLRP
tnUeeLfFElZ551KqJmVZInaWkWLwxHPX1/gEtsKTE4GwVBjJUz3FwwUf7Owl+h1b3MZLVhfRZU6S
F65MHAvxla1bGBsgOCLBZZIPfRjIBzEO/o0SUYvkhg0Axt7qkaYKA1Dq3tp2V6654/00hTE/e3Jg
jz5gozjo3J5JFE3+CTA+xr0AK8sz4kUdRG5442los/nRmfrmSL8MXfvOQWLBMFcnagUVgnunOIjA
F1f3R7OMZqwDAZoCADrzyUTSxXrORfdLmXrOGdjIw4qahuXEt47KHV+amWI/zqcvyBqoEV4vfwB+
EAwFpSFfEO4WHBHXjs/XfJIvAOE191iCyLakNeOQIRz2e8zOgV+359TDChmieqdnF1DdgPsQ0++y
OoHLePitkUgS9m0ePA6Jme8H7mH93orNu9wOJejREQlUD93jzEdkv4opeC7zYQTaR+/ka9crgJNX
me7NHA7gtp1YtHNE6N6QTBdBxuseJNwNYg2i8DgXYEJpi+RYxhOOBhSQGXAZLHc9A5pub6oNK6eu
fWw6GuDPLSf3GWStIubps0gc5zlw84ch4cadZ2Xuc1Ih6KPxgh0IDC7GDDQFKnyFsDDPPNyC3awG
UwUy2bDgiPArjgCSfDcDgPMclYjHiJMc5+m7DZINL07Dq9twlPnFV0Ua8W4DuiGQC44iv5CiG2If
lDgrLaEawKHdzcQde0PNqB4dH//fDYIbwYyDtEcL/L70u061G61qz8mxwYybYApAzleBA1fhpCNX
3kRY61ePieIFiOv5PRAOf5LUKtNgXyCRZ0tNkQCgQtoFB2MG+jQjsAeaZniekpxdskL+glBJ6zUc
E6xk+VCSFRsRvVj72XAKjdB8ja0E81PLAwQROCoZGFupk2mZ0cnrIqDhCMN89RKQpqYWl0fqVGbO
g+2V1UOfJkiOMCfAcsEKeQYFbjSjxV2CZi6KYmsmybzNSyCoFVkqNuA+UpunVuHXu9GbKjBuAkPU
avAIsFM8IGZVE7XHahCd/9Gm2tJHCLva2H2d4Eb5o8/imYyWnh9MyT2pFid0EFRdjuSDVLsmYWb0
zabmYFmshsp+dJlpnUSBLeSpbWIw84BxBNHG+GsjPNF+jGbHvpN2epwnpGIhoj41N1Ye1IBvVFqs
VCKVpW/AilQ2e66wDsA31t7NCULs8bwHsF7BcA+myNrbkGYRkr6TcYWbRbb7vixgSUJAf3Z3ZZfs
h5q3irwMzoCzZq2Y7SF7AInhZLb0IONBYg4899lv1EJ8+Coa7TVS4evnKZL2Lq4QdE7NqjDHG+Y5
P6mVKotj14XVM361+tnMMoQnCQTmU9MrUnxr4a0GfjtoOcvESQQ9WKDIGDkxl8mPdtpV2443Ac/b
ezKoMuxSAzzNPdA4RY+U2aQBCh9pEwlm6KZqfqEW+Rhw7RBFMD0WAGt6BuLQquR4kCWGjSgt3gGB
TPY9MoPfqgDTEX2BUG6lWYwi5LFuTQ9YaEUeN2uRN+bengdwf4LZ8MH1uocQbLs3fYnY0wFcUQ8l
uyEVGbF+yM7VTws/KJZ0K/XCoaLNzQKxVG+iQb1iACJZnI05eHVwCovVu4gMunerd18kl8qX6hg5
CciRqZNyTUoajUSqE7kgkeVYF2DmeAfEOSBkmxBpjQAxRysgPLtYpk8WLNpFFohyuPFK0EptyLK2
gmgNNDB3aRKILeKIoaZq75u/5r3t7HLZINREoXcMvuMDICWbVr1iAU2LApxgDhJcKHrOwfv3bKlm
M1Rv2qu+ZBy7dYdY8Oa3IAInPXHHjLUNPBPkpOwQ8zW+CNPvNgwhWwfS8kZg1pNk3pm0VRW9jgMC
oUnpdtnGjxl7wjo4e/Zxq5AYxDfNpcQvQow1QN4xkQsyDosyHWZ5jIULBiKwGj90xbh3LEBZm5Wc
bqgmwD251HgWxKuoZ+OOJUAFWHFlyCueAHhDVQ11Ad0S2aGLCzJaTLVPC8/nI+9zQE6hC4BHkRVO
QyAYHflYYwwoljKLgCqZFkCnAU8f8vrjHzkePIeA94+2m23qKJ5u0tkGDDloee9iVRsLL0UGMR7v
JGO5B7jupVoBTQ9PGm1LXSUH8GnpIy5bK6gG+KniVoBylFpZnivc79QPbkYXzzsJeFnH7PxtaiCs
nJrIrrgHaED76Lodv4DmATlvCoQ2Ef6uj7i7IyugP38Vs7QuoCYb1n2b/kwcDxDHAHRiSIj5y2oH
SuEctNVzAQAnf0RSCUx9MU8nJxRSxW3+D1XqQAPgQx/gwgK8Sl1r4y5QRfNeK6pBriToHHej3Zk3
LYD3FhPdLEd3PWXeF7ttt5U1g8HWHdwHH6igdywZ82e/y2uAnUTTHqBI2d6XJiLTBPgiLSTm3Yi5
AplTZ65d13afIz44F9Y5T5ng/asAjfqRd6LekFWO5JiN0wLdlbTgmHrpWJLdVpMVn3qVrTmqwkiz
BhQPHXvpTKfY47WRNitSI74fCEATDwBKy8MfrMzTOyo4UMHurAkAgqByMLdXCkdpeSvBheBZmLur
bmDknswVVYXtlPseuORLk6xbpBsDEReIDUCHwj9FeSDjRWFMwT5u5lOeAXrUbvkLWJNyxI5xT65I
hhBzQL3PbDpbwTdEUQIFX2HrZTOSAqnJVNNum7emU5gfm6TFjQAslBxYFk1RlIjeiuMtoIemEdkU
QwM8uby5pVqOGfMOnKR4NLQj0qRJMzXum43rd+ZZZul66eyLGsB6SbG+MmtDoG83c3P8dAw6hB7H
sF3GoIEXy3Gc3oYHQc+NU5XhXtZ4HpjIxiBsAEGAHDGVHyE6FjmZJCWQCqYKu20zRf6lIwIK8Pjd
Bl4KcmUK/6Ogv1gpGJjgFlEPjNCVLIe3CMGsG4JTmHhbZtUICrPx5UJsk1Hl2vsxrX33lMkmUCT3
zWHmMYBHq9K7uOPsXaZ4BhtYGO4R/tsZiyJuhk1lh/UdWZCtSDOEAJvfgUBbHoXbhpd5iMOLML1s
kyiQFUxoggspOh6JPbDym/ViooxbEF2ApAupwaoX2c7S75DDp/6FJROreSqtZ1mCsBEDr6kF4gvr
2arFIYxbfiHRiDk8jgOfQYYVeHdtyR9rswBnphztI70TfAFsEgkagVt6q0R9e+ckSXghZc2f8Llb
/dLIPn0KkLBJ0jwFB4EQyFTkvv9QmNiqnrEhPc2TAOF3xV+LtGs24VhNR9zb/HWGz6nuDACLJt4j
qFhOLtjQXnWnzHOCl8I+lsivWjfMiu6K0EOUy1zLNaWMhfl0wnPfeqlrx98PxqMBCPI18Rk3US9u
WVIiWrJQdMdDx4Hh5vFyuwhJLxnwYcHK/IeKLBchVakgd06PQCHqPiGicViR8IP5lY+BjEi/2FcA
aFn6a8faOx0MNclPyoNye2UHyg0PgAkLZw7QQN/YcxK7AycmMr5nNiRvtDoLHw4x3hBTDsCQrTUi
tJINyT7Q5SCSHlw8RJPDOjc8AqRqtziijh988g5h4o1snEsFErtV6PQOEBEBAT/ETbwtLD/6PrBN
UxvJQ4ZUHrAuA6OMMj+oMBWEmW7qPA+SaWNLdStNfw0wrXHJNCHRktbx77uiHiMWb1hejEdyxQQe
d46VfLdY+2KFYf86Rw3f8IZld1FkYvm+5/VegObqocuRDVCKIUUuKSiYihZ5c9REBEV6QzUqQCWW
3mRT/lFGJlfdPuv7mQzsqym+k7q30fRA2D9IXDOXYLb25c5HxMltwidxG8fe/VjM9sFJWX0yRPV7
X9eHwWTsNseVRLgemhUX/LZwGvkwGyLaVwPy9bDGYHfBQQeJL5HeqQ/6ddk29U4HiA9Bj/evFSO6
KW4QwkLR4FTgc8OBxgPA3MTtX3WcuTMB0cJzWrZ3Bm84AiQ2WnVuBD5P5D2s+QhKBga+SNAIcIQB
grwMQezZMNyICRfb8JBQhgg05AnwLvu2/I2W/5UMZXs0BXI+1T97+b9KsFeA7M47AdqyvWnrkQNg
q0W8j9+rT68M8Sxqdx9BXaq66MmUCtzpFbZpArHTMjKkjh9cUrVCgFU0YU80NcCO2xpWCsTCgxep
8Ml+Mh+DBKzl0q4R6KSaQ1lbgHWU3128tc8k6ivbQ8JF8ZQ0oflIIjOcEjCBOsGOmqQIksVrpqzI
Kyt7EBuwKABb+uTeJADPLsoKgH0Ns3esZux74IAnJY8K99krh3yb8qq4C5s2P7rmpTbyxDY3IcOx
M3rZ87DcpGwuzqN64S8y4GhjluBXMWbhiv/ZV/MFVxVUW4wy1tTI2BmA4wDiyBX+XgGe05jD1Qwr
iIqH1zWi+rbFo201KJZeQFRP+wi7d1srwgJpgB9j6yXDafYK54kKTIt/nUNwaUa9EVyy1v3ijCrO
fgm5fw/LjzJkZK/mgVWH0AjuwhF5pJ5ovoQTyy+9afj+asCkc+V03AMqaYW2k5XVCSuRXxKvSO4Y
wiXpAxEx1fM95h+r5avSBi/EvQ2yafyvPHAgWRfAcfiI8S88hrj5lIMICzUqBtXUMoMpQxJqG63+
rIu2c7zmo2vqNlnZCV8v1l77/P9xpw+AaleucinvKiCgroD9Lu+KGl/IC1JBl2bb2OLBgTAIsAm9
60JML8jMDhByNdkzorPLNlFswQXsTDc5VmzcRLkczV/B4zIgU4zNQA0GvY19xDMoj0BMz42jRmYz
EvxKqyhVpSkVatvgjwC7BHItAKhz56vGb6NOi81iT4Bu2tUH/eK1LABkPzLvq2Ei0b5x1o0xt69A
JerPoDcvlmYWm/6285nc+3bXvVoTEv6wdjvfkvHg/Jr0VfiLPw5Y9raMLyTtECZ6BL7ItKFmCBKv
DWDNh2PSRN1r4CEhA1R/F78pyl84eHUiJfbAfHUrADgAskFvutQhtiL8ZkZscK041nkRoerJEY9/
IE5amEtOt6QJXNCyUw3cddVZN4GpWS8KbWeRG22TIxAaxJT+zx4csidysIxBXaggN2M+cB/MN38a
gNSNOjqA00ZPtSrsoMPCqo/Xg6NgYE0FCNtihZ5aVGQK9nVu53pX2270hByE/qEEOiwpSYQ0DHsz
Kgvtw+5jXAjYBxkIyc3MMRB0l5W3WAwub/EREyCFZOq3i6xwAKpN1czs3JNA1hO18NGNB+BSkmBK
MWX3grzfFmBQbxNRJT8LWQpQjnWevzEFFvGbuO23QTd5dwkwMvkqSe3pVAGwZLEhDahNv5Q2z45T
gMfnEINrYxYAgjfBAyMRrJ+MI9Y4wQ4Adhmr57+GYAg6RCCBQfKnMiTr3gywmj8iqGbMkTO87wA6
cmtPwSFufNACkyzldbM1sI21pi668+LMCE7I28ZCuXI6iobvfCC+rJlThcibT8V0THvP2dpsHTnS
PmEyYZ+oFs4g06TCf69phZYZ9rBNTBsUwZ+Yub0RF8CdgSvt3lV3uJV0nmyOLTCtafYLMMmj4Vvs
SG9pcKGBJPTPMjtOWHPqguGIgC12zNTbfJEpu3Bs3/oysruS6ak99XvXLoMXET6UYlsectswHrgD
WtTWMl6AtZjdZAPyMKlZS2vcJ7M7bKlplXW26WMX3LRNiyUnvP8U3XwXywMAAo3HoZLJk9EAmku9
3wCDHp47jgdgL0Fob/PxMtHXpwCFZxUi/A6w3hlswQlHUzW3igagpohoh6Sl6JYFFXJWwYGxSQFt
E6Ve/pyowusfAB2ZPFHDb5we1DGRwN8P6L5+FTW7GCyEW2rWXmHdOEX8O7X+6J1F/K337CFXrjeB
vUkGjle89U6wk3OpmoHX30s51GtAIYgDn5DSqf/DnuccwwFfhyTCw0EcRMzeLJa/KSw8A38abUE+
SBl1osLqfq7IAJGpT0WrMvg/a04Nsum5ZPvPzP5ehvxN8MkjouPvzfSolYIa8ErwOU8Rq0FZ+8fR
/QMHc49JmictsNj8+VT+sq+t3MvQKvdJH7zowa76XzXJLsKU+tzEx8LpfHCw92AQy6oYiDQKdClV
hR12frOqgIm4css43JKw69k076gq/erNcvQn92T0nUr1xdtNCt9r3upkqc0rvMg3HPHD6w+Oll7a
so+tfTQxeWR0BMtxLEZLWSMJeu8W4VfXlAI0Ue+HTLXFhrClgAf1dvB0sB89LV07AHMhlQ1pFqF8
BrBK/2zy+pQAS/VCLUzGxTocEny9KiVYC+pdyOpuC8ixezOxACQOqqlzJzPz3Kb+vBRYvH2rfSbj
fZjskev7TErqSk60beUjyrgDLnuJpJqlmCW4PJG5+UWLqNam/M2C0g8GpJKGSCYGBdl7V3AxtqBt
a/KtNtZaP/WnA6bji2PJUrETBagqSo53hxiBk2il/N4Zeg4uItQMIx6wLu5gCvwuo5pbh+MmFAkS
B/7cw+FljAROzzvoHkjMgFMLoQw9b8Be8scQydCJs+mMy4AApO0P+Rx+75GLe7bVJL0fOebnup3M
stoBS+QHiVo/D0D1hnTitpr9WwDv9scM4BiHuTK9u2CyvQ04ZaZfkIQDhtdmnH9MiEor2gEwKXiz
IlvTSHKsmsoxuy0MMFmMZoOXnWpayEa9bXjOBwAHoUrCMfoFkOzFzawkJKaCgTc8ibPdGDoNsrHs
ZGNj1+HVLZPfbGN2fk/SX4rRAUYEnnv33G/EpZnnCAhR1VjuWZ0GKrvY3Jr0wO8dI1g1TeLtsjqf
L8BTxYeLd6GCq5oQ1hOIGCW4UrFeWLsh1gtDu0UyaOghfVHJes8DQVn6LRJT9eR1HnISxtlcB45T
PoV+Vj35LVg+q0Y8UMtDCvC2cMoWVHtQupYwHwoQX1CLOvkN81UHxEAoC68OQ3z9z2D0irfLJMgC
z2oQt/VlrAFkp3awqDX/qRWP/gddnoo74NElZ98DYTPwMPDCzkGM1nUl1iZoNY2EIEDCwhupAoCc
Yn87jgDtgCW5keYG1NbdyYaaLZvzQyRFeysx8zv2PTZvwPxYdPdzb30p5oohuq7GrU1VKlJQ1CIp
RuWWU1VrtBpZU+yERAZ0/GBO+ooVILUoVY6R8i5zH0ZBlVgrY26Q9TQkztoDZBrWRtX2weh0ABij
/QRsx7Nh164i2wTVjtp7YAb+c43VhbsQ23MrIB+lN9jpnjYFOFzWbsUBzZG4PhDn8Qhz434GkFTv
VPsgMsD3oposA7Dqzo07QAOOMlyD/m0hUekUSSWIIN1dF1vxhohSqKhB2IflyCTAzB5MKknOe0Ua
t/Rqukjcj4M9g6CJ8ZyBxNL7lrUZdlhUMSX+0cGE9z5KzRJsRwg/AaOtXHt1K4G/x/ps68fpvucB
NoU85t47oXTvkYqfnSWP7oVtAVbRzZjcTrhOG2aXtbciQzPOf+LjD6sOeXHD09k/EyIrJkqIZOqC
R2pREajPds9sulWVY8agFUCN/V2WdrtrG986udP8sbiS5TywXSBQ/mEYeX7M11d9eA2EI4RdwVHT
ASR2HbTiaTYi/0DTs1Atp1Gtl5VidwmNw2Q4MTbJ4+ScqYKa/74sxvPlMM/VUfdvEExRrrQrqukx
aEhtTYq/l8lmwG5F/jiEsnrqVBEhrkS6zfSAiIPyqbJlu8WmHN+SMhWIWW5czGOUkorcD+d1bYNi
tHSx2B2Pst5X6WjcjR4oSUT/MuJ9DnKXMTcQreYZdwKo3oi5Gg8kWrQd5vlb2SbTmrpqY2eS/DwY
7h6YvAFfFcpxXIMllPv402jUli6N/dsFqgXvnC24rNq1ZQDhJQXLwwlxYccPESpUpYKCX3wLILL+
UIvNleItCoZiXaLK4Tunjn7kCrQ9U0npuqgb48ts9uKgRVTTtryb0m0gweWoZWRSUUJ7j8XXc5YA
Lvnd8ZUdKYzA/9Klas4d+Dl2rgKxZoitvkn88q2YFOq0llHTkY9A3erOJCaJtr+SUTMP8ksD7o6D
NoveB/hM5jPQcfde0IF3HcOPflKDjUJ1Kb0BcKNUJVU0JtUGvLXtGpjNyQqk6VgwficWxcrHeN8m
b7SieEAtfKMIjAeseIu8oO5d1hHFDM8eYsMTZ+0iC2RxKqzxlQxITsSlBsBQ1lhtAXYP9VSOyqag
4ciATJM2XLfIVDvOan2ECpnwGgTCvAROnBIaSXMje+ntP8iEH+/8Ju9P9CNJ+kV5PSa3Xb767Add
LOq6rlaJRJoJCAHZ2gKLFHasXQtB90nQAkgY4KQDH7t6A6qGR47AyU6h5XKxjuMZNEFVEN95kwsc
CtBZ7iPLluZqKYGzhLdogSR5MiJzbGEmSx/FrDsBnvKEKMxpmwsOgCWRs3MzVnaNsCdwXFDbUsLP
miTDijLDvGSoNp45JOtFpvoC7B5uGhsves+ryo1MZxAumX01nalwSyA7u0HyYpl2dOjmYVjnfdsf
snDyXjrhIYBTDh6gSNFkXnBkAEJ6NFJW/JJXYtVlwn/JkCR2n4TJr5FRljeF12GXwh9NFXk1H83W
yh7tbpK4eIjYrRBGeJhiYd95Pt6o3MPX91T39sWXIBCaYyBIgsrsC0j+wDPKGycFYn1Z7Zsxy+4H
Ww4bp0I3x3fTe5amoI+sGK72ALCdFdl4LSA8VggbsU8ZFlbIkBS18pClXnyfrBfLycHStVWVR6CN
VyA4Bc7lkB4HxodtIwf3q+DsDouU7Am53N6NEQCFzUTYytdWYnvdBmnTnQysfRkU7Z3th8+Z4tB1
rDHbBVjSASI6miyM9/lQh88Nx/mMWE9cua2i1J0ze53E+XBOkqp+jY2fZI7Vg/oI0Nx4S83WADrC
YGFXCHNm4CT0TrptzLK5RSI3mGd4bXzP7vkk8x/FAARF2zBBh/PXejbW+zxIPPtQjuDizP3sQdi2
/xoPiFIL5jHchAjhfgUOB+CW2hjUKkrLXaRNAKr6lxIYi6CaAGcPyTNAlO0LM6931AziHF+lXgXE
pTHJX+N+ESNpGhsBvnSxUyD9VwQAA48rxS4vS55pgaPkZbuLwgSMqQAreI5y2PNh/LEsjKjFkpR9
K9vZQdws9KG05xUgQKwTrbQUTWOBmjgEqqzSmhnH90LV/ErKRRQPKyw+14+18oWdPNwc/4+y81py
G1m69RMhAt7c0pPdZFtJrblBjMzAe4+nPx+Smqam9+z9x7mpqMyqAlsUCFRlrlxLoZxcBivS5rtI
SSy+TEb1aBzPmjl+kUFpZrLv2UAeXKwApoBVnHXBycqU1f9GyWua+R8geUszdVXVLYTSDMt1/wmS
z1JXH0avMh81F2xLt2gOckgrzg2c7/vZ7797BhqnKIDo+Tlv0hnGg97ehIqtkYjP5rXCk/ITByHi
cDP6IGK6rlkfW0M3rybY0owoJxLgQ+gx2VDDY5nr/nV0gMnpkFdmuJFRT/eNAzykRPoNFNqLYJ9U
dnQAIgVA6b3xG9Tcg5bmg0/M0veewj5N9sKNJAxLXqq7SGK9Myv9Zl+7flyfB92194OjPlcKSMiq
gy6eN7724CMv/iA9z0XlJYb45yAmBQamvUKedWN4UXwWnzTK6Or3md7sbi7pETMMD1XZQY6tIxcf
dW13FGlp9GC+ekmQkb9Ch9otNOPOG8LvMjahyPw8U0+19lR9OFxNxw0fM1jRxLouMqDm1U0e51fx
6hmyjsIHn6J50V4HKvypdQDq5JWv3usLCVwHHdKq0lT1fl4Y426j2mLKaB/UTP7nWo1zwP9xG+q6
o3+8Dx3HtA3VRnQQWgdHVf95H7pwO2Uw4PkPikY4PPDvyqoxj1ATTudh4QGvl97NjLJy1zmJc7r5
myIN7jQXYSCoBdZB01WfyqWHnEn1yVSKbp24avmJc9Bbmbn9S6FN7t6wpwCsraK9uUn1I46c4jGC
AHad6eTkZp79iLJFzX3PcYV6sT7YGG2PypaMcChv7qWXDRFwfekCOp/W6ZAlwIlYvWSs763soTVy
Nc02cRCkj3nZw4SJzvYVYgNuwLlETv4UGx7BwfpL3eXdq0Bt3Nx4mWbAF00XNIepGu2nYsoelMoz
vpR11B+1oe82McfOz2ZxEuFs9jM++k2wXYuZpqNy5yAxc5XVTlNveIBN6CKDGSHJFy/51oSD8ioe
8DWbMbfjZ5HdrorwC4ku1M40u3+2NGMTN3X0LYiHt6Iu3ZdYL1QAdT2k9o2d/jGjwwYqsdwTxAbK
6HQLbQgAAilAKMe6fQYbYBODgfhvHvSZSBQStbUeZcUavEEOuKrbQaeR1z8rIuIrP9GRmEdFVEeE
O+6CYwu2ftVF5sVLQlCmWgpRW9imvND7waUuM0VmLAqQyWhqJwTLPcM84qAiSTXAIn21nKhnN56a
KxBDQBc26hB7rXCWbWX6syoNFMgqL3xRvGI6mWhvr65/3zIawnFxB4fmAZ65OUV4sP0JKWW5bRLN
+VoECjENFcxRUHWncEy1DdxADjoM05vm9eEzVK7pJStSDrnL/Ci3EXUONPOM9NJwryZptO5ibi2v
yrwHP2oW0rOh9FZToCcoX+GUZgyTAlBsfnIFnpb7PyY3qEnmOzV6qv6Psa3q+2qhuPP9BjEx/v9J
rPiG1R+NVAnDHaxD4V28KFdVA3rc0vPD8DklkLATa07HyV73qJetskZTNmXVjcQ1HFVHmKo9VWVt
f3YpaThOcVtvfCgVPwdLgYw/qvl+jnzrM1U6xdpsreBORu25+9LDffxA9KdBlMDyyPQY+b4Bv78L
miZ/i9w2Ximmkz7Mhje9+pqytQw/ezOj3D0WPjtZMQOng4e6aa07MQflMLh18wVuumwLw4+5poTi
Ma5mtu0gqB/tdMof65qil8FD6dstq4MBJdZGNeBjFHX4YGGKlN7ykoYkBt5uMXPhe2xjz7g6ZeJV
Zf7mBK6+rxsre+mRuKP4pvY2AffkW5JqE1iR8jRnUX50M7UdLkoDkWskH9fDRKgEVBBdP+QqU//u
lE8q2inaZL5FzCi10u6Yms2XOgXTN82+dUcty1sdNMrxWqEVVu0JhM1PqKP5tY2L6WnTz7IN9sT2
+nMazOpjZufqo4JmjpCFwP/h896CmCY1OXGg8vIsaQPFzR5j01X2iGP/yrZIL2vN/2HGQ26skmYg
OLgskxW3C7QERyHBXXIZ4mxr9NZmB/SLv9AbevJOXnqW8BmKbaoRXCXSJUTEm7vgxb6lZAB9xw9T
xUaFtzy6iLOQKDEeqUf8gSpZdAJPYj5eXeNkbTqLP1FMw5tNdDoM9ZhlFA+JTxqXpNMjtFSV2ir+
1b9czdLa6CQTQqPWiJblj2aWLTyaSH8nexCYjxZSjKdGH381YU+tuvhUIuSHvMh24jKmsSe7uoze
Jss8eGI4KnJDDzqARa7jKBWOSRzV4vDEIWMFSh9btTLHnetaD4pOVZ0UDixWp0XBo1QVvFtSNvBu
SU3BYrUUPfIwSWCNWt5T8rKS15axapaT++0VJj2ZdPNNRtsCwUFjnId61tbb1re+zFVLYB0U53Sx
y2m6NGHFs3Voyq34rsOQrecrFVUn8OHh3jL16Ach6px7qKxfBlMJDhaAeX6sGSId84LoD7P4x5xp
G3cI7D0CZlRFIRbdgw+p7fuw0+x7ww1fkblAy1WOyzJA1DYgvtA3+8DPrLPv0dS2yzM3hKfHDrw7
ccmg+K9N3To7tbaWEBhzpfmwPs2qv3LX1/YyaIA+A0xH7AgdAn+LBBTU7ZPzwv0KY39iqg9KWzQX
ApjWi030Do0S292KGfiOfuaZ92JoQEgMVGug7eBrkyaq8nobJwhZlG7+yycD8lUaaftm6FVwDGp/
2phha6EAjXB0YUJl7GnBN3+xPKWPnkKjHc4K1IQ3V++3zqP/h6y4eYtFFCoMvfPNHzvOW6TacBO9
Xw6FKX2l8tnroW3Asy4Is7oyi+eSPdZiXBuD8G+goXbTLyA28YVq9qlXp/m+rrrLOHX9Pp8QfYEW
EVbjDKjuxfeaLarBfzSTuqdgqX9FqpRKq7x31xOJi9fBtr1zVDbwJTEYN0H/OpZbrc08siREWvzE
OvIEnE+En+ZTlUf8hAppxUEBIz+/0Zxxi2Mak/l0ta+TxaFH+gwIXA02iZI7v19AFklz+5TUS+sj
8S1U5DsweNpYea+hTcQccOOwERNtMPeUxLOxErN3bdjpnPFFrCjXkhcIwoCtGN6ruEh1bq38a49g
T5P20x96rtabvjUpquSZ/uqF3SPfiflYqt0zlZRUgxa+Uu0Gdy5WWTzZ5YVMFKEkt0Wodhy3SFV5
2rou8/E0VymkidINZyelYHTxIjv4d/e3WX4wjCckXdXu8NFrj/5wsmWVEnvOlvo8655CCHcPDsrc
BmhrvnUGOzRq8dRzPAT+Z29+FHdEfRhasmpOsUkdv6GazcbDQ02nAEBu1E911/eXRp86a9M7sBKT
TGH3nRause8KihJaIx32rZdVW01BDrJKve50ayZuq/9uek7an5ylua24+YyyctPrBW9z/nXY1Z2/
Z8qFZLrMFPPjsDj/v/6y65/y4a9Qu/AQO8ZMuUVorbI2L7S1ZSEokZtJugnNkeChsTaVkCQLfL7X
BjBlCk72H77r6CJNc5v3bz5ZlpTVsFIa6nHlUjLvw/X+92fYSs59KUtuV/hwmbABJd6Gkba9DVzX
fbj2HEAEu/q369x81zlyIXFWnvW5BPG/+22Ad8CC63v/murl27h+ojg/jt/+xbfPMZrhrMXKuP9w
md9Muf6/fNH/9dvQ5N9XwojAkz+8M7J4ON+aODfY2rdJt7GGksLM91EbiZPf5iWG4VEVQpDdartw
WsnEa7cnmLQdIC+4rv6wUCamqaNswwrVttsHSC8j+TWtikaNVh7xpOtjpJTHiu23O4qwX+TB0Kcm
IV3Ohy8RT+7Q74pn3tTOKyfTP4hp62exEivK1rlXOUfqxJxXQ2lLBG1SfScmJOrRwTCtbTuiTJbZ
Y3sfowJ1yOPqAQHvFvFuXNLkiym+hlAXlfOLHadlT/a/5jT/PnGALWLR6/l74VLwTRYWRgGICuNp
JyO6xQ64SDT3pQDsd4KOBrpep0vqHaF1d0Xc8I3U/HxoGzW8WIGWqejj0UXmJtp0ddMhYeCHly6F
+1YGpKcWpMdKO/tx88O9/X20x4BLEmEy7LEiSk1uz30POMlA71NVOGkxvKf/HHBK6tP01AoPt4Eg
Q6k+QvA+b0ekEp3MvxRe+K3zweqLJf5yGVTRn99GeoBmcj+7/LidfgNeznwESMf2OOH5rCk6OTzD
eBR/Bu/7Ui5KEcHic71EebjWNileB3c3yVxlAi8KVPsXAX+89G4DVxp9YdR3CdBuXXN22UQ4zYMV
h19qp09P/ZKaKUYKShMlCA7sBcJH8Y1JqZ0zAEb9krcRlzTs8cJt4/O3N8tcQ0umsxqPa2PIixBB
LJIcdehxWo/LkGOk2+00b/phVS2BALsGgJm61V7p24KQDfqssR4Zx5vcUErtXlEj/fibi63MJYsA
0wdVMm3NCGUoB+rF6hvCKeoGdaUMeXE0LKQBpprdRSP1uchvvXdl0qSibtHEMRSYs/EZ8gYK9bnB
tDt3mH9v1CUJI748dtiPmtppCuI/TYskFclY1YHfgmKr2DW2N4mPLBw5lBHahcaN8A/SYYgLDLP3
VC+Nq6pbQNPQrC9WhhIYPX8buPmvCVPnaUcOwTW8DFS8ABElcUFRlQmq4e+LkIXwASevvVNopM7n
2I6/xdAyP2RL2oas1WqsVfvVRRoWnc/QDc+TRY2PRlByQ03uWtH4kf6Sk6eeOjBr5U6nuNxEGlfX
l9quqjSPfR6Muzi2+tNIOSGlg9YzUYruZ5/UB62x6j8SLffWEFYMD2pvT8dcjfV9qlTlM2glxEWz
Rvlu1S/JCLhU1VDnst0k2pCmLnY1YY3dlOrgM8aueWjbfu24Q30ugqR9EFfTWfUx9Mf8bNvwZRrT
5ar5ILe1ad8H6NVc5HaWm1h6cwJHezQRYuPWv/0ScFvDd6+s9UdVy4sX0N39liccioXmXLyoXl08
oUexksF2cUUDVXUTOmbkvVlArYN/1uzpQSxpUA9F1Ssd0pMsGBsEFJSFlX5StRKKbpMawi6KL+ZL
6vflZXIdoh/wx8TnyPzeUPiosWFmIFPT8qKhUHyvhcnGK2zwJwkYjocFPkhS0iHoPKNEuSBxBJHL
w4jowr8M3CrPZHKPlGCbulC3G5QXRup0qvzceZJmRJ2ZQur8wQPm9KSXNbS1nb0h3IHSU2wgVju1
arhSfb2J17UWWbupApZ0u4A+c7agjCPfBrwygRN68Z00FGYl156YBJJ+N63F/OD7sCyLg4iQyo8P
y2XlB5+r1J96lE0PUbCL6zh66SojRJ6iAEUzD8e+UIwjRCCBsZ4Ug99tk2knijUBkyhpT0IpoxGn
9EIZuTllzQfzejVZbZK7WbkTW4XbJWRJUvdwKojzd/v2F5BSM9a3C197y7Dbqy6X9LtNX/jztKMs
e1cAUj4O0Zjeh9BJ3zcKmLujdMVJ/NdQZv2uHaF+fa5mkrxVWSn11gFFdxoTvSRnEozRXaTp33SS
C0hc9rwrV4MgZGrLbh+pxycXTc529mDht/sn1Zm1B2SgtYd+aSbXyjZRBnGMmLeBzEF8kASyeSB1
rT/IssimQNZ3wk+alQQkFNvgriuCsFhFS1dsGTGiAr1i6abpxLh0c+n+tqoaCRzWc+I9KbFqvUAC
DbJPiZ7VpfqIPCA1827xg03NLqWSBSIB1IpCfiqfnMEbiS4qF7FGS61f2KavErdJhjX6rusy0uZn
GQx15RlhOfeiqCzMFNi2ay2c72Sw0VtnbUMwchAzdXloIM2BQmCVKTvDbBpOdhBI25bRdqsagqpN
UEXp1Qkebr7XorqjwlPV51+TigLIQQ2x/+q6yF6GZpklC8TOJt87TF16zz8LHuJKcVZe0X6PvLzZ
K1PTUB475eG5akYeC0tvLJzXjjKdg1gpYoGg/c16a5slEAXUzPxTh0zfiePX780Hn5gy+TZPfDpM
3Rugw58dLXmyFs6WgK/moi68L2LqVDZvnQTldlXoW8QpDcSE7DQzzdjKEvG1fWrxAFSyFwMurKPq
ZRRxJs7e0zlAr1WnsjceP6TViFLgXZtDgLTTgyK6u46XfgCDQoniK1Kyykma9L3HTfI/fJ1ZsXla
0vT/Ms3PqKbv5zz+q2mCbksejtK0mMCs3ed/mfnUH6PRh8YiynL12DTDj2mJdcuMuB/0LYCC+NEx
4nNgZsELsrX2QwbPx8oI6ukt0F2FKubA3RemOb0t0xTDVp65Ee2H1AVcIX6VjBA8ZukEf7z1HDWI
wS6i6AobLnelVoTfULjrd+KU2jkkxSv0SNxtpjU5BPwgUv3QfZINZ6u0/dGL5s+2l6FYKL4YFqdk
HJQ7sfyg+R4OZXmMzNAhV1YeQ0gi79sFNmgvsEEz79U7wBT3VC8DLIxcNq4haRsgaH9PkV4+RVBH
loXFuaEATwhJ/vAQIgPNcyAPy2MJbB9MPHWs0vRkJRB/LvWjU5lduM6odUQymjl1Go0PoZFxIrUc
bWeERnPHpsZx69I6V0asblMvG6iPsPp7/id5QVr+XbOIeHoD4qEr0fMstXpgu2o3w71hVqCPNb1b
ecs5dxCcs0gDWSAhSB7kaGJMhvY6dpZxTpxhhGwidtZd3Rtn8elkga898cU8NCnFLI43f12lOt+z
CYeKnp7VNECGPbNeQsQmCKXicpEebzfSLRrK33st2A0OAICV2zbpOQqD/BjE0X1Uadbddfs8a5a7
aGe95Vad1zCDZsl2VmGUnWIzv0/nsLiXXrz0biZxPsqS7Pr0b9NslGAAGqGNOoZ3wsEQLeko6cGA
wG9PunmhQ0wgpA66l5xuExO7+kzSsd1371wjN9YR8QnDCEEkFXUkgl83H89HZas5CPQ2dQXp2oJ0
kKat0aGLXQ+01LtPejKvrPyNGof9sfbUwoeeGg4LWHA4ToTznO+MtBoOsK5Z/XOZTj0pdtW4L5cm
nNuEU0LjbDK1Mu67wAcCs/Rk9DZPfD3/ddHY+aAhWNqrnJpXH+ZNJSoecKte/aFXUCWmFk9AG8l6
kgUDSNI1h3BYDjN2rn3viwCNEqWm2AjU5DpZ4EFlVqfrKCj5MFVxHjPDP7NDR1EiBz9AMQycI447
ct7x0g6E/N+29HK1SfZJm3wTi+gm+JukmMf737oylEKCN9d6eCeWOZt+vpGuzJZeWwcg4Scg5WIS
5h03aduZOzexzBeOsa+DEelnARvbVultvZI9hef37rcOlVuoAoyveuC329YNc4r2QtjeAlS1cz9w
7jI16+6TnBNRiyjhJ3imklU5Dv7PRQZYsbufznLYmpOyfZ1aJ9kVqmHftcOcrHTLO0994t4lYwOB
TWq37p3YtyalapvMQ6hsxZe/T/kwOYr8ZD/F7Mclw+4O0zGqCpUjpqu8hgGVzBGSWORuMSugJetE
tcyjzOWNG27DIY/211HiZ3uOa85GzMKEFyzxIJ2J9HAPwis9Dtl87ufZezBMoBQrtIkJnpa9tgnU
THdWYTR8d+3IuCs0diHjAGpdMV8My6B+WuEU1ymzehRfVefR0UAXfC2jMh9iL/7GdO2n83hWUGV5
6BSNn1XUPqd5h2qW6xs7c7aSTQ54YD2gs82vrIcIN8/Jgi69poc7k3sMG4anhT536cokGR9zarNX
sRHuSJs35yZw3bObz/tASLvEjEd1f+OkFJfjj/tr2rN2KDZYFlzNADKAXe6oh1lP4pM1c+TjfGN+
qdSh2uhBph0RsTa+pLZ1LtSKaslrGqvtHGXTzFYYfplzFLCdvssPknLpbENbOHAqoPjkZ6Y0grJO
unkUfM+VYDpIVkbJR3vl27W/vQI8CTh+rsYqv6KCG1GzusFBa2siv+6NKAK/Y36tHmxh2qdVw39+
EEB7EMGcNJJ3vG+XB57WF+XO88z8OtAsozLFkSoAmSi2TISxAv3tZbH45AozjN4rP4UKtdR1/4IQ
fLZPjXoE64DJ5h7OY7Z2IRGiQdN/wSd7wGdjEWTPFDKQPgVJWzRBtIdbJ9go/F3P0iTa/MpXrt+L
NcNcCA4AXhXgYz/VSQPpEaYkOvKJGtlrPXAJ1En1k5/UOqQUQlacMQA+ujZhLAFmWlG5GQEQvgWw
ae/8GuJUSqyiXT547QZ467AGC0TFzdKjhPtXT+nd+OqT3gRV37qqKB6iSBKod7jwooKqW0zkDu2n
MRvXgv5r2ji/IE35Gf34vRp69esSb7+0EZQ2fTqAHUqrcluQ1L0WtnfVvK/noX7NDYhmau6KfRgT
b3FnJ0O7Bh12R0OudW7RHGnbYgXPTokUEP5rk5ho/ypoHC6uMh3XEeDMvdUkkb6qQtWZnkh/n60g
rbZ26OfHxCmsM8Th6lYxzfalNKoI3KQd/sEe9klVXc7Z7qoYTesv9sm2Ne+sudU/UbMdPSsc53TE
tz7ZWho9L2M3y/175tDEzclu0pOXeP5u1PKO+ESvf4qiRNnxzOsAgy7VPu+jjVlu3VyDJtGF3XOV
KxGvksyE6LbNYXHscoe0/+xDi1tQZSO/XzvP7we4tO59c2HkQ3zvvlvMuUQVZ2Lru7HiLHkwFe3Q
1C4MbrprpStnHDZjFPVgQnPjbIOiWQnaAnWl3CxRg+zaRXFt6LRPSpAUKEX1NeePcn+FbeSDz0+p
ClEtWw6kHoGvU6op9nOrqN59HXsvrj7bz+Kq1aADbDdGB/GRX34KZ7/YFY3ZAGteagJn2HtLCG9K
BMfFG8cUSbSVir6m2DIEnwna79IF+RpSBIto06ILGuRGv0czPVyJaRWGQaYsyPWz2DoZfdBhmbop
F58MhEULCNl1VZKGvX3gCFUeirb8LkUw6bLtdkPCQbPihgdfNuqNEhJ5gxMqFSaLSAUAleUOxGgl
GqC7CGQ1ypRvYw/szrRi59LZyHbDxTn9YZpUMQ+t5i+4R/tiN/2vgXGu4BBB16cu7Hw/LLSOnXA7
OsWnwKOOSVwU3RtP8/fryDKchJZ214TZW6MVZ4UC8Lyw0b1FkOySKcPZVFrrRVxd2H9OJhT7XMPZ
23FnfsrVM2856/OsJcljbJevYuXq3CAfjt757HbW51FVhj2wm4549jLXTdW1UQ9bjuchAtPLbeaE
cXyCKDtcXW+72kniLccszz4l4zhvKTgKwGdlJ1vPTRSdHTbSnmpvx5pYdGNXbrkham7eq4pGwcJk
5MHKdrxwp/n51k509dLrtXqhtlS7iDm1Rrsx1bbZiCkDMuU6WvRbI9CDe3NZKq5r4yn6fkj4qVRZ
93WwE2NXuYF9kqZXIQlrS+ug2v6iWLkMGONQ/OpON+9tzX+Mx1EEVvH6voOaSbuiXJowf1FqkFM3
zExSTdCooZe5bRYcjQzM84yWQzUPK88vDjN6ZZ/s2sso3wq8+84w4oewnrN1j6wAseDuoHaBBkef
ouzgEbVAzRb9a9cEX2LPTNZV7YXbYRyoX6X89hvEvTsj1+q3KanVnQEPzdGAm+xFKeI/7Trov7Vu
mqwS3snPFKP6u0RL6zME/fCuoub6NSm0JxQyzb8ISlGwFjY/PAUMR6jH0afQGputl8Xj2VLAzjVq
ae6j2rAetaA1160K+jaorafS5ABcD169D+1qUy5y2eGiwi1Np/CfDQnMvFYXpVLxGRSKrFvXeBn4
svSjambhDsh6tmTy/2i77FhCBXPMwAZ8cbrgS1pmyWM7aNnnuLqE8GV/8aOkvSi6ExPGnU/uoD8k
bmidpXGU2uLvpWktpz50qvYmLhkkyv1rmpiEjlRSHH6+kwUf1nsT963efb4trw7XOs5kqL09zMw/
bUDyy/2evU69Bh1G4Ne7oQrz1zn0iGTwra98xyA3ntk8d60peHCJxEJo7FH1RLreTT3jZ6mlR4Xy
7z+KQvs/+Nxdx/gPqDp1x3C5m47uOa5nmsv4b3zuXqrZVFgW4QO75D8rv40uBbAvlRA2ce65twDn
pmZ0iY347xG4FrID0IfvxuQWKru5tFIXAteEoMdzs1xBVkhv8CrIA73yaPsWp99I47g711V4dLIR
ruCY48HS/DYqXbWPmHgbkpno+IVHqJj2N79MlubmS4beAQLBntIzyl8/cfnhWhBDnj74fvsde5rq
r0sOPGsz+jLZqXYZlkZ60ni6GW8Lg+rTm+82T1WIjkY5tBbvq9Jy0C5jPGQHrWZvKAMVgaGjO+tn
dYTl2yyn5tqoaTN5a42k3d0sTaflmzCnDE18TlddIK6x7iSsH2oNp4CE+1vi9jDTOE9NqEzUT8Qc
nyXWnwHUhbU4cneyRObUjfkX1RxV2d63mhN9KgutXptjgMRlFfF71jt/0+Z+tjeVLvqU98BuosGk
oHQx68ovj507jyAhMOFtjO6Rzqs4NbNWRQftATq3xzmcPFA0ywsgVyhWAyCV3/stcDMBwBvVnP1m
mpab3Xs2taYCnpfRm/lhLRqD95qu6+fay5UnjXBRpYXKRd6NRakOl6Iv9jJmLFzJtj6jW8rReCUz
vCz40fe5ekmPSTbnbxDCUwoRNgnk9JhqWWmbTi+766iqA9ccU//FiTPzAX7Tn9EyaxpmYzcNpUtu
Ms3fOs373rTGNoysRQ4GkJY6OyEUfEG0qsOC7fw4EtUYTNjIZLh0s/jJQFJFVtiqMR6uHLqa394R
R3qg9pewY6/ad248fjXMztgok9tdNJBhRxLlwcG0EhNVz1ZbN3bpfs3IHs3l3PxV6/mudovgm5W6
AYgxt3vWkMwhnGgpJ4ISKht5/6tkT6WRvOnN7A0dQfmCfJBK/vSWbg0kySrzNG9gcz85d/C1LDSd
ptPdOZa/9i2Ox3B61s3JN6pLTGZ6Ow4lrPitF721ffKJCovoKYemh0QGp+Uiit6SqEkAIXsWRYuA
mrIE0ALhA1JRvdmtJp2crL5UmUovdlrnPEfHWSEaI+4mHVreA/250gbrrmnhA96lcYJGYNl/Fd80
JJwCffd+IhgNDZlZPHThk59r+SNsvvnjMAb1uvZHb5cZVnUeUk8/wNP6nCwWTDCzeoqyaJ/UVseW
lkKW6zRCcpB+tDASLZlI1WnSe0+lqAfWE2slqcr/6nO9cR/CqMRvnYx0EL1Ephq+1B5Z29rk08V0
TcU7l7p2gb0oLWDVbIkQuBwYZYWMZs58kbnScDb+NeO2fpkh83vd+zwUJOqVuExWUmBWw1OqjE72
uXGKZ6+3vv2WfPX77sXuy+z0Ifv67r9CDRy3QXaw8/Y1KOiTNOYC1JWeFBD9m+82pRmddqdE1ovM
vflvl4Pq79fl/qvvtuzfPhFxkng1ElA4uW17bPWifNIWil6A+9w2SvkkJ7hlzI7VX2PFWF3H5AS3
jJnLmFjv6xSLe3XQf8be3DyMvs7/OtL29qEMHXur9pPLNwNJ5aQi/hw1qb9tbcelPpOBjnK8Dgk/
hgnWRtGG0ihj15bBn9cRmZkmehBtpGs6LUiByh13RRtWR7mGNAAkkD342E20Dm6hHtTgLQxbx0Xd
USjqtYcsiImDL0Vo70Faqs6C8Rq0HZLxJyTl9V6meEkMZdd1OJ+a7jCpPjUti/O3cemG3vyzaOp6
b/v638O3j/nnJ8NJeHKCwVoXFhIaBbSeX8GaUoaWeK+pSiEjIjPFGghW9VUfAC+0ZObOftn26EWQ
K52c8mthmP4ucGc0QBZzWV5wpNwFtu+tTUoz7a0XNOopJeV5QiB9XKhRVfUkTmncxkt3BDE/i/86
JbCZ4joUr6xuE+10hrJLZiGIQjcfiN1qZb5w6xGtyo1sk9sp5UiLJXEqQRSHaqvDszT+efPblLZs
FFDx6ysyN0ASZgMl/AtlJtU5VPTynBTlcFJCa5fUcz6C42agTTSr2zRm/7NQgnafyYgsuXYz9sG7
zgC//5vzty45ImJw5AVKu/r1MfJZcnGZl6N7u7Zsv9qIT0avnyp/j8ffc/2o30aaUvvpwEVv+2xQ
81BZ2XZD3WE/OgPZahrp3UxL1SPoZ/45bNfTcGfzQmnrCKDF+7LfrhXAC/dr3fUSt1mBWXEAXD77
3y4rPqMuDH/dpD8BrhvHHuR+tupDOCLNhdxRercm15GnvJlBQKH+dfbNKetGN4g3VWoGW2PIss+2
FgbrkfIGEjuYaZfllKO0+XkYZ44jhfrJKIzuQazIsw9tUbtPc4oKREn1ctkZ/WGsYX/qKFB4vDUo
wCEFF3v3Llxg3ipbpNQnh1QXVXBewUGzDicF9pa/m4lau6s5nLwyHM/6vKJYsLlTl4bgQARbB+mz
TGu9xzE3+dbVKkDiJz55sEYGq6Bkv5LF9k+9tf+oWrd+U4p+XregDp9GL+uAIFqIaUSZCfooLA5C
43dr3CSIztG3m0N6KueCXdt0A4G7wCQFwb6H6l41Cy6KSTW02Q8hvLPlsIceK17pjc5OSYN1dhuF
U4FC5LvtDWaxA0GQE9DlpVvG/nAo7CQ99n5Try2+iE8DpXDrIuumT0XTvVppsxfKiht5hRBahElu
7vg6+C7eWS36ILHmTVKQSGoq9ziQtQYJvGw9qsS/h1Km2AZWBth7ieBMZrIrXYKABc/mo/i13iEK
DsNRkpZUSNFIT5omcos7iuxIAQV9ySEJ8zqgh+kvO3Xmv7u3NQvNHUxj/5wuw5FnqlurhgpWLYfu
4vIqXcS1/h9n39UkN85z/YtUpRxu1TmOx2OvvXvD8ni9ylmiwq//DqH2UNaOn9r3u2GBAAix1d0K
JHBONzctIK/wTdrWfmUgZwuZX0oqcI2wDqPNASyjYlhXbnwK0o/jD8/AfOhZIkcW6T7KQ/DyTCEg
6w0L9WRB1D8PYCF4zXvT2+cABL5QA04J5PQBOJFNRXjBlTDGZUnXg0tvWRDJZxZJS32kK56RqGIf
dOzbI0MzBeIEEuuCC0llPiKxRAnA40XikCQIHFZ4bgKzMalWI+Ywqwjk49g9JiHDyAOQFAJtuGm9
4dyJuzU4JOJdkyqoTxfdGgWeWNKDhNJO3MZ/1a26WgG8ArP5h1xppDUp+JEChGLbNO1wYF4EYiVR
A2N4QTLNIvWd3ANEshlqe+pS44nqGpLCKlWvnvU6jyoMvDk2YDsZtMF6YeWmRu7ICxedNGzyTdLi
cVkFXceWm1m6M8fOvI96m50TZABVTmdh04sB52VGEXCQ2bZdYaN1xoB6wSrEwreARVvhoIVhal1Z
93fBu+qSNNEeiCnZ0Qjaf5Ki4vcgVPidJGq8eCq3U4/8aq6qD8PwJrHG+972eOrHEhBKIuwoO3gg
KPlYJmG64ZYzfDNYd0hzBy85ZoXzDyoybHcBMrDEr6sKAtTiQrJE83/XFeJXhoJ0Yz/F1oscT3oZ
naT/oKNZJLGa+6bDkQ7aFOGVGvzOwmvnqmDlEY+FK4PskgS8yazxSWz1Sj0CJ178Jx6h1i7UX5kV
BXkWSNDxdrPB7YadroHlKi1qfi0jENz7uRB7/MtBwIOLnh6h1pt05EPSiGXZK7NVfiWJdFhWifYc
CCH+PPa3jvOQKfyGJOHsIAOQZGtI0XZZou3dLsOMXLe7DmHPr1hCxM6zB3x3Mjiqh6mSWecVRHJS
O+aei8r2V4PJbz0OCWYZtmybYWOLQ81hFk7T2H/Wizg5oW6Z3Wn7Ti/cct8DWGDDG7zf+mThkzfe
HNy7BtvoD73WZaBl5cEXzwt+uAOW+iM9Cr5gs9a3O7v43LgRMPmH+joIpFOmaABW790L00c88CT8
Mjg6F/l9/NLp7UNa6ZCJxVF+byKFvGLZ3kpVzwcR4nRA7Z/2gZoxDOtDnjbRpsyYOuuGqKruIMDa
duQ2FBrgo7j2RxdxQDe+DeVOam9bvATsOgVIM0pTetsmxPWrEw1HBfAs2VUBVjFSvmfmWFz9l7cc
/d44GqL0eoerQjn50vk/xCdnCiCn+e4UgGv0qRPZrqkb9s9ITwlqfCHUND2PkMzT3ByvfagKN6tP
Zq4BIP9NZwVxtZ84HvRpFBm0XGMbF48k/qTWQLFmbIf7LRDocrAm3b0cyGykbFM82A0GiHzOpGTj
hGRCliizu8Yrbu9xycdF/a2hgbUYyNSgPCia/R0gY9m295BDE/fMuIWiqbpJQcmAEIe6vuIRxTlR
Tza4o5vHCW9tWFNRrqguacVbX1eoeP8TDXWpoW4BBhwQMOGDWkjsUGs8b3mqdehF3pQmcqRIwk/F
mCU8LmnbRgUT+MpAzmpR/cBjivfUZODXq81sugQpV5+6HGyARjBm37NiAuJ7V/xVY4tkx6IavJDu
H1NgAntgRLUGSg82al8mH5iZjB+M1hufDLWq/uywr7zpRz1/7rIoOMZdDxYDx42fgAJZbHMk04fT
V1Y19Vnn4CGsNONAPU9RARSTmx1ooIVIyvf7Dnk5wotcXTz/Yp/0rU9DGTLLZzN149boNg7PXsum
dZ/VPvV7q8ZNuW+wxoRUNO3oOKhAqUJ8s1Ghuee2btxzX+qBtSGRGi+KCoYdXdhnkbQMd3ggUSlG
firTdnZfjGSRMu5i0A36mqMhtaZCwcmFGkcsNJCkop4J6+4pUBmKMPlEOlqGkC6kC3JkpOJXbC4o
eHpe4yldM0FdQ9CaxNpDZD3UDOnwMM8EPnkGaBQBvwU4KHNvE5+PDMHNtrXOsj/bp3HLSgX1i34b
1MWximLjs2UABinpQufYMm58NvWC+UOD8hlc9rEn5Z5BhPeQAhO0W0iYgnIhkp3cSTKByJX7yGny
5uE5R7qOXQLLzhbbAhNt8pFoij5JIPDGfmAp9gNn8fd2ssgGGA4YSf1FZOpTOJKaBMCaAaBrfu9n
NA7eKNczWIekGS9muLAvJrI6esLCHlAHgffCuzB9MboK66eAPAG+ikjVUhKsKWALWFXxnjOhjmhL
1hZ0DXsLGAp7bewtjLDGQrvo4Zc46PRzwIAnuCuy9KfIBf4j9VEZheeRhQgwjW9eWzk78snEGE4+
1KdwJKXwK5qwRPKx7b7UbvBHw93pmxKqDPgFSGjQujq829iK3HC3nb61VvwUO6iIrl099vGk9QRg
ECTuEVAJccBohFaSWVgaspIBBCMCwoTMzNRHlH5lDTtgbf1D4cTOhRrkajwk6k4ohAJedYQqjPah
528S6X7brUCgcUBawR8yJIh7W2x2vQX47VitRG7f2IQa6EV/zqedTAyWM6XBjImIMo6Yr2pZ0Xnl
tzomdefZkCPNFVsif8hIpJdHp+5iCuRIYcwG+FqGBXABwMrZe6DKXNvejr5kSXmuh5C/Jl0fbvKc
8ScAqU7XUUcpdmSM3WuYfqrVKvwWGu25URr9pnFk11gpMj7b6jNW6I3Pmuf3NpZOMmRGTyCXWZDJ
LEQyobjqkia5A0hkOMqmJT4a2Q9HQSQyFRupWoRiNsgK4hoUvUjCA8tM3GKtrk4eEulkl6SVX26N
EYpT3oboYEdEkvRbHBnCJEskLGR+z4d0NKR2efiII4fIwyjJNGyRBRMiAQo1VZOGCqpZ6lF1pXXB
P6GWl0epIslDMsQBwIn+qDXmF6WIvqHmhD15ZRJ9TiYdFaiD8QXQ1drecY1tqNnx4wXdykrUe2Bx
Aa1KbS5erpoRT6KAqw42tnhFa3oNBSIkkpkkagZAIRf+Mgqp6a1ddfos2M8eLMvt48RQjCXirYKQ
N+nmQNJHE7ffgoHtV1U1fvZQHI1KMHzEIbGHbTkp5clKFeOL5cRHQAQYod48NVWNMkohdZ1i7awU
uBEesn0snyy2U+OCF3uC0OCljxVAI7pFt2OxESHL1YisizMkEIPOMi9FXzaA5iERea5bswGmMTB5
zQt54murG2wPoE8+0jJLPWpNc4chd7WM63kc+bEWsUnKlEbZRrE6bD0T5atKpU07AgNo8OzpIyOp
vY0oIvkCNlGCDFBsB9VHgEoE8C526gYX6a1Rw1zgO+FVMxavrrKROqNJsYNFfcdRu1OOogXyY+YQ
Xl3RsOE14gWqhSeUgjZT9BTGpgIqqDgq96XSodhZ5eoNX0VW4QGt9DZYT2i3s5MNoE6/7VSG/GE4
ISVDvRVO5B2BA8Fu3N33DQ8/GwJsTdceHQGmhk4JMpTPugBa+9kxHpZfxkyxWz0rdrCzq9K8pw4z
7hUeeTd1jT0cgHSZd2lIA6cEwBWq9IUexHSK7pNLIUaMY+iggBMBSEeSzYfyCjj/LfWaBPiQAp7N
qzf6oP8wuRYhJxogUbIZw7hGIatQ2uoPvDoG57kjfLVoqB5GqaQoLFaQc0dKEAAtA85j7LdDkXuu
BVi2rrmDjzOghGzs1L1eNM6nuOKoULF0YKoBHnP+akIjqA4j9vh9pBjj/ItvIsssY9hqzNK2Sgzo
NrC2p8j+FN+Px8A3YkwO23EvBn8TKWex78qPMVKrjnPXK5Ez0kx2ij8Jzy5B8rOJxwAlXtT3ouxh
SVMzu4ACFLgdZtzOVjmuqVTb2dAQ7FCiFpjcaXRK0ci1Mv5S+6m7In242SjicZayASn9jxIBZdfw
vHsVNu1pkTpILl4cxtemxiWxrfGOQiNkk9iM7XVgiAFgPNdva5/SjICsY6ch+G5glsekCAb45K9I
BAcoaLMpuz5/kunYnV5vkDOXP3FBw0z6d1RvA1vhRa7Ci2LZUz7utRJAqrbmYl9fFEsDXy27FFOJ
000iNWQhHyTyXlmAtz9SubZmncwBBawsQIkeqNcv+CKVFy0xnb01ovTVBGTpS4AN9vsQWLuKTwI+
bhcXuQ2G7sEOd6ZZbgKMvCl93T5NQdg9mYUOSfsnQV7RffZS42MCoEXQhw069lRdrX7qN0g/BXWn
oWa7UCnVCzMCFRCOxjRLK53sSr+Wae4W26WaTzppIGdU+TsnbUQ+v6LXH4YQiFPOiwPUpg+koKbt
LWPTodIDiIZ1PRvw9peAlNe9rHyLDqVPphcpxw7wbJ7PNYttkxhFEWIvgTYV8CLn3EiSGxRBbuK9
sHewRSKsM9g27UNo8eCcxFjpXKFa5uTFhd24mDZLbthGqTa0O1HhPwRWbad5bpBycgOxA1LgQZTz
FxmwJYoqpCDjAjLRA7gYyHXsj9zD7jPeTjfJ5L02neJeKUEN5JPxLrDLYc5X65DRdw4bffTJSiOz
5pU6A0B1gahmcL8VD0emgLAhSTb0rCK75MLyJEYl2K9D6MlG6v67z384qgwLcHpnY6iWh9II/hdX
S5CN0buHI6DoC9SfjMeOXl1IJC01uXhNKYyW2Tvqz6Ms1bS33MtQ8ZEMdrZL7ekj4GWrg2t4eGSk
35wrfrlzXwGjYuU7wCKpUK4s5MlVpn1kpH+R66x771duU7w5CtnpRywO54nD0eilDylGl2Ub3cD6
Tq9b7hn7Ah5yIrrEmvsox/HO2IPCKzTZa2EHUJhzTkCfF0FNHnLsdhordkHpELs4xoc+sZLL8KZJ
GAiUqfnfOmRBpUmfXByv+dEx5u1y18Q0RENSoHDv3FshQxo/pP+gky4kRVEOkh83/YTi71fsr+Ox
oPPCQ5fy6dSacfgM4jd8XVob/10pX+xG7V8zvBDy+LkD3NktMFi+Qbqtt+VIs7uRLgFUKfAphZma
Ac8cocaSI7ngAQzwmLPVvvatV1+pA6LmsN3qSpKA3LmqT5oVX02AQlV26SP7orgDS6oAfH9W3Kmr
mXaITUj9M/Xi2h03oevGlolC+PYljoLkxjI9nptQdJ1CycEcZIx7Mih1hmlKR/IJI30fZgMWvn4d
S13yTVtsNnpjuyF/6aajxPtc5u7XGCVgYIG1sr9bIGAqzP67TUZU6+hp+dGt2+So4mp3DJSyfE6K
CG8cWUWuIxI2UgVJWhH4vEcfJUnDjRrdC/udA0DFTVDUww2PDcC1IpHMpjBbwhwJc0jmjDLPHC/v
d1U1YO9dRMtL1Bf1PZLTCyfsDeROgCakshRAjxQoDVBMULP4Wor7ETPVDfKpnbueKGD9aErUb+cj
klcG4RhawtGs0+KYMQVFBFbjPjwNUKY6LcdSBw2kI+TYgd7OfdSZXsY8do99m+3AHx88UdOJvVMk
BASgiGHZmXRs/GlFXl6ybZDps5U6cqkBeQB2JfUvJ9WDJ8UdAtMng57+gxp944aR9j4czQLP9B7+
fqIJ+iy9JFxddqX1PRdshVzMsUmxuRoY4Klp6ztqDUA3ieK6uVG0psOzK8pMSEdW6ecU2DdS8fsA
3BxGYN30MYz8AOvwBVcddpQDZBDDxdptyDDrXw9IMeL+ogJx4LY6HMBJ+TUzUXD+djTQ5kbIUa70
HbazqkvE2++DxcuPAVKDPmpZAC7BYrJ2pEvCpPzYKOpzAsDfK6ncvszuXuSeyH92iD1tj1LGBLQy
PwPZHhgKlHhMzuSi5bx5dqcbnhyiCef8cXkXV/rFRZ6uzPM1fnFRr7Xs2xjgpuqpo6psdBSYbMMC
Sb4GMw08CyMd+BTp3ACSBvqGi1/w0Fon6qFOE/y7XR6Zl7FnEIG4Eh6BYfJkmxWS89sCSMFALg4P
coG/ikX6V2o4FrKkgmda7zd1jY+4DuDRvhPec//Nx6I0LvJEchNQl2Tc2TNRY5uiKRroOw5yI0GG
9KqvfOyi8nupGvnfmtdesQHXH02tD1H54oRPJDkq0Nqt1su3K4PqINstCbyvUo8yBxSCI6+K42Z7
cercupBEjRoxE6sAk3oxblLxW89RuEs/6lIID1xZowZYiv89lHzJRR/SBOtsYkoqeHn9GHkYOzIv
LDI+aOLw4i4nT55JJ1CtUY+H4n/MSwZfHIGUq2mT2bPqaR/q5jc5bHFkqVyFpm5huSiL5aCRUPCH
Am/FL2eFwq+GUbySvKuEAzPGCs7vDZOfcPEZSKQINjJ0PRuZxis/2V3MSH4GCoD5prgJgeqEujLo
b+exOOmWpYJsHqgs81c2n6nVAeQkVrENcOgcyyCdf2GLs0x+cpiMJ88e/TaD63ue782bdPM5oGji
dzmg3HX+Xf7+5KwmMYfuABcSuPXjd0lTkBNbxCJLhur2oBOoQikrbnZUlDcgesWDb+Q5x52gAsxz
Z/fYtX2z256ZXgYv2Wp5lqBQThjKzBxw4RBkcN2QODtSLgYGgGI4OYp3WYyREecQKgjwsNcUH2gW
i7CxayMJXq++ko4aA2i0ySFLzBe1A2jA3CVLBTigPTiysEzSjYl970zwY2RueCarDC27eD/D+p0R
Mr/sncC+hzFqYUDbepmPRB9SjsOCLvhgTIBkLz4emesgVq5FuKFhi885n89Mrx/nk+w9EEeSQ+jx
9BLZ6fJUyomR1AE/yk8rvH/8K6SrAk+IVcheilEdotrqnqpLGqDflj6Jc3UJ8Tlr1FKlCWnJTk09
6j9aNoX7YKZ/HlCm4lpdfkkj382QRk1NBZpYr4pzvGP+VE1j8tSZADxGEeHDCyg+n8DFM17Ii/R6
V35D/rR1LoUXqawSNeFcx5cig4UchSUAla1OXsKBqRhwpDS6oaEeaQhuKTc1GdmJdw32th1svZ4S
fXxSsrG/zbpCoLVTP4jH6QSKhKtUzXoOC4B9WHCejOi80JFITWoABdXCWghAVh7hSE+hvDrd1n2m
nhZnFy/fl/nkemVW7kBNUW9tHfh1xeh+QVVTfOS8CA9xaXt/OuFHK2bZtzbFrllgNcOpdSeOUpry
Wk1N/i3vsmDblTq/Ak+RP4OpDQU/wgDKPl/FCslHLMKUL3px1tsk+eSEZvxJdVCuO2b4GahCNwEH
cV+N2rCbrQywRVFo/52L8uwIr+zJgAoJMwL9tu/gSWqfhMAFJ6Uy8QkcrhnwYdLyNiFVCMWBwls2
WDp+xdNNc8C6WVJvF7G0oXS2UQB4IMdUXaQbIbsEaSwn28QvyRQNSu08sVcgWtJSM/dnW2sb+UUL
PHdvDQw12Wl+IR/Sk/RbXcerXVZw9To4YYsFXpQ+lK79hKXI2vE1rIagCLYErUE7/FQ2Rp1sJo3p
e4ATDOkOzI87vFJkSHcQY0CjARQvZ/gYg40By55/Tc0I5IK0aE4aNlG/ZFq187wq/AMEkhtlDFu8
4ItlKtAWTCAKLvmuLkCjznA5LE9kYYDIK1GLBXsXqPA3gV3qF5EGrCWj4comj9MJb9hCdAAXtcWK
frKtgcN5NwPb1zRgW/idQDACqIO3mTyQbhI0P4H0Y123vbe6PXtIvRKY3saN8VBMQ82efUTyDt5q
G13dKODL+Grl/TdV67QfRZkhp1VHdrA1odrSqNJXFdvVWJkrss+altnbVKB2YluJ1rmBwBPfAL3l
A90gcg/uqKHgaDIrLJQwJBuGhm0ehnjCQnOdnnSAcp7eB/ZBxbS9s1iLlDQB/FMOXnvIbeMTlqiM
cyHytG3VQHa27JNEjUmWtX3Rt0QQ6U/hZJekqQSkrQ/EuHwD8HQV7DrIGZ+Vc6DVIOqSkww0u6/7
2PwejuDp3VWuGpZiV79AmiyahJUPaaXT8MCyV9XsG+nxl222fMr6DRI5gJUpoCSomQCWuwH+YLhb
GVyLAbc7M18mIOlxpD84UeweAKqpAkEsd/eDZeonrR0dQAZOkU/sKGCTjT8OrjPTqJCqVbNDOVjs
Q5Bo2ifDapCZ6FTTJS1D9frI3BhVMz4D9hAoFqh2pXVBAJq/pDyJ7rXR5p+0NuFboBnUoBBBAWyO
BcUTrq7BBugB+acapO3PQ9TNwx1ua89FB4IKoBSOIPtEMXcv6sALUQdO3QhEp13JgTotjGBtxVKE
p2fBSVfcr6SzhIEkaqp0sn0sfvA90sgrkJpe8F/kAAAFS+UQxSfqAY0Nl7+hQWFbAXR/tlmLrcjH
I2WqOjuX29E8cIYwklaKth48RxcD6YgLcyOmkulte2Fbm5vdpfYc7G5OY/jXVCubCJCa36tmxBWK
N9aT9EC9ZOTrSleCKjwvrxynu/WR6FJetazGdqs7mVvqot68uKpplLZICxBOsyzgPg7IJftjYe+w
xeungRocwcQpkNzG4oxESOQVa253DIDgAfIfnT/3JlBw/SRARKNATefIcAUBDOlGRZHYlXStMFC3
diYscVOfLLNPmX4OtAao48JvdiHDyo+6pYv8a6ClvBcdl9XXxMuLgwssKO7rHhIEGMft10NRkbL3
jEa54kqqoFJPUFE2wJRPbYDQ3a3aqXYxIFD9aFQafjdA0btXzSh69HNcpI9dGH8IyDxi4/vscH3r
4Q5cv3wJC0sB5I6FzG7xBaJG5+evh34Jc3/+1pdy2dbJ1hx4AnocDPu3A/0yyEZxF15kofElqlvn
n6f81a3GLY+5lPW2fxyfBvz7+EvnWaZjRC1eVXNx3NXcZh+aq5wC8OOzHVATR9xRG+9uu6F3NwCk
2DpAZhAdUlOTOXjcztuAz67BiLw9Hxh5wxFlYD+sDsWvIMkxHkF0B+uCZobiXRGl1RQ4l7GL7xSs
qVsK2IojkgTM0OHsxiAJEuPnUDSuN5tnHXADZ+qNNmo0jAJPmqOa1qBpFpdkapJgKi6ZaLTM0A49
L25SL90Ww2iEtJCEOuxHPGkgv/8atIuzHBkoqBewHeRf+B4IlY6mmjyzcmpvrmjA+Ic84bIPm1sC
hBZoPFR6gz8ND8sutqg5ypvVD2wYlePcBc+relTHQD0EAofbb4Dl5Rudl+2GNkyRVSTyFwrgxTb7
WQxwbmatiZIvIJ0W+ibOAySHDUFjXRYi+U8UxVWNbIds0N4PYheucygRej7KJIbOE6AojqaEh6LU
/njXcTkzESMQqHrkidLn4tRk7X4xYwpIB5iVep9/VrKp3tehU53bX5tIj+uFrugShkwtgejyi55G
kc4GQew8YOUCkKsmBcjhL8dYKGngasyqK4/C2r5+BJNHnZWrMbL7rvm9o8rDyNnKMFL3H87Xe6Gk
7rfnSrrIo0ldGpaoym51JPgGI7g7VOOzag3tR9GjVLBh8uaeStW9P3uUM/Zmw8vb17TF4l7UVVix
QmNVels+BYptbaJWB2YVeFeAt41G+lA3SAYQ75R49A68aDg5+Xei7DBMcziTFBPbBwtA6UH9IIQU
kpJEUpJZdlchqCt1M/0Hea/Cvherw1X5wTayDiH7JFHzXtj/cBQaa4szlTZ42/htPDLIkwOuHayK
ojp02wmyX54F9cV2qr1qANxTUce69LESjpbMYHIe8DwlPAPwlKR7tQRuYwXQVNLpZVlf8t7ootMg
As0jR3WMPJC8YRDu/gjVByBd5SkK5OYDkKkGOzqSjJRRPQFhaZM2IbbgWO042mbE93punBGKxOMJ
2G7ImGqAWSbbwoHEWFiiqeLdUTo5hd53Ry8BTn/p1UjTFFGxrfiIsTjUIpzOgPuykV7z8Sl+TpMg
sUxDTHM9q561qrkjB4pIzeIwMipZ5vmulIvwJMrpz4dfhCP7YlLymPNE5hNI2vlTaOBTcTx3PBEa
b68DqxKblMD0be0MogT1tXLvlWkdqigUoPtWjqOcSZr9qD+LNHoO9H91bVzldWqQXE+HHWkyJL4f
WcIOz67rjyAnTxZrrLADKz7HII5Bo9dDFieATPIQ/z/ub8dahF2Ivz0CHet/nGL5weSsxLmT38/7
34oct/h+Fq4yGkn61FiHRElQnIK6BKPCciBnOX+pHIaNH5DEYV1I5S/YUe9eEg66iSnzPgCGib80
I0jMTa26gzUcJSoxSB4DQ8Xecz8tJaVwl7qiwrKNq2neA4V6gT1NokfY1DUqjrdIsATwQRmAkZZM
hE3dAf7s0qgMILqknO3SRMqCjdYeCGAf6RqopjkuJSJV3dwRkwsRuICYG9qx6PCHlloy0SjSzUOp
P5E/2amhKzVJmamiVpL8yZOUvG4PeoNr5u9LQajOgxpZ+8FCFPK3PDiOorxVeqyjrIa1CaqEhiAK
/lV5sorjtjesI/WXtDZGFY+ScXjFc6RhRyVgiFK8jPaaibYmmdR6ZRVXbF2mPm/tdK8JV9Kp0/DS
AY3hlOCp7smzsJWfmQAIRJKuWfW95SOtAxv546wip1oYlYfn7KRn2hcrRi1unitOAy5KwPZr1aRt
tAJUEq9lAlK3RuuuhViCUwvL2INW7yv1MqEiSTbv6YD0AThD1xlnZ+oWIfbZgwgEyGvDW1AyzM7/
U1dFqu/yKT3LWZC0Ouz/1r19svem895MKBx92igBDEJTKWdsXzp7M3YTH9DlTrt1lS67URO7wOrJ
uy5Eyge2cYzCQ9kuUqDRkh24NwBjMDmWOzWsQC7trQVUoVb900EawKkZseQBArtpw2wzfa0LBeTk
qfM3iMtyP2QoCjFsB4jANvh/AfVgPYEAF2+TmpI8F9hp+DiaLYDH7PCuBH3/kWUTVlcG7zvZqIkA
1bqxgRZ3AJxLiFwpAc+kTexDGGJApNeoCzWQQEldCkJdMpCOnKcKKHou3m0Dpda/j005/qGYbRX6
mgFyooydLOyIAz8LyE1AQ5iQHYTCXtQVCjHFI8O11ZXTOGTRiVQeM386OpZVPhyFD8WRw1J77EDN
JCL0Mnj903E2r0PO03ibFZlnXS4CLWZJpreprQ+zmFqXhWc5tUVEEqnp7ay5zpaf54N6FHX2oE9A
/Xniq8+h6Hp6yD3UVikdGL2BTguoqNEMz0TYHeVKeB+b4RriGRBssKwpthFrLHCEwplGkETOLqqA
txoyH31QHrfHJIkQGI8n8lYmb1ryjvlbnRyLPKpTCULrU1/qIdYo0ZCkKw1SiirQzZa8CVHI2ee9
P/s4LlDvG936nFhlfFzoSCR3C+QpAKSIUMKC5IgwLzGCdLNIjgzZB3E6TqKwMLytj0L9pv0zCeLg
uhhKIo1watBdMGNLnY4mReI81bD10ks/8A3A7X89OEVw6wSptCC1oSHrENR3pno6cq18nl0ozHx+
SAxruzv0pv4KGvuuERtfjzPXNsE/RQn4nOhDW3TGAaXxwbVOkQITNp22w9Ze2AD0AsoJ6TEPkfrm
qMGT3EVTWEjxrzRkPf2iXnUXQabGiwG+BHSS98K9p1vEEhMECwGo98SxF4a3+ZAOFavR0YvVL0jn
AZTwADha2+iAC4ZEwBdLR+YaM+JnUpEHIDzHLRlJFyDxHpuC8TOpVjGMVO2u+L5QNfFLiXZbRPeI
47+00r9Xqu0FNoq/VxXaHjB9HhXhMoSWOB+bwEgOTGx9uZSm/dZ4IgE2FNtdCoo0QMDqDT75SQN1
VzqX0mRXPtQ1HQAaoGQdxKQIKofJKGQg39/qPDGXVMylcrzYn6xRBVEqqMYW3GJel6K0gBDwJDbe
bOfgftgNXY9l8sFKj709Dij979oPbR23H0DZ2X4osmar2RO7kZ5U2EkdQcEONElyI0PZqcEtNg3k
U2Gk1A8a9m2caPKO0jDoeD7xSj74FI4NgEjwjbjdKh5yVIK8AGy8VThnzVNsMLbqurl5XyQvFY95
5sbTBufs9Ui2BPUYET+o4Ciyc52dQNzlFltJ99ASNroATZ8cdZ9VKTuRsS/MIb4LHW587GQTcPpq
GNjIxw44uXgMxJ79sexQj5s7uXKlplcH5apEscd919ODrZ65DCT2UL7rE7pVvxNMBv7KZw6m6YiT
Wznq6Ovwb3mARSxy8cYRmHA51hbERFahANWOKHFZGxdU4uPJ45e5yi5JyKzr9lXHghk7ylXxQtGN
Km74K0Ap8x0MqllHOFW2MK98FmbCpFqZ1zqKs/JZdKUZBcb6dmLga1xBXdEkVjrqjokTbEoQEqGo
L4uRm6EkuBbQBQKLcA/cCMJxoG5dAjsIXA0/ESWkTysAJh5mo9oCAcY5yjCLsFIpw0Z0VAqxMlN3
DrsyO3TVkhMgCQm9Pui8mjNdphulPXFPd47yej3fX2Sf/OQ1nTcDHh/wviL1izsIKRd9CqMCJn6D
m5yLqqDocYNa+CxEGVNMrHGwbEYq1CngCVxaeRZhH1ONE4BE4zU56AAd2dWudZzfq4uquTgNarqp
O79Xh/l9Grr6runIQJ75Jou45wdVwEopddtezVrduMNPfCnSE0iUaYFCMinzcMaMqh1uaT45or5e
2064u2yltwaY9EuEu5rqxqiuLgMwEvWBcbCNrMu+s2QoT3h3n7mZ6urV1JDbnVhVme1BPNCg0ABA
R4ndD94mLXQUamRgE2oEmEUGUNArcPUWKIYEPDj3p0EBg3yQgTMgC3ZKoxo3arw3ibq49O/iwEov
K/08oAvvWd6PxylAIaepacfacXMUkk35tXyTSIcybAVPHkKJ/ex43zOsypJPN7Joaxmatml18BoZ
9WbBpS6Z1klKWWptgOQbb7HP+xrpvb4HK8G0rQaxRi0Sg6mJ6go8ZbrIEU47y6tmE4hY8MSB28qm
HrP4TJ4N1g43LJxG7AWnoIcuOLuAPOwhSR3uY9ZOB6ELbmRA+LV4k+4cUZMAMLj83okSBZLM0ETp
u7BS1xIusx8fs00G9G0gvjf5bgQPyYaVFSjbQd4+orgJaevUx177n6yuyyOdYamfChdveGlklsnO
tNuXqlcvWFoMX5GQW2CNdNTuYJF2bjxW8d/R3PDVdJ0DN8oYxAytfrJc7gJJRfm70e3kAKJD90oq
PckeElMt90pd2xmBEz+Mpk8u5MwtPnAf1EKoVXNivh0iwO6bGtYqqOGiO1gdCl8zY6ywvlvqu1kp
LEHggjS24frDvayBB+IU7akYRFVfaIxfKxdfRZ2ZwQUJF8NXUNrzEDlhqed5lxxgohtSx1q28lJM
rn1QlL5AmjR4Fsx6CLYMwAW3ybL7WwVsY6xUBWAlF9B4eFnt7wAmVUIHiyH5YLVH3Z1+4A03uIF5
MLiRlIyglcv6oNkaY4qlZWElHUlZjx3CGcE5dp3ax1533PuZg4yLfMBuG+D55x6pKt2GdVCwuFY4
5jeHaqMj7LZuqxZMwVQ6PbksvQfdN2MMoic+2sDQM/GiXUw9AAVJmevYHw2zDhX/WvhEKpKoGZMA
iJse/lm7xrS1O88YFlKKgme73IqANK8gt8QfTBvweyBtc/EkvDNCx93IvKfIa1GCqaE4S81D+9wC
SJFIW9wmUkFbBSYQ8Lchn2kQzEzEpkRNVKXiilqYwAcEHxM15EJkTrJLUgda34POnM8yCLmlmZKc
Sj3+y83Bz9aVSXLJuJ3d1Cn8f5R9WZOcuNbtLyKCUcAr5JyVNdrl4YVwt91MYpAAMfz6u9iUi+w8
5XPP96KQ9iQlVUmCtPdaNeigk/J1MPufBkcVOZ7CfiZzShU1Woqe5YCKsUZJIRhQfivGuXpfM93y
MuCZBGS+6iSM7mjNyCUgtnfw0Fe89UjWjiw7Rp4CHCaU1BQa8ukAj/Hb+Mb3Zkh2yKVF2maro7BZ
JuWObgpaWWs7LZvaYL1b2GOFvJFVs4xXveC9tgOELp44WFlbm5tAdGMBUZV/AuHtnisFWNi5KRxu
3QnuWHdxL59RPw9CxH/LyWKV9UkRnVnx0EZI4gxI/lE0aefxXmPVr+kpZ5iCZzig2AHNGbcDwcbA
GPEDBJo/3DuqxAMxW1JFO2wepkFuvjpAuDgwZkw87IBBi5IRF1VDz46DvJJ8ihj2vtqdmFNRRdUP
l6U3D60ZKAcF385ptnDmESlJTj2SIb0V4DSwGAl8hxQ5nzaJXmv958y0GsDy2PKOGg+Fq0A0R2MC
SA9cErhFrVpSrHbUM3zxOZmkDvhqBFm9yFZIDztLa9A11GqdZ+BGxGYH9qpIuE5yM3SH4XpFN3ar
MU23xqfP8JFxOclm+dSr77p+klFzY7caUy8utksaE0qcEoCNXFDF34JR2HzF97U+kAjwBMifoEyK
2YKGNmMidEAztvHnPAuyo2YdIgFb23JzLjx+D0C91VhDudYRVLvndR7q0WSrrTE8tKkx3t2sYbWa
14ttZbDWzQtcl7CGKEHdvKxXGunfHqjmMlCp4gkK93Qjq5Box1k2HbiePZHsSkGGpO11jhS9+bcg
n/1iE4e7m7YFZfu736ImF5moeJmATGI9ecrLQzWgTr4vgbwzH6CLZKreuplgqRmS9OPule1V99bh
VhVxMe48U36KDB/vKwKpvxsFLKJgGcsCBVjAMJK7VMe/ciBBwRHiwItvy6IWJy8aPwNz4u8kHaoj
nvr0BzVUbw0S9jcy0cQljVHkHow2ry6VJfH7/C+zMgcDjuLWz9VTK5R3UD5QMAzkLYHrfEqayt81
Y4+6UaVeFJjUDlhOJ1C5pe28BCUNDvHRaEBeXBgsqAfU3vqNpMar7M7AcTTPDtgkPBDLxSIj6gtg
wGWg+pvdyZOESy9W0g6pq415bxxIVU51Y4erFVI2c/ypLTdYgpI9ozmp60ayNQ7UXRZ11f0woDmN
IAhyS3ANsmyXVF7qb2+DXq3/ammLlPzZhGrt/mm5NiRZV3zlcRWd9Kvl8jGvPsGqEiZWxNv4L3JJ
JO6Rlm/jWTAZ7zQ8BC89cx7eyFKO3R0kqVThqphqee1GAUjmCks/Iklx/z/YklcXpXfz2g409bqS
NeSVDP8Tod1b4Hz70/yrsZ5iAytl+tO6ksiNK/Abf/CR4xQkTH3fAbD8D5dinTFGTQqS28dse7PG
j3xBmuPuitb5RbOulzfR8u6ubp3pgVUWoGwMX/5Advk/4H/Kn5ueWWfgrHQbO1fyR564INg18i+W
n0iAy4OsAzBT3je/fu38vNmVmd5tcn3o72yW46Fu7q3NoDmBKxKcbL3LZem+WbTvPZIlXBihGrNs
CUfa1ZgCrDLg4/ETb4otyclsDbfKVi/w/qSA0MrG3Rpz9SAZkO+Q55K4ILGQ0fiTfNfmj3P0PN3r
rWsdb8KRq1eDICygrvBADc1c1oJD8w+X62oOHnfn2PtBplfi2ZOGpKizEtGzFKeAdsWN5WKQ5o9T
sDSJ9hEOflcz6v1xjij2LkWnpsN68ZFkNAR4/LY2nuPVJ2oaI615QF2rGaq3bjyU4ODKOo7b/7up
DZT0KaTxpNUKaeP/u2oNtYQmVxL6boaot/p17JKevy9FmaNWHchfuV6C+pN5FaSP+nnV1L1S9XOq
W9mkjcI+AT7Q1ce0y/IT6FKAsfseg3pJ4WUHQBvpZzsz5ixcXvr3jVQMHITS2NGQmhp8lvcl0hkO
mVFmix0wDYAg20dDCGgfD/nm8M1rz79fPPx+CvH4jFqY2ZcCkAIEr+axy9UnXgqcd5CMTArTxEuA
kZ3bOMZaSMYmMNoKrcENaF1g5yAfrOjVkUwogEnaNm9eJwdsuDJpPidunN3pEV5YN6CRS9+6KGmK
93bafUuqsmmCpW11vzaOjpyTS12A/sB6RBbJnWycbthRIOxG4eQlbjWU7+NcLgYbKm4o3V9Vn9k7
fwbQwhcCFElzb21WWdRmFbYMWJbtauRTB6sNhfJI/VEcUut443DmXUuySOb76+YmAi2LZJHXXJB1
IR5YLI1Xyw9yq6xeW+b4T5FZnzqz11+NkqnLEIGbYHJ9/XWUmYVjzMEDgQSGA4sBFpUPwNIBCoQh
nAQQPa5A7TmSsWsLv240oiYbjOpBZ/0TCJYkIAdhxWcRyTuQwQNYQZOHGwep+EzAjGlWRV6CVCrj
FvKL7Zl7aw5FDYVC0WmznXyLAfYBCpJRj/mav3Od8W2JqyJrwbKTRP4/Nw6Ny6yT11n36zrJwlEi
vrg826whSE5NyoOkBD4D+aziDy4IKS2QjtIFibUMF48+2s3FiICBFpqm5Yl2U+lcYYcHz/Nma28B
UzTU2yIp0tAdkEzR2qAKRbk5St7NSdzreolh3UTV46AJcFbrIAmkYd7V9WMJ9PAT0+QPMFlm+OPP
slS5P8qqi46LzBtG1OcjFyEwKRbZGMq6B478eF5syhHEy4lRJ+FiQxNwHu/aCH9nZxz3XTqAaWmu
SasKS+40A7VK47wlQzLS+qraDlOGKs3Z7Ma2fZeRYrYdJ0ddKAa5r3HrSQfC5HvM1Y5cDb2XO8Fl
H5LFuog5JmBlN2Vs829ZXdeBkZT519ITPlDJUva5TSQemjI1vURZ8gtM5yc3ldXdIPxn4VnOviz6
pA1snqXY85g11CzjjhkOeCJAkHolvDVaAmQ4SK9A0LhEX22AC/GvkKRRgNMPJSuNkIYNcC8FmE87
gFEBoNwxe7UjdGkCkpZ1pPZCal9XUeQVBgp0Jh3b7CPO8kxUfpIJOZCCTBhIrqsNdclE87yvZALy
lK09pd5hAOMGziPL1j2lyOk6GaiGkEhDIomr4ZYY3nbJbhHObtihdEEVmVl2+HH3yt/xlujLrDEg
1PaZU9xbM8JUMwNH9ZW0Zh60f3dRLtqDwfMDo4pgOKu6RMbvjZNLcFTkqtLBNELqkhU1FI9kSxDH
j7bV4PyIVJo/U6N60L91w3BHowmF8Q8ayAJpFLPBfLCVdvKU+0pYXS1+p4EwNODcaHC8Z4f5r7gN
aye9xm9tpMtoCjLcJkN9iqvtysDQ4U1pCtLI71HHPn1dDD13x3UZL7uGZp+7+2nELwptGI4z5mc+
NSDW9jXc+qdoqHakMcE9rMWTegBRWhOmMmk/a8pzUPuErbl4dFQguRq/641lBppWpA9ma5gPqwIV
SMDDazxQR9Z2frSaNglzOo4gkBLCMaFmSqMWdbJ50YS8U/Fm1dR4AEpBRIuDjZ5OL6i7IJ0YBIEy
NyTUVTa+mQIQMQaeKMLpFUrzd1eub1OB2IJLIKheeRKGytVMU8PMTdbWDB8X0yujN95WdjVTJu0t
NvXlcXR1/U19NVtC5zCZ5aqt6D0RrHMsMdYxzUGXBcDpZ9HNm0vkfLVCA+9MOyHtn1erXD4gCRb7
yo4/8TSv92vssW3UNWwMWdPVQzUjSM+j9BOJ/FEH+LX3kk8y10+5Qk9zeuBrO6kOkOZSbvHomYTL
GAlzI3KNLhV+Ay/F3ESWWfB9nAAgv8pAjrDYccORQNUS/wAxuh7ADuRuzNEs8EijV+CpRmPmoroH
RH19dqZ0byc5aoRJRiak6JpkL5B/5/DYuZPIjtU3wAfhQMeWf8kELEfcNfB9oO7ScKAnWMBWwnnU
1tZt9+wZsdiBn1Z/aVEjGtRIHv3b6utw6LLmn87XnqVrDF+bjKOCTUrzQfmDDe6l3j/wCl8B6eXl
psx1PJuibH6vkMn3iIMCpPQNU3eM3N59pIZZDFQMrgOIiHdZBe7RQ1UAeIpkvDDVCTR/yE6K8+IO
WzIgnHSmA8PGMh4vZ1khfFRDYncVZZNzQ0IagvcHm7ucpSHJrnxovBpe+XnqbwMPCWDL+B1KK3vn
Lf6NmwPsszucOsyrWINR78ppWV8G1MSdxvyfa2ClY+cBYLUzZnP7nOZufRhaLw+XHfDYBahgp6G+
mzbBbWbaT8A0pMGNg2Xn/1j9WO49cKGeM3Avnqn30XCVub7a542IDv+D7Ucmk4WCN+5XxzUkWAX+
p6nXcKYCMytq4ni4yv7v8YpRfjEnECitQT66Cn9cnmkDpq8YH9eZ10AfySj4TTQ7BV6n7ME//N99
/3u8Cl8JMPfUxfYju49kllCgBFvnnAGIkckFkrL5n2GV31yQj0KRrAB5zR4MfcvFWP3/T+GK+ZDc
FEiF+uM8f45nKzfQjaQLo4Y9xF0kT4DZjR86r39rHGREodJMZNtVNtVFjPcn5ETqSfEPyQUIZ0C+
MPvWfaijUP+e5GRK4qp0OPLtwUa/uMdeCocUpOxMj6ZQYwXG5ONoIEZqgJu1Oi/hc8fYO3hSPZtu
wiP8Gtdl2OgixWvt7EzmPU9apPHhWPVqXe4A+g/l/8dSI8P4qmbMLnIlB1rr0BYgVsNB+uZqWdrI
puNkO58ZLX39eAzouhMyGC7kuyy1bdopqHzAjE2O/b1Rct6G16S1QToE08sImbUKCQgqNvZT1f6M
9Am00X4JquluSNn5rSc/1cyu9zRKvMIOl2wXPY6jYAKc6pPyiiOeYexLleMpN9ScU25M7iPpNIeX
DwYAzLMSd79QScBBc7d9ir3KeFos8tI6ggGuCt5MilrtOV4DQkHhTA3HTGZ5N6Vtu1Ez05/eDvKR
+65277YxXjvKZhGR0s78IvSSxN+1sy3JWIVHR+AuvawiilG76kcpkf+8xpg0U983tu4EZLE6qLHd
ANfBu5CcHPpk0ja5jQQwmoVsp6Lo7kEiGJIIKJ+AsTW7cqY5HCvsGmLly9SZ25/KUXyRZEIyz2++
YL+1P5EvibQkqfcdqOqDVUYKZF6GNBeNSMkLIEu6DXZU1lVrRe9fBpyrkNn6MfHz7QRZW+Gzvl8+
zwMlg2uKH2S7xpg0PBUoPTqtMXy81uwyH2iC67LIwY6SoLQL7X6NkQpcOezV1VuSLQonby9ICNzR
aI3h4oSf9zFYzGycHzXNqE1z7oo4GaOHzUYqo8W3yAQm0AT0G7cVPLjVX43t2VUnq6uAFGUJSLbL
NGRwFfFKauQa5rmKQG4f25KKTGma//gItCSts3GzuV3H1Wr/i9UyLc1wta7bD3KlulrC1ZKvwvyX
T7NcO1rNVRiaHGhSUTiWkXVkmgI1RpZ/n2am6DHX35oacL+BnfvRYVVY01ieNG4AfQy2w9wYYGHd
AxEfAI5+vB3cRn1KpYOmAUKkNmWPaROrT4BC1AKkvMUnUrogbgAqb+PkF5nq7mnQWjP0tLK7T5Sm
3+lpiqwvffJ+GOzRHCXgP/TRRPb6pEITu3hA56gUr05Orfi9xZy7xM3zZTQYMfBdSFE5+a8crA0H
MTr8nkQi4W8928Q2VO3jbZAUi3a2IxNsznt4xG4B+FYYv+ORTaHpQCKwQXi0Rl0jSMPCAY5jdiA7
+j3TamcOlX0wLftLjFyNAMQ8w51KUbLDFICB0i4dvyIBDpWgU+zvaTha7l1fZcmLKFAF5D3HZvw6
9mCwpiazvP6hQYURjUDmY2uB6MANCrrky2rWg/02SAsrPZal5S+utUC+b+F/rdlknsysG177bgYn
6hm/t+dhyrDSpimevcETr84jeC6H11ZP3SfWlicalUnkXgoQS4KdCUrfn+nAym+uKJKL13vIuGIs
7QMlcI4D0+PKX8tm9luiqQXK7wF7LaiLWClwZ2Vh5cN5NaPejewmXI4Noa0BdJpI9dEuQrHZTszc
6NQACOitZwO1H8D+7MVODfxY3pjonirehORidAP+YWvsYswcZdR477116A7AVCgZAJRJps1bTdq8
6US9G9/VeKqyeIOEvpdBxnyTTMX0w/O0Xa8p/KwoU9sXRgIU7aEevxoFcKu4Mf0wgAO/yb1kPNev
7L72newZNNE4SPLAW4FtDqCq5MICFUCSpKdlPFpAUPUOdsSmA875mzPyquR56F259G5kpFCzNkeh
GqhQ/+0iQIa0t/Tx5UZOQW9kSTaC9vVqun+HIkVieNGp8Dcod/lWTCLelTN1NThjpyKgLu+ssQj6
pjBOxFNNjY/HqCJYx6u6J0/iv166ZETj23DcbL7Esch3Ec5EwcwN3mzq5TjDYFvqFqw2QII961ej
AeRZJ+28CqgHfGmg369RgByIpGRSTQ3qmlIt2yeKTafGHKaTMxPGK1Abm6GriQ45vbN0VZGlv2rE
rF7Gt/Z1A3Kj7U3ohGFnqOLuP1okwB3mgsPwYpn13qyzrNm6g/gGhujuNEgxPnaFNjw2duFsU2yG
bKZZRop3L7KghuQ+3KNk6E4ett4RvDX+Lhtlb1GSaG8U+JE+d13DgP+OYaN710MxD7OUv2mVnagn
axzHYDLZncQz3snv/AG5ruWIOzaIxZtEb04gILroSKg0Ab8GRevr1qEGXekw1/XkwK4rA+qq1v/d
bSc2etv/IjUtgeyzOQA1vvITO0Qay3jE3waFt++RxowbOm7bMMe2/u/4VwZX3cWAbJeAFLtJbORp
UvfKAMD1X5pJlLtFBlIBDZQvLq5nKTyUmVmAl58bLpV+HnHnNtLMfgTQmb3IHXsMOw3bmyQnU2OG
6xQ5Kw+da2sRsOutHCSLv8ORIfY+9LOytEcAweyjpNmmRTbgiV8EJQ5cwbrcYQP/qlsMjJ1bM25k
QF1qcB6V71TrIhV2Vt/aXJlfxet9lYamP7SbD51q1L8HwnO7Tey0/TmlJseLVTBN+dsYfDrTpu/w
eI/dF2jIaFHTGKVKs/RDXe6P8960tqfwb5bzJOt060Qf2timwsGBqR7/vzNOkQkGJaOyDprH9r2X
4xQpqmuAehbDJ/w0Y7MPvIgVCmKh6QerQq3cYiTyeme102JEsgIEIfkr9wT+qMw95J7BzqgKwFV/
793IgIsGXA1HWeGqIA/k4r75mr1WS1TsItYahmwGNv3CP5nc/fc5biKv4YcRiNa5YkcSUfPRNKs/
zU/DynOQyT7om9X1dsXreLUh37Hpql2e2/+sM64W6xSrjHrCzvHfvl6v1fnmqtx8hEj45cGoijYI
W1EBAyBR1bfcNaMvRZUnG9ftmkcgwrJ9mmnIt7CN/JLgcH8LMCPtBfUiOFKwufhLGTjMJP+pSPbp
qEM0K0c+aaE9+PHOLIuSB5ay69N/dCvmFCcNBHFe/NkpUHU1H2RHBuePSSeRR4dRXWYaGMeksyhZ
ZgClxdeMzWJbgSFLd81qT0PZD13YoJ7vVLMiTMbB37isqwINzwtbpg04LdSTUZzdqBIgPUTPQq4g
B2tL4gdifiVyBuwbIFPQDpVeNjtRV+4jyRKADICPNBOhNZuQDHirKFxMGDLYIKrTtn9Ekizvik4E
BAxKePLLmLok9OeSymb0HnVwh+w914Y1yUjrUL3k4r2qFisAtqcHU/Z3TVP1Wrg6UY9QSam3Kq4W
0Jo2CzTPnjYkvLFZV0Y9E0xWuVe2R0KH96OhvetLVDXiN3gFp6chNV2BLGLHKv+Rmvi7Eub4PYqd
PhR+lVxKZGs+fSCPUz96qkT1NxHc3NjPcorj9P5bHHfucV2Vu6xCGRJVkHBD+45nAvVS6bp31KLe
31Zjqn93rE+kz/BGsXGyTD+DWIo/Cb9D/dJceqJn/nfPNa4dUwBK3FfIPLoprzFMFRiDGE9Ue0MN
ld2QGatRyIObkJlsItHJDeXdWpNT7UH6/XMprSDZjBz8VoPxrqY026viDCT97/AOUh653w7ARMML
BDXZPDTSmIuAxuBcGs46EHJ1BjDaVbR6fCSjoFNvsiikrgDlbDjUsgSgG2YiGc1Ew9JIUP0k8k9G
h4KhqOmKkxVx9Sr0FMink1VeGvx3vvISvHpxYT6SskX6QSGs8RMKrvknN8/CzJbdK0qAxSMIqp/I
JVOq26AaqAtaT++3U+Wan1PdjwOB+qdfojrHALT+qVeZCgrb8V86n7c7TbfxYqQqdkdO4Es2P9c2
e3PC5blx6mcnppDo5VTVicuBH/XcjR4doc9vGZXLwKtkVOe21uVeKFXsgACbfi0lyHz6ehD3fs/j
VynHoNSH9KvH+vqsJ+UQ0hAYEhfZ8084bDdAkyeCOTvte+sItWVW7J0Y78unpqh7bPTCIp7cByX7
6PPEpLUvJw3v83kiPjdu/MIsy/irk7EMMpA9b9JKL0PChCUkWKEb7aGJujggGd4zcUcbDJQ9+Q1q
Rxqr9zdJxAtQhZXpjmx8BZxBEGPbIbYv9PvaQCYkaIlPWI1xz8texyYt48Z9y6wROLST3F4Jh1nD
BPKiTbV1GKAOUPZWP1udQnGPVvzUvaTgIdA6nI0GLtPtMsaZ3COPreRCxihG7g4tU6Gv5dW93glU
R1jCwmXFTq+Z2kjFkEg1sTy9/jIm5okJ1jy3fWW9FHG0bYay/tJbqrsD15gTWDxKQn20ARSCg8u7
bG6oRw22ctzjaHC8ZmnAX9ABE45NmubZFJw/dfE3GlDj66UPZJ0cpVyDbJ9JtjqRLAZ6TVgwAJBZ
VoznnLFiGph9TdCH1+O5AWDdVXMjWzzK+Xu5GpLNe5S6QBa4nugaQHMjkCLODfWoUU7rATW+7cPC
qYxLYej6RXbRBCI+0BPmNdua2OfYTsiJ+lTaVn8E0IkMaah1UseWsPm9azTnk2U5w7Mb5WEzj0gU
4d+yH9T0NHbMDvBEl+N3emby6UXD97VmZQunz0LQQ1w9xMqDvao3dWJgy+u0jJX1UOPXNwOMG+oI
ARk7OqaLndAiKc9aKcpzOTP+0fBGVntAng762fDPapEkR1731WE1oYAU+kMZTf9n9TydFw/fp6Fv
j8B6B2Bx4fYbjxfGPW755RM1cQnK7omnF+wdenEosu6T7eOvuTigBCBGlRbLTwZXbx5dy/tAtzL3
ULY+XJAjloWinfQ9BbRmw94xHUAS9cNunQk4ydNG1fGwXfycsuq3fp7rmzV2byX9TiU2C4Wm2UGU
5MND5id6gCTK8qFzCutBGB7K8M1JfR/LDtULkWfgniXrR9PDhgWXkRmCxrIE8hKQInzkKmmxnt25
sVHogeEAE99Pm08ARho/jdz9jCLm5q8uxcOgKhz5BGT+7GwOLk49NAPcJP1GeV3zF1g3URSYFh7y
yRQwDjwgK5KnV/HHzmL6ZyceALwUZ/3ewuYWEhX9Exkwmab4R6nlqZPGcZyr32qrbkEknl6WJJdZ
hD1JvB+j3L7ZpKndbMgutjx50UopzqNysi2rvfGLC8hIfDnyXybQxG27ar6V2AnB0sr6vhc+Siwq
MeyyeJg+qRbpimQrlIGiT9xtuQCrHoB+7cchyf1DUkp+0OLafRLg2wMLT5P/7L0jdpfFA4CkJjAV
g/TQGIfQG5FgFvaaVHdGXD/ihjqmISw8gFlhL+dtPPkTzrjNKtSxHfPkDxYYi4rI2DpabWyWEBxV
45t+GEAWO6vduUHlMAvw0PCKX9lu4+iG80hNI5tuWzkdKjHfZQCJAhxRrv1aRQqZjI8CJyQgO3+M
W/HmzUHg4OGn6kxyMtdzzQ65qsVuGc4OdpeV4ZAWXyMJugMqL+81F9hJ0YUGVHU+F7yExmCWBwJ3
6zsLNJOi+KW76vmNH9WpUJKqZpY62+lBVedywAJSF5SQ3kkRHR11wTDW4m4/c9VlLYqdxzLD360Q
3/u5QIcabD+ZIEh08bo8y3DO+qZQ0sMeQTcBbObduCoi/UETLTDzs+wMwFWU9IBbR3/wNpJ57p0q
i43XT8bZGXILZ9dz92pcpSM4HssaYKWJbh8M2/uXejVHWYOztwtmi79qWy83PljVHqqi/gTw4wH7
0JzhIBmb4+ekZWcO1rTQ6BxwtbKpv49H+YyNdv1Io6aM+nvqCXsUd6pON6s8j3xjO/qluXM9idN5
5LC+1omfAj4+aZ+QY1LvOsOuL3kRZ8cpkc6RsUHdjYl0d5ltdo8pzmU3vWbGn606xV5D7/3l16V6
rsbos1k2LTqjd8lrnKCqKmXfLAUIEjcZ/IuqBvlc2eVrI3v2rdUBLs+LBn+hZOy/tIhF9qZK1T5x
h2hHwzE3N7zFrrteW9ZJxqnaSDAU342e9auJ8U0HBQd+p6m7Ntwc2hNwAH9raHyjpuFic6MmzVXc
Ppbm2xQ59x4y9Wr7mnNwI1Y/OHNDPebwLsChC47Q32U9UM0ewLgeh6ZyR9DN/DYmD1QUGyFK0KYt
FioeyJgUZolzRYPhiIU8yh4s5a09vDIF1t9CFm2yW4iB/SljLCSeXw1ccBswlgBmZrayvbqQd9RF
1tNvDuGlayFNDtQasxnoTVBe1aBkFWVgDlhZzScn7+VBdl5T39cZV3vHEd9JmboFu6PeqKc4hI54
/1ciZL33Suc+56AmBqcXaKWnWMcTwGACU70077yic7pljNwpkNHlzSdgFuChdxBfuInbKeLGQJbK
v1EN6zDWB5QsIG14rnxdi15JSQ3zxcHyiua0iqhHtuSlEAPnd/J0434dsrqKscpdvz+aAKIICtXx
o4eE1JF7SI7tR2Da4Bn2rgPL3tFUzfck9vVNa3fml6lrPiOLPfrlTTmys53hrzoDvU/k+S9277JN
FGnd2c9qcOrhHScKb7s4P1aLvjFrfTswxQPysbII5tQFgHZ1dNJq2PadQuWoJXS2426JytmiwNu3
xaz7KE2TxxGrAdBtNX6PEwFFj2d/3wE1kJP19gM1YARFZmwsQTaAzFZ30djm9OCA3+m8yGw/60LU
cHCkNWRZkI11UYVqxglJ5DTD5YIChM+Ugv3MMEi9tSGZEzUjzlo+sKnzpt5iixpQPnhyB/YG6iOp
oeFQWM2509pwlYOpJRmCdZwVFgfVOlJmSJZWeDpYYjVDoW9k405bJfDUUFm/5PzYbxtRdGl0QLFq
rKm+4K+DQsgqKrd4JG434AHTd0u6eAIMTlZLFGHO+eaUGz61YLnUdPWVRKvcf7dd88hxya9sTfcz
GB2mO07MlE2XgSeX97vSBajhxnEG89jr7bms8bEDrnsskCNevR17yuOn2Bxe0th8MbQ5Z5Hq4BeU
Daz/OCuoaH6pnyeFFoH7V3L7hUakxUt8s2VKRmEl2+Y+GxyAIjTyqQEd41NugJNxFk1G1jyR/F0k
s7EK3bYeT6VlRXdZCcYVUXf3ulXHzkYOTXvAY//fJOtmBfWoGQc72iS15uCEeDZmkzYceM33yzeU
dSiMyVskqc+V7oWHXGWjG38QfbWfqXYHThf8xyPJPsHX5PdYZYnc+xLbHKgYxB4wSnJGnJHOO8Nq
3hmWAtwdvIwi56sRFyzEKUt5BI4RXv9rnYUAbCyPoq+tZQhkuOshaVdj8rVLuVcNO+jSs14Edpmy
qR+/F3hY2Wh5M51r12yeJjU8ZZam4Y1rbmLUwQTYgkgC0+bWhT4S3sN50BmSHYl/u1bdV4F0tr1R
iPKRGvBR7NqySi8qqcXFop//0k6do5ZVLeoksoajGIMJlKilZXk3FKW1jYc4iPE28VpbyAfgyZCG
sWlkOJfyHwn5IzKcmS8V3+F9kUXRnVmb/FJl4WSO7jLojGlqN27b8ItnedNuQD1noM9mZHulFhYO
7F1Ub+zIeuJxsdjQULme2Qd4P6HQy6gCY8DllYivqPGxseo/Zm0pNkPlR0EnkKY+CubgqcR6qlO/
3ON1DyA+rtXiALZPJHKEM1Qq4GM7pQawRoXkWDzFPaAcId220dhscpcb7iJ0RP6sKh/IFnGvuwHw
HFE1j2oCoNNUxTbzUOFFLq7wxwfgB3eTGz9SM9X22eli7wxQnOSxnRsnyruj7ua/VhGZFqmFe2mp
kNA8DAmegYrkIJgAWLWJtLRpwItpwsuNl+P1+kSy3pdfbY4Ei0Kv5EU2eP4FN/y5NyftqZepBgIS
M93mdF+1mzthdfzZsOP0xUm8aFGmtp68UFNmd23H+DMNbgzI6XcEMpAmDuqxkT18HQFPaKm5pt8H
VwzOLrt77KEbZ62wwa9rxfmcq3JWI/7JRO/eeY31OY9QyeJa9tSB9xXH9FTkQU0m/edSqm4PPKIK
Sd75hL2MFh9dCwfkq241T81J0RwZFTUYr+udPm9vLIIpyqsQr14xShOM9uiBwm87Jqz4BubiXwBG
GR8T1eJMr81/JlpZfrN9O99WeG4B2NZldPL4rM9NqZAHgx+79l9dPfFDrXCxETfbtHETxztZgZw4
AIo7yiZmqSm7+T/8prvqFy+KDCAkY9+YxvlWexWTDLG5c+i86FyCTAkwwvgVk6AK6Rnwjra88AFA
x614U0Rd9EAm1HPT6kUx2zgJL3LcoGy84ZzhO0VKIOfhKT/Nh37TMkDjk5CaqOJAYi79sMkU+2mY
3l1maA51SNJrDBU87vBjQedxWfQqNc140lvdeEpaAHKxJmlP/4+w71qSG8e2/ZWJeT6MQ4AACN64
5z4kmd5XlpH0wiiZBr33X38XkRqlpqZP9wuD2ABYpRINsPcyoHEBXCf6dM5c1MdiHqLHifg4wHvv
Eg8VvbahNE65wYCsw2zdD/t38B2N4iWzQhbCgazzNwlStovQJhBg1irM88Eu6+LA5wOSiXHzW3ca
uD03jb0ewUgFv6HHtHsb7ul8G0PepQaY5s1nw7BGHQmbubkZ5DVdBNzHvj7p7be8dmGvU78xP+TH
SdbtoqXlARuREFj71nmzgVhFooKnB1RNnTcrfKdYN79OjDXgpta4F7C+XjiTVF6g5LA0iF98aiXd
1XhVf4NwbLhQEPFAiaHYmHaFfON8KBKaQ0M6yE+oxjQs/RhNoX15+q5H6fFSxd9a4I5Wv91/j9tK
30WPpj4rwpYCve3qW1VH9Kj7rZ2mr9NUqz3w91sIK+eHaMJ+BOrW8pw7hr8rK/NiGUDFLo3eER4c
xCaAeIV9NuiwtEznqeCAWwqrzL4gfQ61jkJWZzZKdYmx1FwUg0xRX6lzt2JZfWzwD3yyjeqzjk9Y
l3hEmbhdK6N/plgV63glSLJ0Smpv7VIar03be/oHBD6+X6yb8rVlXPWvr3x5HWsQMMsaFIhSxOHy
twda/1t9IQyIjY1f9YTHg//hr6HH/vY46u7HlPtVdfu3v/tvp3p+22HJxZWZe4+rR3mY7BTgdKQu
6LMY83A1VcTZt2bfHoTl0CVNpmxpNJazyfMC+6eCmLgrB/sZvPXsTFt5ZkliP6eyj5/HYR1DYnOh
aide9UVL+vekfY2Igtq1SeWLCqzMVX3vvAyw4nKjMXLusUfv40yP0zMescdZMM+d0uETJFu2TWwZ
0PSqjeOdBGYT/HwZI0ergw/KmD7rWqjpqvFJ5Ma7XQQMgqkAqGmUmj7A8BSpfJCImU5w2HOC434q
Miy7+6zY6Zg5pzZEEJcLKnt79eBbo7wWrSpeJu6Dv63PGHa3R5u+URmppSIcdV1NzeZT5FGGTwRh
eM3gDUlukKT6DuET+6tT5++0qaPnuKzIpve7Yl2YrHkN4NGlB+AxhYtvwPxFCGEuOALPn4zHvWGJ
fMOZDxmVD9+C+0B9y+HZwMfiz+6+YApQDnBa24OfKZz67g5O2rRPn3YBbv926Bncz+ALpWPaIeru
6NRmro+q36ycVkKYnGdu7tT1zcC79mbF6O3qLtyWQ8VvbRWZ20p2PjTs0NSxf433hzhZ9XXsrANj
ia968znBfntjGVm8yro2/gKu9mp0VPaaIsezK6PB8nQcq6GnomrzWw7D40M+ogDXFyr+ghcIBCBh
lHAhdhCcs3pOTs4dgRgMJG8K41i0HblSTr4yw2xQqzeoxwJs/bIQRuemYRarf/7jv//f//02/B/1
I7/kyajy7B+wKb3kYdbU//NPKAb88x/FPb79/j//5JSYlDOHQA3J5tJB1Qb9396fwkzNw/+rRS5D
+VNonSyNhc2DCjUWuyXPGYj4Ox9C8KgjoulwBVK5Mk66xWqbPBvNOkxK46YjIBSt4ZGlLkkqupuk
ABbGfTuCr9Z2N65a5xAV9ltkCiRvZdl+FsDubO8/0xjgXdpn8cUXlF7SNiav9nBAbom8FE3XPjGV
bYLCMl+ht+ccOZPRQjf7Zgx3BZTvXAOaJK9gZMESq0dS27fBppRGvPSRvd5S+GNBugBFlWVS8M6b
+sDxiCHYWYRR4XLfTABKs0AhDAdzC3Tm9No5SO0G6fSFlngP0QJ+egE+6od8FmfXZ+l8prqgQmEL
Gy0de3Q8xoEkPa2ssIZVXGzJq9U3r/VkFp9TNYxLSyV8Mw1h+ZmU3xL45d16knpYcvQoYgEIsr+f
Vsju73W7YsPnvBPdXZkzK0HvdmoHK4wkTVd1UIA7XLb0KgCK81jTp0jxVMkZy2Kvy6V/ZVPvXyG1
am45SmlIBP4rRou+WwIFbXgRMMHXLqohO5Km0iUA/eCurtrxCnPpaPHXd58tPt581LJBDmQml4Lh
YZD/fvNlqcGnNEr9U90TgeQmLCNdx6HBxuzMcjVEFvkMs/ttg03mcxc4xQF/yNEdlG1+LvD6w9ph
gs1c1rdXBtWKEi6cumgH7iE2rbqcd6/sISnhmn0/HgC+iM6WIaIz7CvgFNOiCtcYHPtlPgfBKcdN
GXfPj3H6jESjPCVf9Ri75RQypIAUG9loXYzZp1ak6qRbYedYFxSTUdExucA7swEGzmnMbhVmpek2
Q/GUOJHNNmwSBxYzAs+2JFYedFMBCo6rm449DlGWf5q6AC/TkIglIAhYbaVFYq5lAZdW3W6Q3bO8
+K0NWgBj5iSXTChsEKOiJuuioaffYjon5vDC/5vXCOTVPv5PWsJGNcyEUAOziMM+vEZCig07tobx
qbPARleOHS6RyAPDxA8hHj1Q46DPiiDieNYHFaxr7CAWpOCyw70+H1NZQ+nZNEi5Rdpifx9675Kz
dyQQgcGhC170hZBNEpVXWgkm6sujqOZCnSXAgzJfTML3cAO9zaueqqfoA8uNXZ+ZzFUSn5cC694d
6iY8A2EVp48DS7qfTZV/k2blbP907GMY9Auc+/xH7OMU7Mk7VyIB7So1hPtwPnQVUCaupfJwjyR8
AazTmBfBSgeCGnuXHMJlXoZ3YADhJOBqFiOJc2Sm9eB7vDN4CIVEXOJ+tYkHkL22UghSIvbbj5Fp
2K6EZbxCuILtFK8YNHYaiEfr9seg38IgxLr32fOExwDeGZilL6CDf9OtB/7vc/Ql7r/I45KydX7+
ih+7k7x/gz8JrCPGRTJa6nOvotwr+3LaQTmSfLKRNJ3DfsSTne+nWCo3SfA5ociwqdpgp7AxwlvU
N+BH40MkBwO+o0N8Usgpg8BMX2ic3VuoNluPFp1blpTRfSRvfuvT8/RVkMz/as19v0bqeQFSFccR
SYEq/q4/ccCP010HAIerP2ZR2MM7aJi6pf6YCVMJYDRy0NTnL59oC7mokQbY6+Zo+8+C1aZbT8Aq
dhpp26fdKS+oguU2ILv6UDoRdetwTvBpGK/tk7OaPoWmNL3BotVa+wnDmgdq0sJOPG02zE3RHWzf
/2lHnNR58EQTcO9n72FWGKVnwi17KXx4VRaVOXzrmeWmqWJ/SKs6OZUlP/NmxIfJMs1zLF9VNfET
Srv1zjL6U0v7FB48c4yDYn5SQ4JkNwgbm4DaibXQQavBKxYk9m/3Ib8GF7aDEsiQP+P1Ym7vE3TM
jup0TcGduF/ZL39dfp7rF9amSpMaCUXMf1zTAdZ5WVcsx62Ejt9+gRJrxwwQn+NjsL4mw+Lbi8sa
VAY/h0hEe7Bibq1NE27G+eyP7hCZ7gvWAFHxaOtu3fMhRpwBiIoP3WqIgZDsIJ49X/Ux7X7VR/vR
rWP2/JP12Z81dazv9lMFJN+ckiS128Zy2nfOOO0dPCPl4tG+n1WJuddn+lDPo5UJPz3f//Yh/Gg+
huoz2QPmttBTH2NYVcSu4QCkq3/4fUw3/zTdfgzUsRqJOk9WLVnEuBMP+hBOjO4n0zXbroH02xw3
2PCz05nPshyOHF4SZJ+yBopYjAVLrh0ZtNeCPoX2fAPTuDn6sQuqIeiis3sDPC5xihoepCoGssqy
euBAb430lCXgE7X1Ge8ROIwY1eCyJmOnxJfWCbzTYNFXUbrRzUdHHfTFti3910cIbKafs4hv/Ij6
sljHlWUegIf/iZXSzbope5cVAxy5akkgF5EggTEf2Ggn40YH76c62g2+lS4iNiUr6Aq83Zt6EFyB
8ak0sFDekZsAFbJ/953YWkU86s5NicpckIWoXM2J/UdTsyZ0cwQ7xq3mPP+jVzMudJOKFIp8HenW
osELLSzBJlLK/tKxBHqW8Kk69xBP346m76xZ6cgrEpHGwrHy7hv40vCwitofdhRGCwFu2kZSGUJl
q0+gd2B8whK4feV16uxpW2G/3xjta9AbwbZNsGzWvWXJTPA/h3Cle8coJJ4jq3qjewNVIIdeGAAY
pEgROO1neGabOyBC8qWvsKWuFdZQ7XyYnBirqdoPwq0OAnMC8LE+1V2PQTpmxWm+tPMMSvBG68C+
WMV/s8SS/7HCYlgjCyyWhbBtKeiHtfIgReeQAsJNIoL4M4WIQjmL3VPR5Qd9pg9OCV9mYz48YnqI
AYYYCH8QHNAd2BX6biu60BszaRwfyh48MRMsEbC3lrRElVYll0enHovla3hk5nUMe2sf4zKQ1oEa
OreAT24zM1w5HJ5inUEOJu2hAVaX8H/7FdMtlBKbs0P9Wxm0r0QNWMB2SUA2XUo+d7rymqT8j8lw
BlRFaZE0nrLzxK1HYHPSDNUf1yYomuq2XbIWZWDxqz/qICOO3MwqyAploRYJb+umhxxVDoaQ7eVt
O+yZ4usc1nlyndVPA2CmRc77mwm48R4ra0iUzBhoLBhvDsoXl9rAxeYsVdDVBKHYWgwA7HwNZYNC
Ys7+6Pxk38mCooKf/c3/O7Hsj0trfHG5ZUoLCwZm2+zDfzyZIGonAac9lsOXLIZ0731vSyor9XLw
kiD/Nu9tFQQ3m7EJd3prC0Kk6cY2RD8fKG9Q5712wrr2zyDgScuyXSjIOfPfRSPGzzb2j+uonJy1
ACLwU++gwDnVGXJrYQQj4BQMMpb4t8T3bzquYqtxy6qhKNLF0QVejShZzROcBr8zrRI3TyfngF29
8Wqpd4Olw4sv4+E6qfZI/E698cpg+x5LDCgCheotAGPUy52QxccuZbWrUmTGP0V+izwnQAHGIJdj
rfrALVV9Qvrj1pK42ZX4mTsbroL3Mx37X5u6o5Ip1CuaeFkw7j5Kt+B6BefRwVtrLuTqaq6QkM/H
L+TqVpHxcU2NIFsmEf0j6cPsXBmOfEE9e5HBqP7N4GVz8B0KbyBi7Hg1JscpQb0cX52pochBZuTl
zUD2pFww1Y2ezCYkhChLv4v4i+DK/8Hs5HtQtdlrZtAKOQvF2SYCbyb60jNYRYzYA+oXs1VAJ1ZG
UXbQb+IRSVgopPXpAdVT80uMf8SHsjqXJzhiFPACgP5yDeiap4mcDukOsY2asW75FaEn3wzWJg+g
EGLXPNqk8fWvcwDiPxJQnDCG7DhsjgSxGaH/ngNw2qqo4H5THPN6fBkS0m8ZjbLnVjjDuqum0gtK
K30ui6Q+tZNz7eMxec5dIAqNNUph0aesTr2xSrL3Ee64yyHMyQ47HnFT0/AMHBnifMDNE3J2xBOj
LjYgPotI0vR9KJoEVdWhvBZtOx0oD1MQiWdo1VsNlUX4WoxvkWyDaOHEP08QSXTk9zEsTDw7rZdD
0o+faNMYKzDK+UrzpwsD33rUoa/IPvbXkMhnPSqqzI+jMuGnj1HdfK3k1yjDt+TzX//hkej78GKZ
c3/SMi0gYYVAyWv+4vyW+gvKMeIZyugQ8YgrfK+z6Qhy23iE6dp4xPvjBdYwwwZvHsDoA3ipjwve
IZMu1LTXxVd9qEHmGBa8DL6ZAL+v703dY6ZgsJNSAhc48qry8HLv8zUQL86CJ9xc3vHKMe/woicB
ivAmv02ZdQECOzsFMVos7yeAT1q+HKInsCE/sSoXp2perIv5TDeR1YZVXWkedPx+kKM4pdhXQx1e
ht6HCTA2CU59dh9fOlA9aWxArMMQtTPUZ7E9C5Ztuw6Lci2MBkgTVGD5TkkQmOcmIcj94z37BuhG
78FCol2DCdw9S1NNG6f2LbeJRfscyDE7ofL/rDsnI3ae0vA9U9chi9hXqCwzF4V3eUohGrmHpyD+
jcwc3rKogNqrEX4POvIF6qfVsQ5isgC2xcBf306+BUmJslPWfjZVOM6S3eHed9r80hjINAUDT79J
CGV8GDEqWbl/ffsI5z/vHgeLEQeLEsfhTHzI+KSVrIoWMNwjoADZKQqxGYVr75dONdmyYik2C0Al
naFvlyK7Mabf/nJEl+WHbhi3kGoB878p4Rbc1eqkm3McTkrGVbeeuD31r7mU6qlN2vsEWZLgJCTW
3D7cT16pYOOuxm4TnIzBTWOYEw5+zXbawLhNu2oLjRQsOmOkyVxhxADDc/uiMbLhEMdLrNGRD0oL
8Ynmm6Yu/B9RygPoJZnjy9Sb47KoOD0Al6yaEc8Hm+obRLeCRaSi9Jsy5ZNdEP4Cu58SYpXI8Aqz
D062XdNlabB4HwQK+Exw2Gk3pdYfFiokf5NXJdbHlyolEq9Syya2hcWDbX14qZYJ7FTb0m4PPJkE
Pvpluid4/+bAZeB0mneW90McJhu/N7ePUD4VGIcqbre6Z2VlAcN2/ZuPSkA0RZ/2Y2Ut8SZQC3Dv
kr2OPQ6PGGAl8b7MOu5GBcuWU9iZXiAduRrIwG9OaUKWp5U/lO/wW8BTb5h4jBKdhQ04EMj+niPV
GALRHCBvhRL/xpdtt8hDM90Y3WRDf9SPgz3r8qd0LCBHGoDkc4EvdAeamJ0CC4ymPuhxVZM+wXAg
u7BKOMcMH/IGqbLgDS+8ZuNIphbFXM4zeJQsKxSUXZpbQNHoYDtX+xoUxQHFhleN7tAxwGZXYmAl
Fo59sohmDQ0sn80lw2206efX+NCAeDCivIZCTXbWw3TcMUtzWVCrgNo1Zs3DkMwtTmFen0UaIBPd
FoOnXYmmlkAnkVnZkdMhfIWPDvaCUGWw8GBCuTkevBHZUe8ObAajlMbHOyK7Ai/KLZhdYylTeBFw
lVd9gJKwAPoJVOWalz9jfexPS792bE+GoXFteFztqAUzPQb4kJvnlVpFMQWXvwnMaGfU9Vdn4sPF
Z/F4UZH5jedjuW4IWFKLCUKX4PXVO1zS3z8OWAaYf3ezE0o+vIoEtfBMo3RkOpwKk354FfkM3mGp
2fVHwgFJckDWMMEfF+oUw04CVSlAw5Owbfp1HJaQeymuo9mrkx6B3VpKvARq9mMwFZt7U/dUsIpC
0qvhbtDNY8APORKiqp3TVYcK3OVnkHaq57K2lg7gl8CAoJXWtY1nrM92eoSD4hcytYBA6l6SGEBm
cBNSQPN8PMPtTdQH3QfuwnUoUsPrw6G6gQXEVyIkQKikTnVDlU/derEIWqcu3FEhdxI1UbrWYyWr
gJDIzBNgVZjZDem6gWQz8jmhPIbwaEPZeWl1pL43HmEnNvodVPHXuRyT4SgJjBKHnMYHP8jjVUiN
aYu8rrzBwuOTau3gq5NBTcWQgbi0kQ/TrCqePDsuw69wgVq0dQZYw6+ZrV9Pq7gFn0A7wAxRlu1K
MnqGnUzWW0+7bAe6lSewj0UNMT3EA7ghYXV0sro66rPByuLOy1poiVqD5Kt7W3eBN0oXEaxkr75t
5fzY5inEWoq48OLJWLARr/fErUykiJC/sV4Sf1ozwP2uutVmZA31vt9aui9pI3yM83DbhzYEztQ4
iUtnGHDURglr2UIP7TV0uldCWvE9r1vgz6zkM80FdiJQ0jj2cW7tp8Bmyx4146dRTeECr2c8mHHr
nIGbApIOZiOXjOtMP2IabGeaVe6mYP+scvyp5UJhYwulM9CLSAo0KTg6i/KXcZGloKMgBvBrPiCx
dVMfRuwVwdv+1xANuTaKQcFAHSk/bBpQQOXZMSZ5kLmJ36WQx6jlSjsyg4JiPvHt3bw5KUJrJeuk
9O5jIQl0KPL6pZRp5Oo1TThmHKpNcIPQzREM2Ssdo5UJDfrGJSGcz1AA3xk2/+EDU3gK/dHAXq2h
79P8n0Qqcx9Hg70ScV6fgN0A6xG0PxgnxVeDKOdif7c5x3M1R/XZaNuumU7i1MUFBL7AAINVXULw
AdBQjMS3fKDc4+o3/MUdmaEBGJO1qA1JjvexsWw9uxo6T/8vqLZOPJOP5bKi+E+7Qx6n0tq0hYmC
74yKNOf/RpnO6K4mebkjI3XsMVfFqdjleXMqkKg/CJoxOGbMZ8iYHBwJLj3kCCFaDZxf4emeoS7C
bqFHQqEDGjMASq90j10xuibdzJCtLLZGdqJy44hCXKdNReta8HZdj8yI4K6OA8Tnd1hMQqe1q2LA
B/PshMd0q/t06HGRx6TZSo8FbeHRfMRtMGdptFmcPoNwjsJXDh06BjFY5D1HZv0M6jFkNG13gDgg
7lUgbZ0Q+tgcehJQsyE/gbd9eJStejXZGILjVo/LGO6yoO9X0Z7PB32mD7qDOQnY/n82RlkQtyUE
Oy0/LKJLPiVnXZwBhDW8IBlz1gWYX326AKP7UozUBZhffXrer9a/zxvSCh9Dhi/FQMTRlE2xYLYq
3kDo9NeRMsrl0E/5G/6cttvKLIFJLHozywCCq2UXwO26l4Kn90lOXf28RpC1xduQNj+voSdNkLh1
KaPxTvfO1wBDi12Q7epeGFImOqyvYUVDsQCccFqUieRA5LX5lmLLvMvpFOxjexg3gU3U0YJq4bpy
guQ8WiOBtV3C8axAVKtW5R73EjKYAYhje92GslK5D2znfRJZvoK/AHp1DGJs8d5493UpeT7oM2Om
V3QFW08+oxvsMX6P6xGsT+mqNEB29rFMOLf4kERU9ahYcXKWcwififpkJ388IvostdtqG4X5Nz3P
4TkSiRHKUcZo+WtCxCHJrP7YZ8Fw1GcwT/x5lsOWa8tqeR8RDiMA2XpI3MA0VMJ/69iWVnDzq2Kb
wCX9rFukNZ11Y7DJHZqgHxddWJ+1z+E0dC8JKej2g/9hZUE024nNYPmhY4zseCMy8DUkdtP72CF7
va6NIX61Vqbfg+yNZe4IovPFRyiGV/JNhzL8wRdNBwrePQayxHpMwe2HRkQG5TorABZXOQt9s8Zz
c5yb+k7WvY8mFqDBnlAYEOh7Wffqph6seyv6DksGSNv5GTKxUbNzqOmfzAJmfovQQDKNOVXp6aCI
S/80ykJ5kMuM3EyFFqQjzPz+o3VzaiDvpX+xlFY/e/WP1s1h7tU/+s/mAveQ33/Px9zH4Mfcnjpi
DXwMvoh9m+/lgYAMsM9ILqOtnBHskUaw86wZgZWZ++7R0cr3wOjOgVzZeGzM0KmBzvb7DaiR/BbG
0btfjDCS4hYSDHbVryJR+Z4qAA7LsqE+x0YF9iM6dcghybui8E92qOAruw2SF6lY4Fq0qXYlTF1e
zLDJPcuu0829CTnQpRWKEu4H6PUdu1+TiFtQZBHJC4dW4TYxIFSrL8XNztkncv4ozL2q6foTuAiv
eirL7HBPGgiUmlAfxXY1AKCpcrBBiGPQuQkNPWDEBR4y1rgcS9iz4bONndHoe1qgglISW95sMtJ1
IJi9sZIgfAJGZoK6E4awuHWjFeQvxc6frcd1DaybsDuCNRva2C5Civdj1NJR61fRTOW+2tgOqKLO
aAMMCZE4YH2xaZmbguX2UYIOO810gAzqXxsdCkPHxrtKQFpWt/U0wI2wGpxntNTYwNQP8n+dih1o
3g3WhscZdPxUEF27sgyvvVDN3pgmYEd5qdyxAWybRNCUmTsfw5R9sCzsAB/hsQCKIaz8wz00D4fc
6R9TW4S7iI+AAQGSu52sDm8aATuS+XntVVYsVRHEq0qx4VxX9tUOhQ0pfSN6njpwmZjjXBoC47q+
TL+ZghYuawH55cEEj9nK/55VAlqTAki/MeyueeXg2TeGxsabUlXXMnXiL3Y2wkhCQQpFwvd9aQ6B
Ryd73zpALmHvh4qHaGemCgd882O7953qmgXkPQrGwguFqq8qD3os+6utmEZUR/Kc9Ec7Krd5WMAC
CLTr88hQd7OmcrgjCqDX9Conk5w1vqBh9oKYWfsMqPN0kxEF2QgoBKikwXLIir/2MKm/iQzm1ZCr
qN3K6eSKhLHCXZpN0C22eeBGMxSqpDm7gK/YgnSTrSH+Ui3DTAD/REZgVLQ1QkWgpYV0eXc3RdB0
8genvIYmMG8YkBOQGWugSLEa/GhYmhTP0pS1n8IY6KnGaLJLzft4I0HtQf64QoLPMsJlEY7fnTyZ
dmlc+6ehbLacwdIa/qjGSYf0ARkUlMGCbJYApP6p4GG5YlHCl9DgbK8RsAzcaPhNH8apqxZ+mAX7
HOJHN4iIijWpwJ8B55/f6DwB8C+3MLpxPYDne4iPIozZW0mh8jAJ6DmPUWG9dRUZUUxu+Eo3RS6r
RZUn/rGAreibvEQTRf0AK0VvhGgXLD0IJJ0q1X1tLYiSOECWt9Jiy7JLKsDYASBPnATSf/MIp2s/
wxkyfMb/xLhJRincIrfqcWHOaV17zvKiIjMdQRJrFyJX3aphEup/LROHkb3YeKQuqR0bVzzkHGAS
ea5S7l8BxwR2kFtiXSlY60VJjVqLqFu3h2+dBwwlWWJvDy2+Dv/qXWRab21gDpfBX5YwFL/24WuV
c/9S4vPzpMIA2zXWftGtllf5tRWbyIDLwArKafFW1BCJ5kylbpkL6wl/ausJFsYHezjTeGpX2NnC
t7gj7UnaRcq9zEImTzEThEQLix5Pd43Ev6Dcwra6JbBAO+mz1m8IfHsPOkKj6mdY90HXcthQuB6g
yAqH4ompC3BtFAIlvNmLpOtf8gnP01hnE7Cx+fDS403lluYgtrp3qjK4RwNzv0VpqX+htTlvSctq
w+emkUYQXomhVqt7I8oLCCGaChU2XBmeBDag+rxe6d4RwhC4DTOx1L3ViPUZjdIQg2m7lwzVuCRI
jhAOiQzTio9Nl9Cl3SS2V+L9utEVqE45NzpBaa9FVudmDBb4e9W6LZA22nQhqfe6eqTSEXCerHnS
NX8/GZdybv3qyxJZP+mKv41Hb3p1RmJ+T63sGdly/1WlQLI6sCo8OGMlF90Y5fBAh4DcoqkG+0iB
bISPF4f4FFp+mtnHRgQGclu0pue02XdGGkOMKJBLJf3mBugmEJMTCd8j294PdQCUYIWCa8Zy/n0o
JWCXFh1fQdJtPdEqeh79IN6E0ol2f3alLkjMZWNA3nNMyuQUwAbhhOoMNAnr2F4k0Lg5PTr0WdiM
zlqhqBs2FKyDWB/DJjO2WSGOeoiJejfFPc/zg9mX7n2IvvTjgsa4zUpU6yO/pMhGwS3OBBNnWoP/
D6Tf/LvceyzoiSyZsn7IOAohVAUwMNyiqBcWTrBLVck+laj8zeGiZ/UWesXxMuz78rOw1VdkUaJr
EAfqIoGtuM+2YZrqhYmV7jKAjD81ZK1nQ+kJDqKxOtQxMZ/qENKUsEv2se9rzBRvcLVzUEiH8Pgf
tRn7K0ztkD4tp6dWFC3Ilmb8PSEthERC+gW6va0HXhJMpKCicqhJc0pSSAHJeaNrfbdjIG1JABzt
Am88foCAaQh7dHjtLIM03gSy8wQgLIFwAGTtG8grUMV3YrayhxpvflKpA+5109gAIQ/5BJdW06oj
V1N9opkO1EJQATShO/JVk4FedWCco3gRwrmHhMNK4xaGACKjolO7jxYmGsuQ+83ZBtlkK0UNUJye
wRTqOlEgDYhTY0st2uBf1icQ7rlf64GIgLoqgGhwoYI6dLauB5Rp4LSbXfTBn3BG+36nRyQ6Qz30
XQa3Z3x8iR98jTWd1uy4BP0poGcTsDwchpOB9cb+HtJx8ItOIfQm5odGh6f5zCl7uqW281nHezvt
VwUEtT0yw5zHQqxSqLwfQkMqwzNRpQcVCTU6COXE5wpMCBgXVDnUD0yz9OiMf9bz2HyW8GHz1wUj
+h8VIzB3IIdlW1wwyRn9WG9sErD9A8h7HDsL6UJNilfImWzNyPhxxzAkA8R1ej/g3r2bqizbCBs6
kb4iX2RP+babJucsSO6cwUMNjomQS93ScfxYsu9bZAPmBTwc9djOVFa7uFM/5phN+cLHl2iutILF
zYlAKdlQm8cE5M6+x9m4aMcwh9uu6DdgAVOogkSDeaLZ98dPg/Oyc1ZlwWEwbiMpNv9S6eD//PUe
83/rsNl7qhIgV0yYolYknr5gZZiAkfBexUG3AuwPOq82uPRZRZc6bihpeJUUJoyDZfIMPcOrjssJ
lcaChKAo1siDJnUZL3RHniPTRQQtz6RO6al3AlQOHVZtRlmWSIsyHrkqrwDYgS22q8bc9/IcKuRY
rmBb3VtN47atpQAuGJQrWWS+12G65oPI39omCjZdnsD8SEnzU4U/nh5gGDHx0hI5WG4ZkFt24OTk
s7C/DWAWecnklysy0e4GFwp2sqLk0PPKBw2EA/0YjGawB1fcduM+BlIv7ckTbWZ3NBheqZaZT8mE
UgWWj/0iSCSqifgPJVBSIu3WBnQfSfP1Xdi0gErpXuuV+vnY7KcnBWksw+UzjR07o4X//2k7rx3H
jW0NPxEB5nCrnFpSx5nuG2IicyaL4enPx+qxNe7tbR8c4MAwwVpVlEYtsVi11h+Sqj9iNnR388MR
Za6uk6yO1jLWDGgpeC3JWGOG5vd2QeXASRBzCqP4q4wFXqchM89hcCexMQRM0J9tDHjIJ3O4cNxE
uzOMaXjGXuC9dAMMsN9XPsUEWbHBX0RbuNTj7xLy+HKYjGuxI/YglEayl+XnINgX/jylh8U+Dm0k
vgpwefIkLvagwGGJ9vXFNrrwEQfeYelg1YvngR0+Zi6Q18QBB9SnaQELtRhwqKNXDq4z9NUVb+Ir
EOWDW5jFA/sVbz0ljQleMikf4vngheWPQDTJUY5g/Q6gZ6iWsk+OCsY2WAoEfpQMkHgVDsZBnjVs
tLM+Lh6HzFYWIFqY0/1quI46GPuiK8e3JvN/75gFiRahaYxv8gqeJeOpb9WDFpMMkYQVeShUn/0q
nozbG2ul6dwHig71KZ5JK5qD6EI0bsQQhps+TtA86ONp7YxteFUKV8EXEEWonFXxBrlnFVWGztmg
subfCccut8M4VHdgSZBIYlW7AKq01GrDflCVRjxrprWdAgAcYRaI55y9bIPY6xVGEyXNcJrQXZg2
qTf27LeH8SGZWSQyMZhnSCjYUbrU5mbl1+GyzN1VNBr1SR6Yw+ps1av8iv95utXcjzVgAB3kqrWZ
YGNTqf8IrKEejhQxMoQnBzmwxXgAAW2TXSz890PdOpcwbpSj67jeewhPRVuS+HZmN/0aJkrSXiNI
O7xLOguaGomirAyDhdO09jdWP3ZjV998ACpLfyTfiAi5dhwH0eIsrFr4Ouo7OTIScBvaLooeWddi
jgmVbNs0o8/j0q9OSMzudM9S76WAxNxqm+63Vojgz72Uj5j7KAP+1ie0qVokkIx2Y1eJx77qrFUr
kmEjmxkm6WfTZOU2d8ppyBucFEvZpmI2CC8wj1J2ekI/CjZHC7PqtHXW43ijae4L3MbyEDRt8STM
6sHgZvoiOkMsS91iLyWq5Mob9wvZYeZ4fORoaN57RdefHAVgClzdV4g/+BX4/LdQRPIVtve4e2/W
mNPDQRDizF+GozwdjUrRIMPMulmBrZy02b5NHwJr2XsNaljDmC6sJleOJOx3A6kYCpoFmrezhK07
q2/7GNfvzLkpYwqUqLUIDJJ8f8ZUpQJwA7xkBwQUPTBXWGe9q7L10KEO7EedskB0THm1BvMRlRLr
p6ffF34Mv70Z230wDv42qShQe5G3VRwK0n5n+PsxT4r1uygOme4PcR68w9s8Hu5C9NI3/CSBP4Dz
oNp2Tx6svi+1aoedoH5X+Sr5jrnpG722sjSRLVuqroBEA7/f1yiCvMvzZALwmhOYh8zH2SfCmglJ
g3Zn6JnzvY2c12galOesHsMNTJrqmACZOTt60a5UEsJH4IRfxr4gZZyM3mMbjtquzksehAKIyYrl
8jUP8KNTzHz67UxRlP+I3cahfLn/5/vYmeGdvxM0bYe8q6Pzv2ZbKjhQ+n9DaSEgGHi2WyYnO3PJ
/yj1vuAP/UkY6ffCAaIYu2ryyQHUCajjxc/08Vp1aC8XdvxJxxcYhY50WsrmKIpgg28BW6gwqZeK
66lv4LKC3grfynEuKHVGtq2LUH0Ln1rNbd74Wk+hKrQl/EAHoIZv7sOxcXYw0oJz1jfaunK8gIx2
WC2DRh2eY/hJ/ij0O7tFzkkf0XZngRZZpnoBu6heoJWkh2RkRvVb9XKL16Jkve7h6SZjshf9Dvg6
6WiuJjViRQgD98UCFQSnXVF+uM26ik3zZ+Olr1VU6J+UzC5WtY5DvRlFAOLDHJh5NE1nefWUp+2L
MV/tpW6+6QLfXOlz1aoGa7rJOjwWpJfMmGA+Y6f5v4AUTPPjt+ipDlg7vkJHt139I3rbxHEZEBy0
hbH7IktwOCPw3IyhpuZ9C7pSiLZeG6WWrd/bPej5LvkBAEEcMZQQq1Tx2bCWOlbiSiyOskOefYgN
Tjazw/xhw0xhQi8V/aaFC/hmjGszEfUXdfLcdV24LCi8PH+OY/9u0ABAOJ7QcTt10zs8BtqrPi/l
EJ7Bcztx2ZNH+hCvkGQx16HqDtfEyvFoGNTpX55bujdjk/7yg5/hiKzUmbHhGNiy/7cffGLVbhfP
uada1MG29Lx2OKVNvg4QoYQ4kNbusostZw+bf+FPMP5GXUepBHTs+1lvWaQgbm055taUZwAIfl1S
R76664ZxS+ILnf8yUjao0gasMxxV3ypULxd2rHig7jm0ZenfkQAyJoqUwTar0uDIhKx0W3XeNKKz
pSwBphdLdNM0gKt4vGV9bpPdL8xfTavG9IXPyBFUGRIyTM2wjT8Mw6jSQRiifTOqhrXfTPSVKj9a
6zTHaT7IZjI2bKyb1FmXCCivcYA191omypcx6behx/2dmGO+7slmHRD3dZ5LRLf6nB+DH4pwDc+t
Ooxd2z1HdgMtknjaaQ5gVtDdLeo1F9O01o2WRWswDuZ8m4inwLSaPfWUcimbjhdVFyp2d7Jl+IV4
Atu2NDbdWxk40cmOcrK37mjcTYr7xwEg8BZu87dbXA6TI2QsNAegvIp3qg3du+hWTe3dFeFGw8hz
ydIKzaHcqL8350w3q/0QUJcAHFMImNB8DX9eI69WEO7j5s4T0i6Fl6y6bMxOuZ7F+zqiRn6LvZ8O
AMdOYj5kA8l3fogTNXcukR3RaHp7dmIb+dANpjG62tFRPmhvj1fTwaDBbCyqcjmVm2pM82VYQVGT
45oRmohPBmgTJgJFo/nAXoC6mB9lv9p63Jtoa8FeiP8YIsfJEVGZxOvYiEm0Z5q1j7TgsYUpyNos
BZFeC1Zp7+24LvVTYnkHLWHp9x5rAIPHljec7cawr1aO1r+FL/IIsCePoz0W5ORN9PLiilF9aA0x
yyNwo8lm3Pjqg2zKDhmTg71x3PRFpT3IkGNF7dqbDwYA3mxm2CMAHvx6zTE01X05v6ZOWbLyHfca
pUG0rlVV8COdxFPee5fC1ZW3Io38ZWu77SlIbe++ta0fQF2Vt8BOg6WJlPc5s9rhIgD6LGQHOKGc
jWvnXB0lAUY0RfAQ5ysmr3ix2f8+qolakVfphpWM602/z0K3XpUjxQFRTOalBki3aNJW2fkOG1dE
ryLUAJtwX05sIsIgN96Q0CWTolafs9ZsdlSth42MZ9o11mvxWo+muTWcPN6Onm98Qulkoeo+0gjI
qrsLTSTVMjM6Jmi83K+yBw0r++J/vQVUVQ2vSNEWmyIPMXGP+mir9OwG+dh3OVnu13CE19nGqrkV
o1O+6j46V3bkPbNaoqrQTq+ChwBJs2B8c7v0xW7q4NGx2vQk4wlcu7+Ll7Pj9N+Md1TKqP+8srE/
PhPZmcBrsT0N/Qmg6B/zQYMZWoWd1c0pwtmcXRXKDa2nRxeo7fqlLh2AnjMNpxv4jcqOJOh/73By
CxeLmC9UwQTiYgw2yDdn9JehURsPmWoYDwmLy6Qr8jsZmtBHPXSaEi9kZzGPcLLW5W4U4V7GGg+y
fdAHIS6Y2X4aavVpmA8Gc1qqlj/cDt6cSFLcC0UsihVsBMRF/bStVlpoi33UW8FdB25kaeWhuqUY
YtwXWmTcK2ZFwb8f+4M5q1PmbqxuZK+V2LusAZfVzmN9Jux7sly364ZcJ2Pu/hbSjeBfSEbef34V
FlVa8JOmAReDBN2HRaZak23vkLnoJ5B/g++eeDq7Jyoh7qkKCwzLK6tioiBmh+0oFrIH+ZGJglaY
OKcE6h5XybC8dKQ2QSpF+Jup+1knyml08OWTB8TcZnZw+hDPvnxWNyBwJrAEimuLx4sykuD2mTLk
2FKInjka0RbZaypZh2VrcCc75fWlUS8Br6QPud7s3coP92Im8Kkzga+UrD3Zbv8MuhMWWGZ7dwuP
1rT3SyWaUASPzJe03ymkA8JF4GFRbYcxkHonIacczlCfEp2Bwk8e1DhDRGn0tTslDbyd0ZjufppF
fNuu6TeQo9M2ApLfdT8iwNSXm5vSOGD4oo3C2d1sk3KW5qvSHpf4x4hNCRvtxUhcYxl5FKZl03bq
n5hj9WcEZa2X0K3Q2O5csj2l/kj6fKXMiPh/vkE17SOw1qH0aTksWU2Lko32ce+BiUKmBG1Und71
zljLtcsE+OSQKf7V0VL7Sc2ofzfAgU4gJeynQQXjB82m3cleJPvGTQXzcB3ElvWE6mAARX+Kl0XU
SaUjF9gdgiuUwxunKheWVrrfrKH6EbJTvpMAqCbSl62uT0+WVg33jq2eJXqqVhTjkFPkWspmRq5v
jddnt9VlosVkU97ZVnIne+fX4HuEkuBWz0k2VMMpQUthjeZzueCnkyYbfijhMotmQOAs9NJTWd2X
Q7MvDapmn2QT9sd+HMqdZ/XmoZeqG6Di2OpEW20uPCROB3ivYyaoQnFNNBE8dYqL1mKZI3kxa8VS
Ob3WUFrXYadRih5BisBcrY6tNTnnoa2R8/Rr46uTP+BYG3/P3dmxUlPhJsx9wJuQLtLyjlU4cHFg
I96iTuvoztFE9ZLNys4z2hyhAWUvh4XFWF+btOELGq3HROj560TxZWkjeM9E4+obhfYxrfvimAdm
uu3AF95HeJcv0x9GitAWriAN0umUXBrzTWjKvGYsO9ni31Ec/vn3Zn2kuDoahUeIC66pG5rtqh9m
IVTzhwh1fPU4pQM2Fbrol+DasO2RlE/ZNi33L217blMWhQZ4G1/PjD12BRYoiywcYb9RL2YP8T6H
yFnDL4tPKgnV94lEyZiSmyEAiT9PSRg29EuHr3IHnCh8hD3ebaUgr2ymhhs8FhG3aSP0C3nA/Gxl
ZrhJIKut5XO1R1pBH7vixepT9im59Sued9W2BPb33L7eMI+5MmkuKtegIdFnyrBRyap1CJbVXkog
ZDfwZP/nPzQP1w97LDKCtktiTzNMVFs8+U38tscKfLvTQB7ja4d65CMcC2fj6GO6xijHe2LH4uw1
a8xQEjO8pzy2xV0XTV9lp9vXJqmaepYW1sQSfbwFC7Ti0Wlj/McNxPLz7hOLI6AMTqc9GdS7lnau
cjfNzc6Hh1t1Ub+WTTs0q4Ni+e4CSIzYVG2Qbm3qpce61J5su+ZbNecmLnJP3pwognH6zTARXGqn
GYnVvdYQzl5GFoBXK82uQQH9p29M/WR6iEHIzlCrqn2kh/FK9urIt/GEQ7pL9jbIqKzURrDaU/xj
o7saWJR0XGmxHh0EwoyHSg0eK17uIg/OXOQJkhFaIjosaxlDXQRTijaIYZrZ6AhnDtB8OA8VZ0p+
fs9VherSaYt4Hca2ehXx1K2TMtWuw3ymRMTkmYzJ3r8bF5f9T0WoP3M1dldKrFn3Y1b+Ouv/PLv1
3s6UuP2X1RvLgg+/IVdD54eUhqGr8yJO/3C3BvhFxUNRiGNm1ObKMUQlmGh6+/TrtNGXKfCrxdgY
0+sQOlelNMkbl+bPDMO/H8pIChDyW/FiBg2pvbLzzr5Q3R12mcneTNXxbLSRt/ItYT+nLBQXU1xM
3xtoiO8vZAsHexo7fBt9D5R8B8qhGEtc7py0ZCvVZaBdfztPleK1G3OKbKO5MZPJe7Ens76rWD/g
MUxTmXxtp7eKiotp4L9kYkL5WrfCnewdUoDuU24NJ+RPQD0Y5QH95PSh7KMISOCv14C55J81yGHC
hhTpJNq9o7jJPk2Gbiu0sXqK5tS5OnXx98hvDqPjDp+tISLzg5bosdWNhBIvXOe69LVHNk/V2jXc
+K718uzIlzBtdMTBHjtHHUnNIK+CJssm6NLZk0do2yqK4oslhi8Uo80vURG+KZ4IvmaO+hlER/kV
s6hPJisb7mQkEAvX/koaG38JpwXUA/m5H9PwPs5A0GPhFu0h9EfBUoO7u+z1ocK3yw7uXa8LyAX3
/hpt5GSFJk0cLJW0mnZW3kOsncfwbXFIPAvhxvJehozA6rauHfTn8Cry0UYeIy/3iqbCaIxQE526
yvnkkYpYUrWNHvEObdap0jlnJ4GgQv0/Q9Ne8Q59KOLdkNTfKgT+VlauGs9FQgXJnwb7BF4ea8+S
SpPh5vZJ9rK1/dWrppCYgOGgLDOCZRM5WJMJ92hHUV+q8qcaDdFz7Y3c7RiXyqhIkvbslNNP2cKM
TGBoW4hlakJHrTBQNnvXjpfo52waJtyzN9OmUMJSz11iQX6BbIXOqH/PpJHvtVwZFr3hGydXK97s
3vRWFoYaZFWb6CJSyPM8pfKNM6b1Loi1atVSS9xLeJhWO3eh1cUPcavqD3ERHNMZH9ZG2DpYih+u
JMTsdtFASWbbNwX1yBnnO5SlvW073AluCF8J85VNq7+mfQt/cgb+tgY0HDwyln7oH2+zXjdXuiG9
YHDlxv3q1jECcd+AtDtKFRP+nMqqSmN/abiktdBtdI2zVDoxmyfmEoO0MGInmuyMFUAJcnDkJuGv
wfKK0nofLK+0AqAfGN3U+sXRMuZZN43PnV026sI0zZXil8bxvSl7DNWJzmPYJQvVH/utE/fxWcZu
vR1F5FXbFvXq1pEoVrmqASyv3klItVm9k5Ds2D06qDTtO6+MBRDpYje2zL6GyTfReDUk0Fy1vzrZ
9BzUnvKkqKAQjckxt71qT8+xmj3IAawByrnsGz84FJ0OTmwmGzUdzM8YXW7kiDDJU4yLvA5iA7v0
zptAZgDE+xrBr2i0/GCyElzC7SsvpHEXXVm6yqJHiOhaoReWGWQmnblql6O5cvXzYBn3/PCHsAcD
Cq9Sj+xyMcmjrg3dMR2K7tjaNqB+JSwXLcrYq9T0gruSetUxQR7wvdUnCTpP8ligp3Y31nm8Vktw
Lm4xZe4+s9UYcyJBEZfHoLHosuBHr/RUX7XGPPtpZJ4rrUvWdtXmS8NmQ74A9uYf0Z6G2JklZrnx
omkdIE6xRmGu2kKiKT4pLoa8OMIrJ9nMvXTVRG7zVLdxfAZittXc5F4KKaZqR7nXRetQCil2WIT5
rakxQU98SCutEId8KeEF39fzoYEOsOhcqzuYKXCGpSUg+flacrEr12btglyiArbrdkFJDegwv8mi
9xbNtLIb3f5uq/Yl19FHdg0nRWXS0U4FibBFH8bx/gYsxQn+tR/UfN8UJUj7ekaXqumIS3gJNe02
TsJOq9LLT9zy6/fBMiaHzK9itQ1q+gHp/ATpe3y5lSp9DVpghyy57FWcJtVrMPg/NX/orthNaddJ
Kb4O2WpKNONHoFG6t0Im3dTny0pG9weQ0Kdxqss37i84ALWWP1fsqVdcal6xb1c3JkLXp1iU7Z50
l7Xs2vHxBuGLese5SyPhoc3YnmRczPi+umvz078sVq2PAiiUS6hl25bm2kAgkRj8a3LCJxlbV0kW
H5MSBozQjXOZmMiJRKn7BZYeM4wjnmuztFBJrBAySqfitWCTGbe686XAon5Vj7F/7HFhuZ98BX7Y
fCUwllU/Jufab+yHQY2mA0ypei37umKJ4UfzpQsbc23XoMf8rFMfmyZ6DZIQJV4B9z6JAbYnhVfN
nL4RHseIgpoxuV/U0F/lelF/1siobBXR+As0bswDP5iNC+fiBFPOu1SR5V06qw0OfKzPMnSLA2v2
l72JZ03MOmtHymJQtQ2Qk5MfheE1dXuYVHrOfDomZBThbO+SAJ677HXnIWGCoZTGzhC2LhsZENqx
u0hhX915DRI9silHq1bu4gJxdsI02oBLYW3jh/dFqUEjiLNPCMNZz1VWq5tAgLHs6qG6utgTLOUI
lEW7xmm/9X0xwpPt52JECVoGgL8uAf7I4zh3FhSldW738fK3oBwkuz3gjsxfoIfmwbc4eGXnTo21
YZ3O18qmHDKi97fMQJFtpIGApXhn2HX10QU15i7AJXr7JGvepNcAzIPglxGBp7BJDBV/I2Oy1wmc
5CIMlEUYdRtv1mwxdAOQrYyFw8Afb36bBr2+4+0l5VvxQ3lLwiG4qP33IPfTVw+DKnZIOWIOUUl9
CNFOywXr31qoPjsZdghDEuEdkPTmUR5k8NYtY8YTa8Ng9c/30n/ssF2Y0qrqudqMCbFtWab8bd8H
FijoTcsMj1RT1DvJ4pP8Pktv/QUaPObmFjNCHXNQs/QXAI4F36weodjjZAlzWB8tmhB6SiSE+aB7
mXvyINdMGIQ+TENMKEDJtanIgP5qas19O3yTDXkN+vbYBygtnnjDtA9QUF2kcWoegwqxF6qo9roo
S3NtzVIwWhg5x2IGbURqkR+HvKDUUUTxqk9r5yQU3bjodgdCL0iir2Y+3neKHj0PcejsRpPFvtYh
5VAAQZUDQDth3jZfGTiheTEq418qmOZ/bIzYUTNlaTagQaAozrz5/u2PXCqNRnbKtg9CAq2hm6za
qrOdVZMDo3FKUmRBX8Xu1lfvbd2y79rM58npVYWyVtT6xajb8ZrjwumLmOex0lN9TaCArzrEhNdj
Fo3XaIwR7OvsZBUmuFssjFktOMhmbkNvk1x2hn3CiiPbIKbc7lhvfev9St8zoRiHaYr0fYvm1kHG
EiP8dcatbRy0uVeO+9D7YVyJ6Ne//Do92/ogKoIkJFkJy7UMvmGyBR/3lGGf17mnVPlBFYYAL+U1
K6tUMoj3objTSb+skiDNv7rWNfa0/lumZt2y7YbiQoFuPNqGS6bRmOrXWs03ppX136rEUhcDwNN7
r23sfW6yh8rTEbJLG7y/hugxz0aHyn6c71n4U3m468cheZoy+3tCxW6lCvOPMi0+L/HKq21I+JOP
Sdxc4TUHVqhZqjwjYFeMsPYxrR08dec4U3KKuuqzZ7fK3VSO0TGNNfedG1dVZXR0FdN9J8PJ3ltT
++vg/3qtJOF9eKnbtZIEK3v/7n0/XCtJeLfB//VazYWlLtl+t/eV1/7dP/L2vh8+4P/iWvnX+PCP
lO/7//wB/+59//8+oPxEH/44/8cP+H/844Sa8exRZlmin1KuWz1gk9WidkRKnKCQbSNkBzQNFEHe
20Pumyd9xjbKbq80u2vbo0AOIGJZjnp4P2CcNhXZl1qLV8akDQfD02C62/n0KFRnfGyY/lnqVVfZ
0koDgc5KKTbmPGJQRHqmeHS5jXdd/2vcJu1JjidFglmRXo6nSvEWgBEGqK11e5WHjhrNKvb0jizq
HzFMCsQpR+GORQ4L5D/jZhHcI4M1kccM8r1QqugFzgX+AUM4HYa5WbE7gaaYzjB6I3phoxMtElVT
7yKWSS8Zfzz4aNVFdloAkI0pTu7llTjHrMrQCPg4vE5qnmvo0M9Ti4R1G5/lBdgLho+4KKzkkELp
kns374+yr4OLftHj6Vm+UWlPAIt1P4Svyz8DyD48cAt1zIm63tIvwwmldLNCncPtLllBHr9Qy28y
LipPA0LVoL9hRc6nEplNGQcfnO1aVtIb2Ywa72iVzHuWPzkn7NLK95fNRGAvzApKndYFxkPqho9x
OY2vpSW6teWJmNIZ7+7jQx2L1xa+xV6j+L6W0dIsnirfFw+qHeckIgITXXIubgHAkulJSdTmCbIp
XXyUcefq9mH/CDcR+wBSj7+d1WkSvsfaP88+jFM0OPGlOcFHckLxmGXCXYZRam79oBOPesw2LTTt
V9kpfQmyRP1kxJp/ki29xwoHan+wks06MstH+yzPP7ye9DioccY2ehPNPTcoWZ12Nj/h0jxTyDIp
BvnGOUKS/RQqxopUgEluxUe1RHa8X0G2eC2b8iAvk1dEYNNu8VilUuxSH11IgY+eNMydhShJYpOI
mf3dbmF7/Q5gvEXctfRmzHTjRdMV5UHHbHyRA9l+yvMUs7HQGo++nQV3qA6XCF/100vSRW9xJ6Yf
ruqh7mDWX4vGgiEUK/U9kCCyG16QIS2BlKurWiQN/a57Izm6U/u2WU6NAsqvqPOFVlnqg5ZHJYX1
wtsEvTe9NJV7lhplbdvlrF9a9cHrR0a4tvs+wg2DSzPTaD+MmCm2jRJgWKxO4X1ZFeF9KxB4040s
W7NlZN5x2wTSvY3Miew2zEjbDQMqYMIDTFMBO12AQWCg4hkOruBpuAzJVpylGJA862dZoIbEIiAu
oa1+dVDHB1vEQCN3oc2N4uU2WA6x33Kttrfh1DeAZZr2YvWzXrBdNK/xxH6rVI031YJjQyIGdBLS
WffdTNnVwwwNrT9jVlM294qr6O+xFEVOzIF8+AnIlmwa14/3WqntMZQtrTvdU5ldanSZ9HLi/rSA
LYQo+MIzntv23FakwR+zuL2YAP9AAGDdEtV1dxpQq1nUHjdFWPjG1rMMf5cZyXTv+aa1qEiAftfq
x9x1PaTMmR1z4YkLWULEnw1QJ6kQzrPR5Z+huWO+U0HtNUTfL9AE19mNh+NDU4KCn5MSlFS9NSjl
eieAlp38tnupZtSzZVviXM2g5x5ujcvG4cSaULzHZaedxVDuVPUix8uht4tI729Nb7AvhqdmT5md
3FeGIs5dFeZoMKWoweeRtvXQ63xkQYkZqKaEn/Sh+DJ2cfMTm4LWa5IfWoKKd9gNytOkIH3V8zFP
RZOFR9sV3kbJxPCAEGmwjFwRfw0s0D+DeCpLZODY804QEZ3w0UucbIt4R3JIcUE8C6PMVy3klFcf
lmY8yxmjfnkuWAl9puqLifG0lPIogvV9Xkb6SWqnyJChdPU6VgqDu8d2OrFMzOzJyO36exfZgFLt
/FOqUucmFwAINFGbs52zl/EGtflSxeOSVET9HTH4dkHZz36o0iHZBaHAsqad3LtKsT4Lv7QpcGd5
sezr771omk3gOhhRdSquW/NBn9HmZoXAVNm4zerW0cjSluyp4DCu5MB3rd4yGDFPaaZXBUbkVRf6
G6qI0WesZdqt0Q/w5uF6fU6yFEOezChI6eOGbADulXGtUBDcSL4Fop12bRWUm3i2gYx6nVX5WH42
Cm0Cpp79FgcplFxbdJhXoaOvx7HQnuQh98J1noxIE8+hOBTZgt9fglSfpj1hqgXMy5lAZkVG/JiD
O9h3AyyjN7sBG2+o4iVHN04jA/s5HWKE/dyh3gQzM+XPODoK/c4dHGcFmmflaYUOtlnJNm6kWU/c
Yw5ktcBYGkCBniDYQajG5AmIO71mnE33ydSvcd+jhJDE6TLPfAjaYaVuVDceG9APBRq7KKktS5w0
TmxpklPXWckJVuTQLGQQGakiweHR+tbPNtio3R6mjEqzCY9kURWdd4oKh4Qn65Lad8VFtuoMq221
rR5kyykOiCa0z5Ri/cdESZYyKspeueIyzkalKF8GvNvObFF+yD4zKe2jicQ/nio6wKcWdCbAxOZ+
TJKXkgrmUVbc/xpSZ8dTGU+77CUq3F+jZMg3ihfdLzuMKK1LqqunCDboXaLWIGv1pEwgfjJfyqA8
IJxGT8cctfO9FJ1HYHhXb/ZfscgGYJuUIeBN6BYXXXOesiI43eKzljB6j6La3GJG6MW72jIo+7YI
X/dZ0K6DbgVdh5+gNsTbKnG1rcrK7c0qEG3q9M1YdvEmVlGsrIooWjLdep98FZht47kdxcLC/+SG
6mMbWdn90JUJUwQYnnlU12TW3tYMngTzqLbDyb2ZwIErI7hv3M+CJeo35SVOPY+8iI57+NyUh6if
sMHu8VpIvQzTw1qvSYNqLQRoson2ISyGDhPjhIcCicC1rsbo/jiGuh+xrrpKLr7K7RjV+lXqRWhD
U7Bk07zV+2PDmNv2JLzVu7yEbMv+RDjTISiwrJ+SPL8mtQeBwKzTvaYh4L6wAabv1bb8InvtFKmb
2zhka9HNNLNPiNkcomy2sw2HehFlU/tQ1166j/A447cZmc9epD3JEYaBQlieTpjfAWxGEco6gv+x
9pVludtAD0jiquAzzNYWbyhLHgLkwH6Go7+jDu+/DUgpLKOube8L5tutnUXRwa7Q62wBFAE0PCdG
6t0ZD6ZdRGd56EkInafCKdVFhxVohSjaXo40A/VnohrWRVUU9OBmRJjZk7Cy8+BnM2jPUODDhYbO
MgLJg+qu/G5vaVZ6fm+hZKUvR7tBUwyJMNI7Xu5gfwHCdyj8fdJSL8RMQKN8n1Yhm5m83L23+3ac
ZqkMtOStYvK2BU6tqdYEJ2V+BXmh243OGQiNRYUoQa1cvk5q5fau7L1PFfjfP/VXpNiK1FV5j0H2
WFFIrYGPkaSVHe8SLXHVDzwk3iVZ5FiKoaixhN9smzVNptqK+ZaWhb33WkfZVplib9MCw1FsnmG/
Wqj2rvwhZk08K0XwS8dHakx/mGnlHWSLzFK/UvX+eZql1IYcAR0XBWxAnRjKyphWdlh7xyRxopEd
YO4IY9W40dcoMprNMBX98f3g23+czTEcLPtjYHHIOj8AWj2327ABskOBBwtv6wGFWuphRTd96axy
J81KOgcFePS20H1EtsS1DfR51URsWM46x1orzP+h68yW29a1dvtErGIP8lZ9L1u2Yzs3rGQli33f
8+nPIJQdZefs/wZFTICMI4kkMOfXHFNkHVDAy62bPZ+usrvSUtxhJpSGVvxL2f4OLmubbzzSh6tl
We6XqgEk4Dc3kvsBgt5VgOJG8GejdB8Feup7tUh9KNo08ogfFi5/NdxwVxcKun/9r4F2NihOkbxa
/jWgxiULOXyWHnPlDHk538ieXeGnB9mDe1LvgFAb6NJQtPnig+i/5Wg2T6eQ5O3KVlR0Cmd+XKHq
0S3uvt8JurHSNkuPYsNO8ubYWBlHNS1fi9REFHUmaSHV2+yrgk99UIb6WWJ0ZExYyI5QCT/oXhof
W7fpcwjvbnSUfXn0aFwPkVjZRYj1PxNxD/wVNPUG6HQMNckV3a/LTC5p0fsV7+fI6XBv2jVFTGPV
Q8VZpMqUv6LenHIL5pC3Lez7LD1X9qWZkP5NooKv2+7XWVXbS1/o9UJFAfLk9tP4Nqqs8OB8aMcm
baY3VBqwsczy+ChH/ZakvtuTJJBd7DghQJVBeO/qAFWWCLTpa60Kb5Eyhq9tXSRb1Z31IEsFbRZy
/NQsuifZkzNUxdl5AIauQMijV0iA9hItkBRZFE73fHZJLpympTyhNDx2Wcl3X1H2LaJq/ybVtAsC
7EfrEhhqhmkPEJLCes5xRMadWmmBmojhjFw+rymR229RjT7lAITp34AiFFdA3vbfEruQL+3YhnBl
S3HuTZFS8NHHbQDVfW9Qc9xYM4m+NfRkhQ3AsJVdkjfFDBbIF3UY2y/l3Dg9qDtILs9yRq863nIa
kfSSg6LRnUMOvm6hp3ZWLaPaXLhVKO6TswarkLptk52crDeiP7h2ON6vLq+neT95TH9rPBsVHccE
FmJDtVjEiTVthaVAbp7FDROtDKEgACuvHSU49WETnHJ2TLx2QQM6Tso7pz0ahl0/5Yjlv2la9T3N
K/Msx6ogVEE8W9VRDo5Z8UWP9F3p60+el1SfuoXxYKiwagLjhqgCxKRDG3vVeSaGr/uSfZUnGghw
iYP3KWy0NcA0P1+7ylbrhw4T0yl6ks3oACCJOl1fwrD7FZMDaHDs9TqrT4Pbt4gbtyx/1HGW1fjv
eX2o/oMCCyrOc7wz3J+hrfv7dgQVL35IEKev9/U1nBsZjb8/AnL8VxRTxvqO+nxExQ85Vwb+jPZ9
jyakvGba/qziXFklXt5s/ano3tOQx2VhF+IM3659R8lZ9dDtDnm4X11AvnIS5IhuB2zTX4Mc6N4d
F0EBwTbhYABNBFsn+OA8vT+OcyOPHl1o0zgztM4+sJr+WNkKZrdyVPYf8/7PWF3F36Hs+LsAseyL
i5XOvUGIYVwaPHbXlhZCMPC0Tr/o2OxeOjCpkzGHjMZkd4Lu3to3yRYIOVFeQl4s7XJ+d2F8AhSe
CxZ7Anhllc9CqfPpciJKXHBzYvtQilF7SaCM7PvA8jd9NTVfp+KbKLTge2bkMOz7AY1Cxz1rbq9e
BHTljcUjd1mTE7rImGymedTKmzcnhCMqQ3KGXwv1onZeeAgmjdzKABvlMZqjkLpEMUVdy3l/XbOE
fRsUCK7Is+6Xi4OUP5I0yuMi8kie3/vVG0/eGq0Dc9wPtRvCAnArsa9DaBbpO2go7VoNhX5t5sZp
oUZbSfT2VzzTedS0Drp2fw2osQq5LhuCTW1+85o6ZN8/BU99XqF3F1flJ7BBdVWWXXzwAGh+sPoq
sskH1VOVczHxU0ocab4/XuaelDiSPUHPVIycezbtF0MWYtnYILC0wrkeuVXNdq3nop3lcqu2XlfJ
93pK409DJRWmGjiR61rSvOh6/AOVdwTzxVfH6aeNEHW9C1Mz/EjKYWnP8basVH5Z1bQPtJpsswWb
tu3E18I23YXNBiWBxnxQleGzV5rgOdDCgPWuXaBNDG587gWOGUN/qr6XKAJdZUhORTDn6lg84wo0
+UKKb5vUMbArm63w6hDjaYU/+coKSr9hu/Mk4yxep41DZmcru2kTHBqL91OlTepuEppmkVvqOl7x
uUsZ2KXi7oyBhiKTWNfD1D+DP+xqMtq6heNdQ/4+cII3bTbK+8/INHcA98oRPWABxYhaYuYALuhw
19t1NUgfk86WT6olS11dqbrrlOIWOdYpK8A+jVW+BUJrH23Pso5qF8Kh1Px6WSuWvinyarxkv5vO
16aNDfQUnYIyR8BrHjE1bbzkGLYukCvLtjLmo41C1aGKgLxVrH2mRZeKKQHSFA+7UStR5avV6axX
6Yviu942UGOxYR8/Yud7Rgiq+wwCwl5b/QpP6XkoIuMU2eytwo48ZwSn8ofu/5Trzsx1XyJ/0D7I
FvIqipT6KQiD6tDNOi+S72Qk4QF15u7NYgcN0cDAQAE23S7ne0VC2sN02EmUY4quyvGukd/zeJWx
UEEkTKtdfROTEUQlpctWGQ+Sk4siqbYosqA+VJ6WPcduVK8ARXdnpxmckxfVOj7lAkCWHdv/VH7C
J6bqwzNqS6iSREmwTUMVmqhw35PC9S4eHGyg2cE+GQL3W8iXv2hJy5Prd/u1aFXtbCmOunfS2cTL
G8Jr1qPAwg29k78NUL+CzebYb+Sv49GVv4+qbyG0Kkhzyl/VxP5i3TrtP14AUeRhgp2F4yzPMhtl
q/jyHeWRbEqQf6gdNRfNJAFYVHt4SMUtNNndFRnk54b0ylqOpXlcIPI8PHcAXrdtq1ogcWc8aFoO
q4k3/E5CP5EW0BeVr2dkExrty3xCNkzdHTtqVK8TogJvUz2O7L8mddWiJnWcqAsf+eIWsT65+0cI
dNCnVU/TDo2qyts0SZasSi+xlmTPnJPpdGAp5iO9NhVuByNaYTEUHdWgj44de/Xjo6vPMRLxDa6h
8xw5LCfqKu6mgUjwU53nxOG0zHuF5xoSP48mHNNkBEOIQRbyZIDwZlkgN8Fky+m6YeGllfZicgtJ
2XTnv3om5kw3BOeSYVL5UmA0VW1W/kSf4AcUtu5dxzNrmXmFeOrR5t+OEMyPSdaPR3gUwbaorAgk
sVZhWpS+6AEwmRwlz4/GRKu5T7GJdsXJw7KdzVRWfVTABFeFJaq97A65sjHHvnrtyZBdhWfHC3l2
kFXhJrQ9FSkjztJr69aktQ71LhifNbvHXYZwHbCgdaMq3shubFvRwjBFdi3A1UKEWAPn5QkhjdSk
VVoQKPkihfO1xkyYERn8Y5J0Wysm7wUSW3q1k7LYhx0eMuyt3Y++RdZ7gK6F8oxp3AZbvco4Pyh3
gzYV2n9R43w0jX0RyJPf2nhIr2LMcjZYtvMB+AnwiF802w5xaJTQQFul67hPT1WjtTdX0avb6Ksn
t3SN9yJBkiNV0mxVsnN+dyo1WQELd/dyVLPjE9vI7obqUsR3oX1TW1NsAC6FXz0Y0iJVm/eqE9Y+
NbATk/GmcC6xajsvHYirUwmLeynjQ4LgP9Lv+lOYjQoLo3JapDqFI8Ov2aiWBpL8VFpuonI/Q+B9
SyNJ/Xrt1tfGgDC+hLGLpjkWYEvJjZRsxyBkzVeh37+SMdm4fdwv4RgUW2+MOa80VFSuEtwncJP+
RayE8HlIXdjdaM2RrQNHPXkeLH1VT6/IuiImmGjTNyG6L2Vi2C85guW84xDYl9JVbbwrTTNZw+Mr
sAAKvZMalN1ymKLia8IOEZ1j136qpr67AB+1kfAbiq+lOWf/y4EfX4MEDIvDgi8GVPeUUyljvTac
hQ/HSlecb/JK4G7dZZdNwYnVhPECuP9JxgPyd6teQ+6oMGzczu1md4/HNmIN/oQTshD6Oz+nJWyE
4usQATDpHXy4PGQ4PoVY9PN30rB/3lW2J56aGPaU7k7P4FbE04ORnjibgsfEk2Sty5lGWXwarqkd
RAo/JlCwHJdqnFQYkPzru5PsYQxpXxE4WmrSAixPFXeX+cGbSK1jbyz1WM3eQM0YbwiBkm/I3/QZ
gi/GpTJ31LnjoqPZBtpycAakm8mHn6NWCXZgTL8IfF/P9xDC2mczCMEay77ZlT9ClEAvg1i44UBC
c8hMEsDdnACeMB3hde9vLBghLmzl5jWMHe8UxmpzgzVE0qfImx1VwOYmmyBcl1Q+ZwH98QmrTpxH
DcyatPnPC8PhV7dx3oT1dWwy1HhBG85EaGH0ybbpkG2UYRStkpk3Dfkj2WrZqC99T//mt1qy8CHr
H4yx129V403nNNIvsufrMcutvCxwumiMjd1AFxW6svH4zk6BUDvcATK/BRxI366n8RD3cy45aR2x
Jk3aLzOYXMlzMGTDYsRBa1/zon3OSJFP8J9fZKNxSy98UlVH2bXJe2ytIIlIYzOlC8NkdlFYGaTc
VnrtxUeoDuO1bLSFVZrImf7uSve7PATgg45u+T3Wyyu6YLMNCp+s/CjJg7xryhCdZE9zRh1xkTHB
bnNMnlMN9pMxVuk/dtGhcTQUH2U2hpsYibVDYLn/c4brOpRx25IEfJTsKk9kG7cZ1c+52ugOdf9K
fZFEV+R1S6tvtU+Ye2yHtM68pJBW+CTyz0hHfhW45l3bctSTDmuiqFprfqDdpN6lOoRbU2uSq+zF
vmfsLWxCF+2UuNuax8feZSGWRUF0dWYeaxMMCMzC9T3kfW292imqGKEyJVvZrQYsGdoOW0rZhTnd
HetJaRfTwEJa0UV3G6Zp5cRpGWMXrPpIivQAHDMfCUbq1yYCIDOPhWd9/Ty40yqAn3jpxbhrcDs8
1bOt7JQgiYvcxb+5HzdXGcrBYS5YqsbLPne8Z0pW6Qa6aw2aMZ9/sWMUL6smD3eVmynPck6XOLCw
1fjc20Z56FsWHLKxK3sWnUjwJ4T6vYnADr2ISsMiY4hVtp3TOiuHC2KxpO9jfJtGkY7PsimmwmXl
B6/3EXMnNAaLoI12AWug+zy+1nQBiN3atyqrfwEdaME6sSfPx2ZeHpWxPxzHcXYzGXdh5yPwNGvv
OSMPutYyzrJBdcbElq4zzmFlNbvMMN//ij+6etVWS+SU9IVZ1YAumm6R9I5xbSvTv9o+JBOpQDfU
MNWieYBdcXDNShd9hszRnhqvwoI2QXdWNoNfn3Pw4LtH6B7vYuc+468uYuD/GcjseKN4uIbZntKs
MXm6Uv42N5gw5B+tHv1E0Ma+Jth9voig2AnkST6o2zV7A1HT1b1bAmF3Urc88RhgdOFoTvKRRFOD
ME4bUjiy7BXlnGwZm0bBfzml8BtFqIyEUTNeZOPPRyMKCZc+WsiI6O12W9S1tZP1udgTnwq4nqOs
3cnSXNNan61q/BlKmSVDjzLf71ky9PtaclbsR/WlnEXGTQqyRtQOX4TXp1cwD5+64g9f3Kobj3g2
4VgwDw5J3+1QOlYRIWWU1K67zsxIbOSoMfLutDMx7ZXevGRl5awFS+NLk9fw4+vM/V5pZ2mZ55bs
1hCq0J9mYYm9wSN0IzSkScAZuZjsNMOiMtT8pRVRtE2SojhQQFQvjlJCtgKB/Km39SmYS/ZqqJ+7
iXWZLaBbW1Gt7iw1wiRC0Z4zH0Ur9NP6lezKZraEXAXkzuDhhGa4zGJDXwTkenbJUOnPvOC1ZyPL
PoKxbY+yJ+OI/23MKpwuMuS5avYMLR6iFrQK2/pxl8iXpZg+NPp9VGbXR2EHxIV7CDGQWbRhhs1d
5OBLEoOZRrCg3cZz1+89dnVTGPM+opvk5jJVwmThKXnRX73ibbSj8FLWHba4oMSGhYDnsnXCBHhB
JOpFi5boyjBd3u3ze9uZX9fyKO37Z0Mr7BM0eLx5K4fc9vyqSWFUHYdUCxd+6BvHJsJw+V+4K/+S
z6ufecAAIZq8r3ZjOmgbq3icF56ytNlR8hwovSNGTTQUt9GPBkk7xzPPx09MDtTSWkweyiF55NpT
vzUb9dOKyIaoim1e5ZECw25RUg/a8kKPxEIGAxx+ckogZ9lzYXyuKqPWjuboks7ozC9WEgx7fcxh
d8xb/Kpz1nmcfO0s1tiSsJFiEDOLYh4kV+NetZrLWTaq8et8yNlVz+SOx0Df5bdRWH+eQLHwfg29
0vslptH7KE/KlL232a5qPQWkI/UhgSNthhheEtLMdbXK7OJVwfPoyZ7pqadxNtLlU8+eaghzsueB
kD6AuGiXfuuNmNeTksdVqnvuyuwUFAb7WmRizmxTQE/O3c4CFhQ2yco18D6AU0jtdm58M8RR0q2P
balGJ37R+T2ec3dsEWMPlo+5crT2UATMavu0QIqxyPXDfbEA1fbahsNK9mTThckAaW8aUEoMro8C
mc8TBzHfxj9TpC/WxUw1y+ZGHumU7vklz/S0dDLEokIa7j7HrpHcskbNWEuvhgGQtYFq8FX2UqBq
a1upmo0TW+ZL4I3uqe6tTzkYzd4ObYLEKVXfNVTeYM8TtT8jd+FvwrLSF7KbmtYqBaQG5jkIVqBr
0PRQUlggZefeBmEYT/dYEkEPMyjLZkbb74y4aTYZUJxLaaI554ne+pJ7g7Kf/Mlaym5V2kxBh2sz
oevxpVcGc9nChDy4BrVvp2sQDS/LZSEEFZx5oSBXC/WY/orJWpususl5nq5WW7Ip0QH4bQvLTpBw
sw9NmF4CYH4Ls9ZdNM3mP1/r8mZTuxGiGPPfr4cRlK9C909W1bDg/v1fQjR3pTmApe6n5eASF4Fw
3a2cI5v7pQLUcIOR1/0sdCMbWMr2TKsf1lRFf8XalifjpFoKVaP/xKrR+q4PrneQZ8m4augbF8TK
RYZac/CfI2OHlpjKgj1ylsDRbL7Yb4GbhGvHLutjgF7BE76Q48K3MmqXLrr/eA+8TWi878YooCbk
2BPZ2eBqav2fjWPxhGnCmLXhf8WDQgTX3FB2PRKSRznYIDB9jBpKoTOW0+wigFcm/0m2n5ZYaW3g
X0z1qIL8c7ZVm0MkxfVjhYRbjZnHxB1WhyauonnqHXBGQmLDTHDiln2ndN37EeJiP7QYvXgdjaiD
6aNemTru1cMi5NqbWomdYnassedOF20QG4euRVJ5kWVCP6TNqB+MDPWjsOq8hexCaRZAoOaRPw6L
39PlNf6/yyVNk+xwc0MCr9aNt7SznuMo1a7INiYJFOLW2Bd+m6JuUMLZmkC27EejRdJaJL9iXT96
3lIOp7MoszxCm2Q49p4OGk8egvaGEK6LnezJRs67X1v274cqlKANhkrjgt0T1KIW/ExVD2w8qsCC
f1+YN+/sml5/gV56chs3/AjLZRko6rs1NNE5chLKizJspe26HEn5ya4/JDc/mMbnKje7o5nYJ7My
hmczys1Fj1fDD3XoYLmW9je/MEOIO1Z2gWLvHOG81uuC/MfT0Gh7y6rKrVvzu5yg3N8odPi3wUeZ
JomnepsgpsiyvLOvVURSS47auho/mRVP3N8nkIW190WNFNL9BLSmsvWgYOUrz3DTCThnfK1haUOl
TbRznuURzj292MaOpT611kQJ27K8jzQeb6ONvLjdxNYKrzn1ZBnm1C6ywPiRID9ALmX6T0wOy0bM
E+XRaFo/Wgpqm0foj6vIQ3mFx7y6fakiSnlumYwsImTbxq5BQjX+7iC/d77H9GYYhjlxEp0HY1Fg
HXO+hyCs1+eI8uoyRmoZifJckOGhcaUVkatgUhRZszrvHHSQGlxTZP35mNLejYsec+SQNp8oLwFS
8yfqVyQiZ4hvL8qvYdDVu16LEcyVMS9IgotRC5QoxGBhmUJRdVFGGoboYd5ReSlA74D8W9c9CCR/
oDBXTmPzEhdCW7J99d7wfAF4OwL0HIM6Xphj3n9Tuu4VMtrwA8O4HVI04UZ0rbmiKhCd2c7U/cJK
s3GDiG2++CPod0EDbnmeFWRYEyJv5iyN2f1zpU5ueK4LPkJ55OtJy0bVTTb/c9hOqnNTZcleTk4r
dVlOZXbETjZtVtAo/VOr/BMlGsoGkWhZJ2JRupkc3PpkF3kgDEc6NhjrRrWhVjoZhbNiHC9ui4Sg
E6COASgvWMiYHH00UxdgqK1TWCjsaoeua48nbTp/sfw4KVSFL16LsQePeusfkHoLN/eVn8Gkf/Pq
Qf2ic3+teWtj6hp1v07K9XGDB9DaR3Hgtfb4y1Q9/MiCWNn3uI6tmrnbZLkKLkUhHT53I9TGY3wJ
3kp0/c4d3qwLNLW018x0pksbAkCfezrk+teTPJSNOmQ3qxXaJReo1vDzvHX26CwUJTCWlMZiFXlj
Fo9IY7IHMdISv9DeCSFBmuM3J4tO3Hvd12gQoEIq33keGwv5vhazvtYpplPdfMdAxKFurA5fTPZg
a+xe3Y1OjoduL5bACfW9HE0HmPhog/hnOYrNFwD6VjzJwb74goB99ubpnntQG0QPSCWFJ09o1F74
RMKTP8Xhqe6milIK9saRidjOswy6OOfUi9wCm1V72wnqZQfc9mjOavny6I/uYOTl4o/+PFF28/np
jpCAC4Wk/fI47a+5BVajdVpcfGRBVBaAr61AWCcNm1tW6+0HWOtIKMknoJxxj6+Ft5LdOgkBetot
Gr1Fljz7lfVVxjMUvuFN9M7OyNNyxT4NYzZk15dDbPQ3A2rSOk4an0KfyrbN65ODHgbpyZ0Ej7RQ
pd5WGR2kpKB4c8wMUW4hvFugUcLo2n9roRU3fzaDa7CzX7Z+U+3MGfOSu2Z9MNFVXEgfORljPuqn
xW3CjvwsLO2JV21O1g4yk+/k2vNUuuqzNfnmsooxOpVdOVDMWiDCz/x9GZtTuPRa/b1Kpu4op8im
bfytGLTi8ggV77h1NM/3K9S+frFVdS147OzQuSH5hMPYaayT9f+6GUcR12ujDwb0MLlz5V1KVtrf
+571bulYr9RU8RfdIODLyh940Zk/MLEKYmqIVBTL89ANxjnGYnLVTDY+Z+8Fl/ouxyelLs9RlP8E
q2PGZxM6vLyNkBRwdpGdqBRRhQZ0HvcFtfc+5SBiIfVL6bzJW0xGErs4of7zaoqmu0UgZhd5Uztf
sDB30TZVxBckDrBE9AbxZXD1WQvA7qmJ9F6zaPQYWkKJTuAkvGmVqkO9Cf1C3HzH0m/hfvJUcRvm
xqPAvol1/Bju80Wfr9PYc65yulWyZnQRi17KyfI0Y/RuqKiHUL64YAS9+9B2bEoDjA7RJd9HfQEU
LvAsYw9QMCW1JPuW3+9NvCWuTeSci4Cqfh/yeluEmZ9cHeGDdA6DfNv2WnKVMdmwLBpXsTH1bCSZ
JxuD1+cVuclym1bs0h+xbNC+wwQxdkoFyOM8qyheAon3mMEgvZ1oM53FXUPOTpbq79hjimkPt4LE
217OlTPkoK5xp8LhY3XZAAG421woJE/WgrJluJcOorIJOmxEpW+o7MIpwN4iw3TeDYMbWjjdVvdM
4xiy3ak2kd4ZOFdUHtjW+bCUh2E/TmhhFt/uXdcoujVUFmh3MZnIVak3OOg0/j4QDaITZs89qMO9
OI8wus4Ux6iKqS1V8bn7GAjKsD51wj6bSZHUp9hDwRLA3BRor3kU1lvNszQcOhL1bPdiOo91YB9y
R90YpG/HhSVbOaInjbPNOu27OmXzHsNmeYsbK+fYHn+pbwfh8n7SfQJO5OrZM4wRcxScbO7B+4T7
9UClVaaJGgsqhZTqnOwkS4jySJYdH91HzIdOceBDupcfZVy3O4py8/mPaX+dCqmPLz7EiPQxT06R
/06bhcGuaMFoBwk1DGrA8c84eadAaf7buOnbQE73o9cqf0VJKYPZgXfKOPwjPAgbs8xiP2sqGr1N
Qnp2xS0Mv9o0vmpt5GilWIK6yFghmxLcDLPst2FoTbvJMbUXzyz/JfmU/WO27auV4KRGeajfUkMC
d/JfExqtf8UjpNmpYBOWtanaZwe2/JCw7aMGOQ5XkaXKwUJtZnCc4SpD03ykxD5VCKVO/pycgALd
xE4Hbnk+99H4GuBMyw2NVY5iB4rXZhMvR9QiN4858iiZrb1jfEt2/lSl9kL+qxVOx5YyZUc55f7H
6RE2Ex16CY8LJGppn2NW/jJ0P1/++Wlu/zFNXjJI+PN5sib3yXkGtJUUUfm99LNLjUTiiR/ALQzV
6DaYSnRr+aw3sYImQKyzslpWHhmwtkPx+95PIhPDW5JkcvZ/X0BexZ3GY9R5YpvqzbGaLOPyaIyx
5fPNEFou/RD163lUxuSRHZNqGML6ftYjLgcxN1AX9XyWhxPi/Zp4q3EHJnbLk9TorrkwnyzfLt9q
i/oBG52tnjflm2UP1ktg/JRDYh4PHCD2Svcqh9ldrMVUZDc5JJTmTGEqul+oDdKvCE4hazKfZkQT
T5wWyoa8lKZhXpPUw3CQ1wkxWIAzWCk7OdpZo7Wqcm3YgktYosa4lPRvrUsKVs9udpBEa6zAf3Xl
aDtYZxfFqeMwP85l40FTPfl6sa2RS7m2cyPjshtN+y6GsfaY3thlerUM/ex3pX34a7rio1I3aZax
lSeYVa9donRdNGF0ARSt7IcxPzdeE+I9TkgeGZ5VqovCOrJoYBcwD9qJGV7Gpq1UcljiC/pm1u4+
zZxHjIy0v6nqOwU6R48RMSLwynAnjzSN466TAFMeySWRA64asaavy40MCWn/OJ86hQrA4dn+McS3
5JTV+bZuTPU01YhwKBWLkHbuDmarnpow1E5NaSyCagjvroUm1EYt8sdXUsrVU+c47wn+oO/Agtpd
PTh4vs9dBR3dpT6C4NXT2HgPkEH6v05STB0BqkRBMi1qNxAwt0ojEnDSJaudsBTatTF7scgbSkJV
0IsTi5gIGIITfBd9ueqr3v6wPcfcCHYSO98vo7cqn57lBHkmGtIUk1r0b7qezVY4BvlFNj2PyaUd
kQeTXbYaFLms0UFfKCxAa0swnQY29D5dIYfuOtFiClz8Aypo49Mdgwcfq1Iwc4KTvxAKyFIJySGz
SYVLy/ZWWfl7Wc6WoccMeYLd1L9OkF1n7j4my9FHV54rlfP++sdk1zPKZpX2FfgFOEusgIbugpNx
eEu1/H0gR/epNb2/Rl3X2oPObj4c+0mGzcD1V5Xe7BIBhW2Rufq/XQ4NQpuT5zJl7rKkZv/JfmpO
oCsgrXkMwVpQvKU+F+rVUih/dPXfXWtqwBSWEWvZeTIKys5FDVSru7U47yzJGaZPvbLhsuoV0Xfh
QKFPL6NkTU2KyyNjwXus37PCtxcN9PMNT1nqN94MCQaGrp68UVtCHNcuMiSPHDmoO4jQ9L0Bp5JR
W5vxwvKQHDoZNOv8R4jUvbGOKgTJ5LlymmLMQGKejQe/8IOjvHzZDs4Bif9yV/YFMMoGzkI6Dnf3
I/Qad72pgBYdMU2aTW1l0xbGJu9C5ShVw6TOmIy7PgyzRrFzKpBoj9VShgy1+G7PBvPLHzF5mEQ6
oNvMOnb/3PVqEPKe1nWrYBMn9Wo0BJG6sOZ+lYI1VlX02yh1FcRL40xFbDAnP5jxqA1az3gKSC+e
+8rV+K2L7FufJ0/Yd2qvolXCA4lLPALmeFig9Gb3/ifeMFxuwocGxWjrgzLbAhAfEwz3H8UukXD3
wbVk9YR2cfEdS0fvIEPwHpp1HzjhVcnipWan/VtqI+sk8O1e5EXqvgdDGsMcm8qN7Jrm0CwsF8n1
ESTxuw7CcZ6F8KJ6yhIUWmRXmwZEtsZ6Bl4yGk/6+8hyeTmEigvuA5inFZTpOUgy0S/KPqNuRHFP
DtxjfT3Zc+7DRb6mzkowULmzClTF+hWUUx+Ng0SN7VcnGQHdE5ys9oedpcPZnJtqpvqbHYKDkWlE
2yqHrSVjj0bOs+cpvukxZT7jftrvC9yv9/sqjyv/9Q9VXf7nVWon40Hjhu46LApoG9hUzpSt2l8X
mLU0C5wnLzbAqrMRpz7bJ9Pa6BP3Qh01iHRq4VnCZoAm8FBTGufgiMx4hQh7TrRRrH7dhI6TiVXf
TV9EmrefSlHGywjOwEvYjM3a8afm0k1Gv5vqND4g8NyeajFpm8DN0+dAOOhFRNU3hzswPncBbldZ
BhP7zm3E4ibY6HEMGNaeymntaUI/Z7FfL7Tch/XXu+nrqI3azQ6C2YndrnEzcr+19gBYyRnYbrQu
BkSdZW8VTSv4b1HBRJlbi65G5XAjTvZaBz18fTTaPOiwGZ9U0Z9kXIbkkRiVreu6KxQSFxZGo1/C
GnxZrsUk0uau0k/VfsScECR74b/7RoHSBpQfQD2MIhQLROEFt9voh20VZ6MR1rtqd9pa97r22IN/
uPBAE8s6VLrvXvpRxl53dZIquGOrJMAKJEi47WNIorKL9c9nNpTvJWK0h9arX81Z+Tua+SLB3PyO
y5AcrMzCgicU8Zxt9Fg8+d1SoismAaNz0FUVrk8BtLDl0QmHWobLppnBmUb4dSrvs6vS4zlQo8MH
qF1hpaq3e53twBlFVAu7ezN6GZAmX6q6b3ySKXgZWnv6SEX7swVc/9xU+BwZ4zSd0iT0D52Jfybw
gQzCBryupKxK/OAAUCMKlX7muvPOPRFc9F4rF2wL+c+5U31tiuElDev0gAYGCue/uzjgIAffC22X
ebO/WKMHl6QLqyPeBQH51rB51nEXrkgpf9p9eU7NsnxB0Xi8jC0vZhkf/x9f59UktRJs61+kCHnz
2n7ajGcGeFHABuS916+/n7Jn0xzOPpeHClVWqqRmuqWqzJVrZZAqgrKqjle3VdLU/ue+CrqjF0bw
wmtVsTFnXd+rdZIeqKKE93ZZ3viQqRI1McyTdKfWIDY+Bp8CLVQAmXpfxTxabnI9yWstf99NbbTR
+7Gct3o8UmvmlzG0blHyXESX2CyKJ+lAJVudLGX4HqL7gvSUORhbUozVujOHs9mWyte2qY+KjrwW
VRK7JHPb74pTQ6deeB3sLxHMIa1TnHlX1iddQ0expkb5mRBJRlkup/OKOdaxn/xa3uTK1xu4JEtQ
kuy6b4IamZYK8X8tV4735GMc8NqAhIDZH0cjhGvTsR5lmY3imfUA3+ajrMFlbOnJWLaMlXgSnjxW
GupVWbzwwSxY2FFbBLot5bkyUvupnLKHyAMHZxEWXwdjF+1CmBjviP34ryzzH8M5m79lvlmudY0v
UzOypKBQnyDPMjDq02uXEnPcguNPPvHl7XeEN82jj47zvea70aZGpZ66Csvbym8lpIIn9lrzEkRk
gldhDlIECT97U6il816gqiD6AF5cRDu9QGBNSYw/7DZ4n6v9t79b5qSGitY8sDPoj4TlyJ0szKmh
5Y9bCAO0fbR0q2hoV3btt5cyjnuCuEW2A1GWnZRmcDY5kZpv9SK4HYXJFyDw4X4K2/LQFLH1xh7j
IA6pr657fscl3ylSrGCCR2SEKU3Jv8raDsZ2cuRzEh8rP/felYGEd1hqXxTYXynKzqvdZKr7QBt8
qoTL6bObd/z/herTmPgxZdrzexEa02eltI2dUujhXryAwzxSan+w6zk/S2MK/PrvQ+lnJSvPiETu
bLYKYe15fvARcYGf0DMeURuLN2lr2ltlYQyQhmcSbBOZhjbwb5uV6/MeqZJ61eV2PF7CmKJKx3u1
yj5YQUxXvGrAiPcR+OO7zvP0J31GmYYafJgyzaWCEZwxQGFKI6043Jr8WlcZRCHnW1P6SXftEvBX
j1PdrWXwZu+pRG7/Pg3wU7zLPQicxbsxc3xu59zmz6ygWFP0+lVXtGaj9H7wBW1I1Fr0cqS6zalf
tCC/iH2yDWXXwpZrWX2wGcIse6yjMXuEGFK/B4EKly2muMws6racuNwQW6237eIiI7liTBAA7aXD
t8dYTXY3wbupW3u229rWWvZbTgGbGEW0OUmI1nktgvTE1wCJvuVFFhbQT9nZm5LEPuQ+/WO9vO2g
OyqRo4Bh1F6cVK37FUDWN34a1I6/DIGdc3lQlhQmkBEIsF3JcBbzYubrR2azB7Ut63/FSg5D7y0Q
jzo5lQV6EollkJjt1eQkA3J0a8Rm+Q0ywGK0IJw8QH0AWmUch5QKGZBSXgxziAbX8iWtbJ3KjkZX
qDrX6+Q8WjqsmgCzDpE55Ht7MoM3r7GfMqpz/lHLKGZ1oaYvkRW4B+K4HayYZs2rb/mgzlRrp9ly
gnVtdcpbNxvpvpmohJFRHwUCgl8gw/rWf4gt4HR1wwIBfIGDpCbSOiQWgc8iy7uRLstd7cLK4bP0
4qV2oJnqZu8qNduSyoPlYkhOsHlZFzHJEVgZ61K4CXp2CqTsXQgeH0YU3aIk9l9HU8/zVWRHQOh+
224nU8gZbEJggGv4qUaPH/y/xJTCTqmCkbvyVEqXMHp057f5u511AG+S7B/odojUuGr1DDRnuFNb
QNMpQak3Ew/4vcIvwDgJn1Ey9BJYrOhuR3GofdjC30cyGrdonqHS0olmCzIuDjXzMQhK2X2TuQ82
0M9nG/lSyVfIp7j5GFLt9odp+WrJd+3qsXSvo//6iv12guJm2pmoNxQ0pnkB8OqcqKJGU6KmukJh
pbbj6Q2NbdgsGU1lcFd9OSBS0Wb1HXHv4SJNv1TsyNE4k2uE/rbckEV1z+qSMm/rhAd7YZF1123+
av7s/SRcDbpKhimmJ8M+6cN5Ni6N2RrpqmPhfMzAfByv/TyKP/pibBMFJzk0Q8rtQrM5Se//9vvj
PL7gTJaPQCbLlqxBWZf7rnK+Id9inDMrNc5yVKXWn13YpIwzbHfImVOPvrn5DVXto8T8+zxxTLrs
U2xV3v5mbw1n3A9l/DUzrOpSWn3FviKuORqfQ1/TDmKSwapT63ElhzqiIpt5VqHzX5zF1k8Bw5Pb
GAdfS78MEP3DV5fpR8e2mmeTlcTD7AzwsKbA4UsSHN2yujV5ODawq8pKw6rmS0X+/5lIrfYc2ilM
TfW0d4as3toLI2hYeQmPLqrDwNKM9T7Rqjdwmv2dlTfd0SG16TXDGToI5Rygg3UmWGcC/nNyytoL
/9ATwb1Llx7FPwYLyN+OamN99+ep2f99mngbFqUU5C9ZXhqjVVOqzbtsJWe7Ltyyc9OZazlTLuVF
sceWT5wC4ipbBR7jVaWVd36iuc+zY3aXAtDUKu/hw05r9rfEb9puVQftfL41YPIjikl4UH9Y56ju
/pdXbGV3uhZDJfH7bMKQH2fEY8K80h+T8VfVdfbuL7+rixjFz+sRuvczT9+ITa5+m/DmN2lqsA0r
oDsBcAo9e1TbsYbJ0q0fs7xCZ7RgBSc28iX1I5ldwNdNRa4dt1vjuVTPmOloHG42uEX8A/iRbCW2
xqqhJTaQslh0yZrY+FAok+5/2dCqde4sEHfia+XZswUBmV4l2gptSuUh0PLiojehiUhPP39DJvdI
mSlESxpgZRVlO5afvfEFwu/VEqzZDhAgX4apeaEQrn6t/di+q9rKorCynb95j8Dbmm9x3ijbqg8n
tmCuScHHj0DTix8UQA+Kb//wVN7yJIGy50YrW1AnwFfY85Rs/Yi7RcE8fE4U9TUHZ/zL0L8QAwp+
qkNO/VtvvlwlHIB1nTX43+AmiMLd3OjlN8DCcB/M3yYrMrelFROWzfK+2syREa0D17hzVT8hwuDO
q4GK5xBqBX41habN0EFX9jaDIfxQhOhaQe3vf1GK7J4LmL+G2FnrdtH/40IVwjd/do7Io3wT+r0i
CPyF/SI8XAME0gfBCJplIeYTgqSrT6l+R1QzXieqcrHrVj9IIFvC19I0cejvAcn87HLA4e3Kd0Nn
e119ZBAcw/feFxdyOB8NfEXBXmOpvPprAE2s+OC6erQenL5qEY48TKmLhvIwqWc5ymYdEBfpjPXC
FGGWUfR5GKxpU5SIvraTM35WlqeRZf2M46E+S1VWNe2Mxg2uVVmhtTONPrjWazHihmX4SYKnPvWU
f47o5giVkVHUd7pHxVzRx5ee/9yXzhvqBTBgU4vAJn1tMtqmWnlAV83ejY3Tnbox6U97O58+Dm9G
Kkv667DY9jrIpceASsWVuxTo6Wn0K4Y54Hmo8/wEdh6iumWz5cJ0YEVJ/KXt+nAPSLgY7oJxMO5C
vdaPc1p8HIkN6hT9iLaTcSdHf/lBNPTnaDFpn+ymr8BnJu0JinmWKzdp3b+UdjPQ/cS0UOSCPPXb
5E/huzVE45n6kATY7jh9jroCoFZsdEdifNPn3kFb22UpH1pHicVKiDX38/w+pmDxd+hWzNK1Fvyk
rbb6Xs+QMW3GAZUMfR5OYE2zdbzs5kr+7SisdnbNmJfvcbH8KRJKRMy4fHSDNt6olD0edDN5RImo
PksTzQF7QGJA/BDzkOddwe6EKoYQ1o02e3LnMHsa4jDZBV4Rb6QrA05agGuc7WJNkYEdrGeiaocJ
DNbq2rdNOCWA0QUrcUceJ0NewdROUVa+yDTSdL7WXCYjubvNPLYgtA0/WMOI8nED/nIXK3G5zh4U
0BCbWv4gNnGM+4CHQfol7qz7frS+zENAas+d4RyciFuYc/nJcObxubWyjSr5Q1bmr+yaZEhbvLuU
vW4Zpi9iClRqY13DfpSe54Vv2Zxp9+IZ5Qgb6nGsXSdW8h4FgLC2j+KbRCQq4LRN7uRCegWHL2CO
GWoXrpKlg7edrC7fyS2OvZ3vm37ZEy73OKqtQY4b3LqcO9dU+Y/os6xltIlTpIbBjazkXK3XwV/z
YWVi7X98WGBw1w8rJ1rLhyXZLo5iWT5sRVSRFCr5j6qHbVSFa3HuLPWLGjj1Lo9LmCKGXPsSU1c7
mrn9TnA+ORZGycdZ7IQRvyrK2G71ocs3QgruZDYSInX8IiEYM3SuvbBQqnsX+hdYdzQq2Edg6pD2
bFJKbs4RhXhnGQg0lSVCD9tkb+gPxOjgRsweK6PPH3MnNXdlU/4jEcfRq5DyhbLiIBGUQkkni7Ug
ew8xzkI+c/Ocm4Uq6Xe8Ml74bxzo3lbaOBxH5OQAjrTOUxyYxuOAwt/SmRIoh/Qptk4g7t/ixST2
hAr2va8AEZAuqVGqlUa4buIXHrvDLz2dfvD7td/aHnjKoBfwIRRBdOelpX0AkxRSM9OnBz1vyC9X
1tuoBgrBfNay125QWQdrMha9cMN6o6x72BKmR7pycXZLHihw8FbbPO+ajd9rwbZZalFV37oLK3v8
1NlRdezJf9zsZt+On4yurtDz+9P/Zs/SCpadpXh1mSfwB+2Z91XFMsf5lU1WevL1nNVyMlS7aKqI
HYdFp287LWmPcEw2R22s53SlGVWvby3FaY7O0lyts1jFIL6m6/72FYMMXWeUw6uDDMkVQHZMKXlN
Zoz0QkUpbzm8evVVFtcHueT1aleDnFfXLeVOHZE+6Lrjtdb1zT6CMFBhB2mHO2iQlfUEW91jCM3K
Y1HBfMkv83siLmMBFGLWXrva2+XTnN0lEywZO0ExJdATlSs5pGKPQx9xGQXO1zspR/ESL6DYA3V6
KUkZkiq41KUBYu82Yjes50lCZNohsrP7dq6yU/+76aYwOyFb+GFDEbjYNCU6iOJyc/a61KK010dO
Cg4DqzPV986ZV5AzOl8Cvez3uV/5u0CznS/z1G1Ud9TejBFSUCVxx83Q+fYXYI9fGsrLnyZIxu9n
v8hYS3cKiKp24XdloVxnkAveGnPSPrq2pqIpc+uLT1ET6dVmbT/NoKc3Mnp1lOGAtdchMtKj0JVG
gLf2hj19ujKc3nhN4VgpWNT1iMLFCURAObjakU1vWFragwce8sFClpTXa3bIktmwV2ILG1ffm0Yy
Ur6EnzSxHzhLKOIxZpUFtyG5mg3fJ0iOXATo2rpaWGKi1tiMdlZcVKd57gugn55jwATopN1+SmP7
DfaCk8OD6XtcJj4LTVgfqU/jBibC6HPil3vVN5GFVGZKnHXV1vngIZqhbR2re+lrhuutq9YlXJyr
b2PTU4e7qCHCD0xhgV2QuZ/D5mICZjyITRpx8Y08BQgxdGuCEyi1ojf6yKNuN4RdVpMuDt+8YZ+Z
KvtatJMvSF4240oOzaDcD/nUHifXRZ5MbNBtA/fQ8nltBKhXiE0aEsRRv4Etlj9Q5D+Jnwz8MaH0
l1kzArQbgp5IiPxPrMZf3Rg2ry1Mbx3vD+AcMiqYjlv3ulBeZhHnsiKfO7N6rLJdaAGZQvPEJ8dW
GN68IuA8raPUVzZgwyF29ZuPRrrBBMttPeXzvkR611oVWWzfzyZ8PEGDjM/gbspSm9c9Wx8YPOwx
PDc5xANLL7bLcTXO4FcI1w8bakKaN3gJktXEdD8az1+5lkn5r14mJ54MxTd94I3vZHoDD7iubhB6
ac7T0hRkxbONOfpwLqjGIzr3k/VeG0O0gzWvgDDiX8cgTVv7AstgvUkQLFhPajB1z2Uft+cx75VV
3xgO4iKWar23Sfyr82zIZZezkZWf2F85mbYZtXTaWexlJqJ/5dZI9K8FoNR1N6rK2pjy8mwtTZ/2
ycJqFKVAYeXYM93xkOTex5C46pEPAmrxv3re+oZa3vHOjO9uU8rg1e86uww5WaxdL/7HycuMt64c
+dH4YbPHZDooaIn9MeHfl7/essVNBAvN+W0uueb18mL0+ipeaahs7dAzK9fCFK0GEALbZlY9heow
Xdww+xgA+/4x4AbVDg4P+173ctbsZnfvhT7EB2XlD2eXGum5ieMHJ4o2Ebz6Z8UwP9eq4pWLsN3n
EP6hczQO/UvO//q+NE2fVIjbv0S5rx+nnpdupWSbpGDfLDjI3k8+D+OgIOQ3NG9+cRTrPLlEcNgS
dlp58hXXuQ8Cz7l386iHPGlIvpdN7xy8jhJCGRAXPYfGq7JTY+WL3+28of01oG50ufnKqdWC0fCy
Pt9eJ5bhqVSpOuOyYd3b7kZszb9XlF5sUUaiDlZx1yMecSg11B8q0w5fLKMLXxLNOReugc7x0gt6
cImkbZG4X7rSlA3M6b89bnPIoEz0H3P8f68ic9yuAmR4rfXWKapybyW0belgBddukU8vOQuyrZf2
r0atdY9uXn00RZ08p5A1n8Qkg03hQ7PnER6w8mhBlntp/OC1v2RQ+336NKdQ4SMmshebjGb8ePl2
kgmQ6W7OluHuFDZMl9skScki2uxdHxrYf+8mhpvxrCnVQavT4eT6Rc8upyu9Z8VXupMfl/0JKfX+
eiQ20OD96TYqR0EcIv5RubA+KyFgFDe0D9SaUj+7NHIkTQJb3LXb+pl7sHTqUopgn1V2dDCpB8iQ
Dw+gdm6N6Xjty6EYr30DGWdwXzAdN9auhdNgPZLsfoQi49/G7r/lUwhnkNmHPC599JCGMUDhzo/z
bWhBmGdPfrWtoNI+OGhwAvUBD9MLNEYO9e4HZHcAJQUYIybFA1wjDeC6ZDf28bAqUKRpN7mWTTD0
aXBkhM+2Po6vEr8gGmv+2dEyakxU3YoudqK9e6leb0IDwna/rAyCMepHEw2+QdWZy+IC3tXtBM1L
6VKKGfQeT14EhIP7egA/bYQZEnSOn2qbzLGDe0qB8r3aNpRzliUyFgVVe8kwRA+qwTdJjsKKym4L
ZBJcTQxYsRM9OEtTeIgA1p1urqR7G6CcduLr7B9uJttW7rXQCC96nFA5i7jCAVyQ+axZgfXgwm8S
Lupr06K35nlluh0Tdnh/2IAZRwpwxIT2bkwV9LH7Zjjpk3cvvTiwAzSHKzL80YNm8oflXv3HaWns
eX7N57k8KVb7YYLKJl6XFCzvxUMG6pKAtWMRExebvxAKQdTzJIRsV4I2iODg6c/TfM1+LAk2MuT1
LMNqpppdduOXuKaItMuzjQX+Pkir09VcN0MBDFB9R8ew2849YhOUkFhvrUolcZKRm3B7zXozh+wV
3FH6KIN5f5m60PoEDNB9MiPvaFlQK1vUFd45Piu4wW2eeU+3z2FWKzvXKZW12EoVnWPbh0gSvh3/
VBf9v00yzsh5kKtLOjPeznZlr7O+RGsEZMkre774aEDL27WXmXq4YZNH5pc2LYJDXCDVUphlku9B
OftsXKNxaxZRd5k1CD/IiLvgoQIb5cTF82p0kM+FRUJ7nVI23OxU7t3Rae9rp7fg1rFKb1PwDVmL
US2HDnoPx9RWZs+HTB2+XKi1/1Q7HdJ0ELUvaf8z0ooI2AhNBM2XVbvas5i6QH3yNCcmlMyYO8HG
poSaf7r6NzaiSPAk38loN1PYRKAZUSfFCT/ZbkItSkAyVJxLCBHubBd1ERl1/Uo996h4r6QbR7H7
UNT1RXwVqEBeyOlCgFEMayhP1qRltWe5ClKEEFcp8aZMiF97Wtif+jzW0Ewv7PfCzy9BCOZJCavv
lF4rr7HbRXsrmaY7N6ImU5sgFBGPOfxCUrv/niWhu7YdHWimXf05V51ll6aCzotXAWK8fqY9l1Hw
k/hBd7KWXlP3gNmK6mlAqjVbd5VZbCIrBp+QZN0x4v8F0FnufW2LYtc7Rv5Dq5pNEXZOQM2ov60z
f/gHGvCcumO/foN4gHg2H/GxycxuTwGzttHqzkEOQ71keWs8GjCnv9V1v2372n6WnhE9mC3MmtRL
Oa9z/KoiPfcW64n2DGR2Ky7qOEyPFBvdS6+MIziu0/ib9GDLsc7TogohXb+gINLSHOXadVIWK16X
WWsZdc0iOcQDZGT6cpUu5w+dlbW5zd0+3QZxSl2HO7P8HP1qFy5fe4AVIdAfICUaOsOvSHBnLx5S
BV22sAwOyx5u2XwH1fKZfYiBysC+Sy03gKK2i7dEr/VPYLk31dgqrNCLkJRoBRDFzis4Al3e3oIm
p2rb2ObNEiRWl4IgVVN/ROnRdTXtJ0xIKEKOqftatk4EtY5iItximGhJUCqhFmr2Rvrmez6l+k8H
aK+X2NE/xOeDNRqwwTMl0fo+Nsnbda6ePvC3Q3XC1JsvMBozRdC+WDVK4jbRUjiAh+7RAoP9OKER
vWKt2X/RqmTYKC0lDFo/W+9Z/kvMo512h1jVQf4sXn2rPCROmr3UbuJcSkA317NBR9XrMl2Aa1Fn
vLY6bPKLfzXNrBCrEU6TpTuymbVNJUEsg/+XcfZRgF7segdyBV3MAByTQhALDI3pUgQKMMdZNYoW
Pmh51h5g4g6v3WIeIG1XG6NBn+pOPKRxrDSH1cH03/NqaK8DcLFFcN0wiRn46UYtUVq/+t1mjnOq
fmHh6qEnDNvbpH/4mUn4+Tbp7ZIyae+oziYYzfZOJ46xMvQufPYs7bswoDaxN66VEvXnCIG056wz
v/dIK34Ve1qbzbofRuoUf2PHuzCsyKbGDYxZ/+LJCefY911xVRsgtgjqfCZ/v4u1GvqSxe3ma1ge
4R4fkVnVcqy232lepvNbNKpu1eQQ7a+uxwFaJ3s9MD9TETqdjaXRY1JaV58I9OkJmTOBNkijxIs4
pxySIxg/Dgc5NH4jI3LUdjSg4Hd1FEAZ2mkDoLRFy7PjWe5BZgeE4nrO35MGRBJjx20PSpkB7Lpe
LoZ8A7JfufQfN3A1d2nxYE3+sP9fE/598dv9Xc+Ufq5N76nXaTu5E2mu93s9e7lTJ7afC2hmjqmb
oNScT0hkjJq3IlLSPg56SY182Kh76r7aR7HVgwO3UQpNio6QYLWFxowaQaVEVpozxC+tpnHL4jQj
srrMNcAHdg/kB/BWbVXAung2UFFDLDfa65UVQro6asXD6BnqukAxbFs6VfGQLTYZ0NvRhM+BdaEM
SCMDrRLEO/iQynULnaW1kpE6BhemlKStb45yFCQd1Ile9fUvO6S4xSnxhxME9vHHJLFj1NRwE9td
7kJOkAZOyrOatWi35HZ1yKvWe4cXelO5uvJ1cFsgV44aHtFRSz4FqssmC7s+x9kG1KZ/6lR3eO6t
7huFDcrXfFYgRY95yKoKhVBj5XYrGUh01Ja42fKRukrnAvSQApTlDF8tvvZ6p4PddKxTlinFRuxQ
Lp6B0lWf+qyFvNZpuq1c2XLUteuY8ecoDfLDPBnWDv139+uwkWEjrPWdfJCAZZ98ELFr/J22Zu39
8UHkA7Za8fFBGl31Trlp2uahqdt8o8yk+m5NCNbrMrunoLEukeftbsB1bSiSaSV9U++1I+v5nYDe
tQwc5gzt4yodYc/J+uanMw7t0Y2c+slfmgST99tkqX391Ob9T2P2WM9rqUlAoG4o9+7aY7hwB7tm
B/fHoP2DDm34IiYFBN2qUEhNTHbRHMbRmLaGDfeMOXrhSh9C/2eHgstsBj9HFJ0V3lhalQUvbltp
MAV25d2UNtNjFRfEGuDw/Ued3mPyRQAKQRDb1fTh2qHg7sfEfSQVPFPY+0dmGLGqcK8okIVs8mzu
185sO3uC38MlrbvPs0kOxUcFwzrG/3atXo1J4yFMc6410DdSOuvk8V1RuP1R6mzjW7FtoDrFjn2I
thKjOMvRzXE5t4YRmRQ7951MxYiGWRK00wYCK20rYc2qrOJ7rWiebAly1lp0aG0VtFcZuxsd7DR7
lGH6nPvextDb8hP1+w5FH1T7ir1xKJ9AQwa2rFaZVqSik23ktJ8ph4AM2xgaCpm1/N5DpFzW89TF
WjDftu3K9GCptKh6XKexYsXrcSi7tTNBEm0Fiv/UQhnw1LbTs0JMEKTK7D+VyRCeu2b4hoggVfd5
2u/qodV20p1mBN2nRg3P0oXxep9kUIC7c56gZBikK930a3hVLbDVlrFSJtd8Kj0rfq4aah/6VP01
ACHeBCVkPZoF4m9nNS4EGNdjR46vlhaKbviJaChaXxlB4vCOoFcqU2+v5bByWxSfu7gNT7E71A4U
kjh0oUKzGKV7derV4lcHlfJWRq/XuV5TPMX65z3kcpXcy7+ZnaHuqBDMD5Gf3gt/xEAlSLMaFpIJ
iiOM7gLf70EjnXAnw1cbWPAlvpEkJ7vz9C1P/wHNA0oS9Y7XFTjK+tUZ2xq2HTBUGnI9p7yhfEMn
L5dUU/mKJMsmyLvy3QxH92x3UMBKLI30w1sMpcraaQdrW3pB8h6nrgHvXlAe1XmO35VG+1SzUH1s
00p9c6x1vTiFhYsKhlt9k56eqeqdrwK6ky6VhUC00tTZS5cs26c4bH8qehttNQlOt0tIulhC0u5A
EJ3E7Rv0mcSuxSZNUJrJdgHfbcBJNnuvLp/t1lVP5tKU6Yj4WIvawulmlCOjayibKie4uuMYzDTO
4iZNqaXayWqTqHqSQzFmDQiisSn4P19OlVP0zlLKNxnuC6MnrEEBiozYTRdBAFSZa6joyIe4dv4M
vWD+XGRgKBXSijt+FGjBEb0+F0TOLzKq1kAXqdo5XQcrQ9V3acd/GCWM0+FjreTMBIfmaHLvm8EE
fFMcpfNHk+ZEHHJY+KcOImIZ4F3m3kdLo1Z9eehNLYQNiTlkQI5ktEzbLVTfBfEhfG92b9G96ioU
QG8DmRNuNZOfujNMr/UU/qNnRnq59ioKhCg+yQ7STVpSZ/Qo+F584yzLz2iuJaum8abX0MuKZ1QY
1zIojeFEx1FRk8dqcYADmgd+jy6N5tkONE2U+UuZYd+VG0VN7Yv0YL7LHm0KQiGtYSFSQsVHgm8p
R0SxfGOMyIfAd5neK31i+88JiEnbN6KdR0Jnr9QNCgl28DaENXRDjt8/27Bamwb1PGlgEoANlWor
3dbttBVEVx2k0535loRfCiTKPtdGVZ9MMm78TdN0XF48MELG9g+JkthKEu76IIOJZwmhlDAZrBV4
WI8yGqJpFQCqe5DeHDkrtDznVx+RFwB/6KqWqb7oA75XeZVd7KxM1b2hvyM990dvjNUMKhBIdDdg
WmNkUNp01dhOuxoXvHJBwO/JHREzXHr90qRNfaoVgltiAnITE8oGAlcOvQqTa5DDUM/2LV14AKWx
JMkqh4sK6XV46qd6byDQtEKY4pgpDiptsXuuCAmgn2B4z/BNpF9nuNZWduYnrxZg4C3RCP8+LMvk
MFKDfgwiG5EL16gPfhKH46op1OLSJZUOqSs0bmQV6S42GeinaCQwAtyCtUh1sPOoWScwj0IEikpN
qtZ5uBG9+DizAHbIIcnGiZoOqC6X7Im2ZGbKsT+rsTMfbiY50hcPOYI/ZUo3sAz7VKLAliVG0AHk
fjpp00arj0VevvGQq3ZSQAqXd4jKJ91mqScdoQDbeRCNkfTOu50xo/inVFb5BCXwSknG9iFpxyxc
Xi4bH7EjBOeWbl6n+9zp/Iuma9M60Vvo/fpyQoWDBpR4Wa1aM7xT3fTk2lr4YnRsybumts5D1bfH
kgD0HoqG8LGkjnlj6UPw7vbOL3Mwg61uBHyeFuj4KjULe922XrxtGps+eMJw3di6vZsM/aud6/GP
EK6a1ium97YyzW0YkdawBmpSCGLBrKhV5vd6fGKZNAGJjtS7q2bsIjnb68FwtO34DAAWbrKI+9wa
BHbW4nJTn9WGMthOfQTMxe0hQY36cl+ZZaevsqaZ7zMVUHXv/xhdoFpXE5mzGQVB9L4q1y/X6AnN
8D7+PiNMmrdkMvM7GRBnmckD33wk8nK8mZrrWXNebIJCHzd/XCRjPXQP/QtcTfnGDZONrvbOvgGT
eS+NQXLhXmn0hiqw5CdFufWxyxpSFXIYIMBwhGS0OcLK3X8YpS8jNx+QEwyL0Vc5R45uPn8M/+Xz
n1f8L5//uqrYbjchR//lJ7eUyi3+dXfXG7tN8deVr5/6r8v81f37E0R97FPJNJEVVJMGZgenhsow
YXPd6sECGyRoEMfUaSIIz3giQ+JVjzpecni1ioP0pZH55mAs71oFhZ7/++zr9JbRNqwLliv9Pb1n
+/tYmeHPlkl+36faQWmblhFlOUt+oJzGbGcMM5Xq0Nfl60pND8Y8KvfhkkKoIru8M2aSEpJfuJ7h
w15iBKFzvHbRob2YVXRNN1zPMviJFCkiv9euBtOx0T9dL3C7oJwuHrmSXS+a5fOG/CpaqJ0NZHUY
KjB9OiGCXh8vWtB6L9PosrqJqi+uHrsrv4DjJ58GFoO+Z73ETj48tlW4G7XRepEGTpt4FQTsYaWL
rgnyPssJvHOsF9vvyJhHlbIZl2qgVvEp8Bl4Jh0J5Yjp1gRDlp6kmyxVQrduplfNqirBQELrrd+N
kc9D0mjzV0sL0fKedOqtIqdZ60390sz5SmmJJdfEMzqoCM7u4Ck8pG2g/dJv83g419JAUkytCavy
xU/s5dR9zTvDvSsWrfAEdNBa17V2J912QSg7MFatZyQddoGIfiMD+tHvl+Hbeepy3tXnNo+i9gCW
4uLkLVIKucubSGvbYS1d30ymxzyxKUjW66vJM2AUjbQkOsCrNT+2wY/Gqvwn/mb+E89J8ziP3S83
ipQnsZOiKXeWWpcbsSFU3W0SAr4bf8FBGymLNphgUBxZsNEwWhQXGZBGbM3/Y+5MlxtHliz9Kmn1
e5CNfRnre82GO0VR1J7LH5hSUmHfdzz9fAhKSUlVt/pOZ9tYpVWFITwCoAgCsbgfP8ezLASRimVU
X2YGiRAsuqx9MRXiiCwYay+ZvQLvQmFMSTHW3lMekrAqvnpRe0jCLL3VEFzdyRKfXU7wuff2UYPX
O3+1FzE7zSyLvUXTB+ZODfRmZoY5XNHk6jTosmXfmYi0aF/5gQlkPhyNtaL4AC4g1RtXkML157Lw
Q9iWclXDxrexwRF0i8jWkXUrfEQBw866qqJ6XSeqeidqDsS+VRBqd24bHduk3rV3OMLC+Qm0c8Tm
dCVitXKWbU8NAr5Tou9IPouLUl6akSEW4M3dsSOd6RFAXFG0jjtuIifbnkziaEQI59jj1HCyjUaN
vvTpAkYeLouoXahNon6tBgU9r9yotqpljTel0f1Aya750SLTOGOnNl4rURuclZLtLvUBSuO4LFA9
tKA5GRM0LEPLGZfFtIRM0bRSZoIbRbSMXiEfqVKOvadTRKtJOtVctDahTlYBd1LLWhiMtapYCFCe
KEy/q7xjC7ieiRyQLSSrD4ik3bFAj3cyIphKRDnv4wFUNUqW5YR/+4ByC925TkLZTpiPSDfR7SMk
bmRCQFKhDuGx/ONVhE3Dpec3cb5FItM+4EhGiNTOCMZkzkGYxk6Db0lX99Zkygu7Yq8AxWmDj+Gi
6+RqpfUhwT8QsN26gpJwBxMzCyRancFLZECDrj+J8PgX4Fm2sqcPZ233WBKRu4kaI9nhN0C5ZtJh
axFN2wFVJDlrUmLDYfBSFa2is2gV1XrqjArLS+e/PjdDx3HLSHJGuOKmM5P6YvhZhK2NIEDkJqse
nBrpHlRPraKz1rXGlNjgLkSD6BImfX0hjnKY80AAljp0I6820U+L2QZKhGTniTNIZ6VlSWehrsMc
kIbPoiaKfLKLo1O3v7aFBFoHGA+B3AJpECt2cXSqOoQm4ZSKPAJidJFH9w/9Tp2PC/9TXZyMz+vl
5FODOHLDCF+GYYzzD3ScglfTc3NW2+LQGcJk3jsowouOAM7+SNT5pnumh2SlK2UyOw6oLjFOKzC3
p0H1NNCSO2zCk4aMqhheTw2nzrmaHs+vq2bYl92sawxtL4pmOnJwZG5Mx7/9YD9V0XYf5uDxrYU4
YQivVHRwrmEvk8+qpOkIeEO9WfSlcZNnzWxgK7UKobeGjTIdFBdVv0FbtyW0MzArSuyCZbm9CHx4
tUjqJEqvKQh3T1VhO/YJspLM0aLbjrWCGJqVI2if9S8k2yVj7N5NEAyGyClZOpkpwd6wDonEnNeG
SX5FIPtwz8QL4tTWVz8gTt2Gmb0hewk+OL02SKkr0XJTnPaKaUhdkRqQkPYYy+Sl+M46tvLxAHka
IpWyP8LuQ86QipQFG8nYM7+ObnPwZT+9zM3+0oiTbCdqCQQyl0yU3oapdZgJmzuQryYaOmO8xHfT
bK2kBqDxDjEpqk0er0eoJXbH2ntg5aCxkYztxFpoCUAWf5RCok+ZlH/tSwcfGuAe4fdSrEbHQdHF
q6Mz7Oj5MmyDDYeMBNuxLoUABcreaBclclnnftI9Nrxp1dw0vqpu5FxrjpzcsnTuZ46F9znSnwtY
fmblxBIJgCGB0aju3YsoX0a62VwIiyjUTut2Walv/WZ4cNnQnnUWVPWiiM1EXrRKki1Ptt4Yq22o
adFMmwjuoZ4D/wl58z6SldUgGe39SOBj21mQq4gVwmQHd97eq76mApF36mU0AeZ/9u/kBGBKr58b
OFZnqeT621K1iCtKfrsp/YkpPuHu6HDKNwpktDNQv8aFbDPZ9UHSzJXChTl+somjJNCg5hPrCl13
uLRiljedi1pQKg/xkhys8iZOKxmSkQqsqF7l86pESKsCLrURnTU26Ptaa++lOiC1v3ChdZNz88LL
5b0NlOq+UCJ91WtoOAZBXl33jQx5TVckj46v7nFuOvep7WiQBjZve+Rpsy3y4L4ZbG8Li5H8Rde6
WxJljMvBq8pbbwzRMsbsIH69q5ytAc7SM9ofGlk8h2Bw/YPUg3SYhaCmzG6FjzaYB2qUXopC1grA
HaORzfMp7cOfEkBEA4lb6y7zpXNhHyPf3xKQJ2tpWubnIB+IC5D6JKpaXufQLffPiRTxrfO6PTij
3LG0CDrgVvAak4YcrRTFNu6D0rkSLA1ktN0bQH3v3Mi/HVw4ToCl6ccRSwxKgFOKhYtSEND516FM
HInhSRy5rMSM1Bi2ld0c3CEG3ZlYfNcslbt1YcngdictAS9HQUAcQRwV7+ECnJ9Mwq7IU3pNRrTE
CMIrpjVky8LOedSzTZZp5tNY3BVmwcjS6eV5KzVviw+2zgbmVDZIl/7sZg1Zs631NL3PpJ1ZqeaT
7VqEYmtDvlZIPkedUE6X0YQGNRTvLBr97DyYCm5Iei6q4uiDrYqKkGhOAbJs6hz5KnTypfz0L+cI
P3CsvVUZzpmVyatkAijitGX5BYfndREF9WaSLJqjIuhuCNMoF71JnnFK5P1b2pZISJKGsxta2YUY
25m5RdGdWUoekbPNiEjgrVpLSW7PvGnM5HwgbqN6KEJU8GT8rqia9nvyCwCWyB67KOh0QIlOmx52
th5UUqM6kzzIshVN92enscPqvPZSRmTBmvQyhD2Q8yfHhqmNVJ9NmRGJCRMJtSpZ9kb+wPuxz65L
XIz7jBTda7OBGdWL5ce2isAPqWmDepmh2+tiai2CXr/q+nNDR/3Gz4fyYJrKc2GOzpMN1xGAVHBE
liqTBRpaP/reLicXqEEwNh0WZV3pB1nfEubOVmbuRW9Ypzw9txZQJicLwTMlCkFTNYR6ubEqLZid
GsQRv4q3D0YFiWMIqwbvOgCFcynoQCN0ypR64K2dKEZ1BdbBQm7viKOFR9bRQPVugqYMNp0NIbjR
kx05F4e+O61QxGFexQ/oTcqrcVofkSKsbYYihtu8YL7KIolEDgUNU7UkR+JngeeM3XxqKKuTrffA
vcyUNpE2PQSIiyEnPVjP5PB2tCLjyjXqY02YyDb/Dpo6AAmIW9VAmicKcYkTXxp8dJ4IpFXbXO1C
QEdp+q2JzCe3B+oWdWFNKhecDQO4z9tKsjLwm9hAgOqbOBiUbVJUGU9UKC09KzCu2RoClLYdgoyq
bsOSw+bb9TXzYCTJTOzCGbark+m0Oyembp165SGCCH2R9OuqKKuDU5XnUquj9THVToUb1OdF0761
Z4ZXHwItf2PHPVEdrGLhBY18QCzPjerqElGL6lIcNTDbzXke6pWoiiJjFtypUnbpT91ybTwo9iSD
NuVNDW24hnRr2IsaaxrC7WzQVyST9ns5M/d2YjRbURMFCyy4c/qBsPzUChrlpfUoN6shS2za+V4q
6q+s2dtb0u/b2/5rPSQZcN6kvfWz/iFComovWlxLZulTIZSbResBertZBeQMLn52drM6R19ZRDDK
OCy3Dok0C5jQjHsXFrClW9TSSoQwiOWiJV4byplolcz8u9RH+l5BzHMKlJNfT8hrKqpaceb1NA8c
t/CQQpLIM3rfhM/fcFWiAeKQn5JseBLwlz2y91BxEBIQBVxGl4ZqGZsR1NG+qTR717I+UqaaMKlW
NNYLmUTPPQ/1sNQLQj+iWS/7eC8anEZDzApIYuomO1al5Bd0sfUtgA0XZIJ3Zcp+cChQBZuBRre+
hVVW8ldL9vlI2PnGRm9O9AeLWy4jrTNWbCesq8Qe1eWQQJunTtu/0TNVAMMVVbb7d6JVaqgKkeZT
qxBpPp07yOivA0WFNQEo0E6bXA3iqDMzFUVmx+q3NglXx9YqVhGnYV08Ibjc1Gc+j0ft0q6M4EKu
EhLep4Y8BqhxahiQFCBHaYVO9474xvBdyyxj4beqfKZGeXD3J3b91S6yHBNdMRaQmUQzGf6MmUDz
1pCkJjpTKkxAr9je6cgddRdSGrBDgBdC9lyRv1CVckBYK+3XcdgbZ7VGSn0HSInsjYmbfhiyeWtm
7jcoOJYwGqZ3EzrwHMpIPMa1rn3pVENbSmyK16ZZFjDC9gRMMunclhPju+3Z3rzPveRmBElPvLJx
zpvWzM/AcEjreIycA77V3428BOAjsWNujDLe+Xp6dZzipslOTIB1B7XBMAbhRkyAti9pF0fRNVVO
3XXs59leiYoAkgDLX4hqhO9zL44aCLJ4lqPCWQ2Bht4Z4k5JcVnKprJy/HTYSW3hAyFNSxQBsvhm
NJloS8OKvjYZnJ7u+L0fPBX5KC+4tiL9SqA0tCAu1qZbtKt2AnNMvcapFyT13VJpimFm1b2Pk4Dd
lcjeicdq43ilezc2QXBmdt0c2rV2rRsTtpfQ01fDVpc8K8GPMQDNC/tHDpmOlp1F6PKoXvwsnlWi
meZe7Ypn8VwLPfHISQ3iaqO7Ark2zIfK6/w5+9l3ddHe6PVr+6m/rtbauQbv+KzLFLTOp4xLJ5sS
isnIuizRnz4YGTpq/ZRjqWV1Dzd0BNFOGPi3CXzL4gSpHMZlrGg+GNOuXUtqqszD6U0EzNNOfhmK
cPBMUjynQydIEn5xoEQz3fUR+QV5BBTi6L5N2omB5F2tb69qxUR7QLRRUyS9W0EGa+ibWlHweY+W
d5mEWsB6PoXPaao2fe9fiqPOLRTwYZayZuz1L8upyMoxuFCcaC5MolsBLfzMMD15XY6FvK8zOUVB
sHPJqKIaKbK8F0cZjFUwEddfjTKMb52uYpVPaHahSmoE35s87FPNuWdlN1bzmtzYukzqK2UsaFT0
J20sgq+OAl+K2SCslCSthEjQEBFh0OXvKg/5bFDl5KrpB5Z0SvoDr7u/rvrwoFsGhPzi7xichQ4e
qF+DByJi4EsGtCTZcD0mqOmCEAFZRF7stSjq1tlH6D/CWYoJ8rlhp4XB4yDHWTLP/YE4pJPn69MJ
ZXzRuPDeNT28suNoVuswzcPLscy+CFBKZ0XKlkkbod2JHD+vkbJ2vbBGDK6M57z4cAeUXqr9no3W
RinMfKm45ne/LQpSUKH6kKdCHFnmhGQYDX+dy5WXXCWQf96QDArXXzTzvVSOUbP0tXUR+h2zGjoq
ouj7b2g13pFUxNZjAi7Vz7nkSPejMbaHplceAmJXX1rVT7YdwjVEhuQuPgciKt9KYVOF88wa4G5G
DgivO+htqSv1L2HlPrRFHf+O7iiCF2RIOq53pTm9eZXV5blwYBKrvZHCcjg7+TSZzONzA3yN6OBG
5Pg6d2nnAjtjN5AtzGRgsZiA3iO2ylwph+UTM0rM3ZGiaMNg+tg6tX0e2/Wdm5f+jSja4iIKjLuy
irxbN9erTVSp6hq5m+gOz+/9kUEssx4/dIDMLLrzq+E+lvXoNnQRWUtJ+EFIWZod1XusSQFFGHNg
UJAGQBnZ9OFOLH1Lmw13CUhkHqJaEU2OYXlulshxiOaxQHAx7vwKkYhUxnUR6s68gqH2SkJ6c51p
Cix/EF/5MPO91lnGuNxu+JOzSWBI2jcyCx9nkiIa+vpm1PFZGZWl3OodFNZKJo1b0RgA+V4FsFah
KwR7fUFiV49ye95fdL22EyqHSPMm8xIMFD8y+2YJZNvWUPlSQvVQFJ46KyutvhGVf6N/iepFHzYf
+4uPKz335frFlB7EIDKTQaxeu5XdrT2z8c4ckMgXoJS6RbIvk3ieqs6e2L90Jkuam84sK5fSmdHj
vjUnq2gCca1pOJSP4BsJTp0+TNylQN9oiUTATGnhhZnAO6gedIdqDPYWCNuGIQ9XlBO416JxTOXf
VcSVz0UtRFEL4qtpG4YX8xaohb6OgrGcT2FIz2/aG4PNIXGtbBbK5L3NLZOcFpmtxsax/PbG7+x2
F6oSm5Ops7BViX0RpkF24XqYUFVQVmXgKAvRKC5XAgEXNdYL8Ask4JeLDDlU2S7nSjimh6CDdnZe
KtWxmucluVz2lJYV1cPGYVqZSxmKRJLhyddFeIs4TAz1fQJH+cgu9+zoH3XkYaNGwH2ITKVraxz9
bYjrc9GxvzzL47j4KqU7ZYqp5jDNbiW4UZehxAyTOzpcHVOk0XTCdqWC1jpWBRfSB5ugRiI5Bh3G
OGARO4EPkWlI5wapSrAmwje1y9yxznAVluGOLBC0FRRXJvnE9bGWZOMnij8AD828xCfzAGBthHNn
1gxqsBPIWtKtmQazKjy2Clua8btK7PxYBnFGjxN7p6QwPaadEWVzcQVnag4Ide0kICuDPq/cXD2q
IY9KMFw0o7yUEfzesQsdLiKhmqyif75VmHpEj1ySSQHQ9GxZu1C2oB/+tamRl6q01N+6VRXehmH6
zZx4AmRIZGdJpcSk40jlGXoI2tJR8NrGGhsftMEbSHFhnm28uJ+xPG/2ohoWcwi9vEMtWdA+Jpl6
Xki6cxY3K3sK8kNMTQbAscA5345p+HvZcbejKdYae3J/DgTkSu1sM5y3fSavoZoDbDS1OlMAlpnC
J+yajyszlpyN5E7ZjYai75QKzgqvbXiqU1O/1GUF+vNQbm9clCAA/xloF7jplOOsIPITJ/kCXCH8
5SeCck8PpHXulF87RNrrxZHkXDTzCiOlbpIBLyjRhe1Nc510EUo8346mnGTSHRoECFizfBAFmnTy
vu2hP7a09kyYIE+VYfFjbSGqXq2zmPMPJ4voINqEzTfVAHKg8EqYRCGueqoCGAxQggaFKE5oXBSG
uxJKLYIQzj6WJA0OAj7CgUtkK2wjQXW8xSUNA1Qj7PjrlGyMsZbh+uGcNp8g1hn4jamL6C1l1nUS
dXB+dFJ9naGlkg95fx81bUWAznwuWAfeQ4RjQ4/BS9Ooan9fI5W+JlXWX4rWsZNIqZRRKBKtdtj1
0Ez0GyXGvzf5F0aITFZy1Mtz4VsQXgZhszSWfCeMgLB5EmDbVpUuvVLSoYSPoZ4Z2/iah66f2ejc
PPWdOteqwH9wekSG1TpU97pd78D+SlvBrVtOCkNJaBNBA74uTKJ4Q8cruuRTP9FiVGWO/MygzWTo
mhQy5iWkmJXiYEGU6li2cymKLMbVZJKFZapxuz/Z9XaCZ9R2shW2oTAZUwTReJHiHjNNmwFAs85G
9mxfS2PIth4Bs4Vl8hp7QGLnlq/YO9Fqyte23pv3EtJ6q7aGpLvhwYJlaPAX+ti5V6Ko8C/MNQNa
iTbOrJAdqXYVGhmcUlOXSIUl3XTlYF53GbutOH9MU8+fM1tpV56qe5tW89OtWTveJUtlgsxgUx4c
o0VaJGqejSK8z+wO6QKr/D0em6/CIWHJqn2mWtAmimrd1tG6nMDMEEGZ96SN81iBSNiKVjKmwBjV
cb23K/SGUrm+hHK9WFug0OcCWS6KyoTMJU5QLBirgnWKOZbroGiXhQ9S1Yep6VBZqnkgexundWDf
CZPkTaBYA2pd0egksr4o+14GWvF6guGW5mEwdLilAVQW0zVE31qKnb3VhHNRE/1LS1owLCUNNJNj
Y+1qs7qui7b6Njq2sTSGpN+Q7l59k0Fn2n43fnFjGNvwAhGVn7oVbpSin1aoh8jP07WL4CZLXU8D
vXkWwop0LiqiQEoJs22S4yIOvRi5daUuL8zU+m6D1TFZUO+bsieJoLNQBit1IND8SCsNqC8rjgBY
a8Azu3AGNtFq6R0aoRSuxZ20YH1Rk5SFmvipIEOWTUgy2pugtCFtdQBNpzCZHU8bWX9sdTv+fqyK
0zqTAKRco5kS9aCPTNMoFhBDmsuxQklCLXrFmFl2V5PNXbdLBAuYTKeqsEVxUh8UeYiWap5AYG1C
rTwTRgP2toVpV7vcl5CgW+VllZ+PU5ygEHIM6VhWx3rP8AZ9b/EDraubvGh6I0EJ3YvnQ6oRTpkc
XsL/dSrKpoDVcUjKiT6pe9MqOgs/WSIl3czyEPv6cIGTF+3U5YN77XTRN10mLYtjSsrpgqL59Hec
Gk4XFH8qOoCXMcyrcxFbeBNgEIekmOPeziWom31WZsJmGqW7bA0mi3CWh3imTlFH8ojbDbqTUNpN
kUhyoMnfEIcGaGGmZTx4LTRLRtR9acrx3qvb5NbHg7oFh5KvsiYwv8VIO7awUewMaxjJpuqGC/b+
h7AOgzNRY+4e0E/F7meNcVbaFgQigFNmY6kMy6abfusuTDchG6AjCYcF1mkfEtgz4xTh2qg5s6VC
vTSnotQhkenqWlqoPcwkM1tSszPIXx5El9yQkOoBcnQp69/bgJCVZprBrvKkx8DRyNnREakueey/
kiAdz9WhDMGnqcHXxjyTcKx/SSdc+dghJCXMdR/Jy7ZrIMqceo1adksgPr3qZLLKFb09npywFSs7
aQ0OvbxkrQl1QbHLBZaqUptwFpCru1SkMtu0kFIKReEPWsOiSjyBjAH1Ki56/0YUuT7sE8sNL9p2
WPg51NeyJlXXjQFPbmLmV6ImCidys6UrT8x1qcF+OdXkQy4DSBetg1LkO9ZWMGjwYM0CG9IgkWeS
27a8bFJvWIs9fGJGZB5HuJxEK/D+uawAZGuzIN/2uQt7rzQ5V5I2vGZdxouThNaj1XTLoh6db6HZ
u2BHm/p8NFoXxFoOvTEL6h9t9hDFufO1L3J33cmxx7RdGbfAlNoLNkq3okbuRXeT5/eM1+aLpVA2
iWKyPZ96I5LJdMTMt66NsFuGJgr3qYLrJHJcd9bk4ILkxjsIm2QG8WrUVWvth3pzrqbRxC5Q2udB
oqibjkz78zcN4lAUpWZCHBLKOyROzHombKI38AgSR8AIhGF0hBsSdIObtSf9xdVD9jOn+ikOYmqm
t3Rgrl8Km1jOiH7NdN7Rz3U6T7HxAkOCV6yhRhulS5J0PQQNvFtrimd2TXVe2p3yNYDGb5Eg4wm5
l+2f41xFdf61a2bF1tOow5Apuy9dUTedkYitoQYJGLxriNuIgUsMLB/GGTMK4X+aunxoEFVxmt48
EfvVrsZpMZ327GWLKYNVVJOMXZhul3ixjARkeMfiwkHS71yBThqFaWkR5oO66cNc++Lb3Z1mgFQA
hB/dRoPLlhczM36009O8m4vq6SRT9eM7EPabsof+ZTCLXUpmlbUoCEQjz1GSB25F5BL1RbdxWwOs
WNb6Fz4+rgsEnZqwUvcfzKKDrgdPag95mT2dc+phl+S0plVr3Oew0OEgyzL2vX2xb2szWNSeZ/yA
g7QFpPxQkUC+xHsv7wwg1Je2mTizJuz1H26MgpfuaF/Y0oK1SLRiW3lmfAOtjnfs0Wb1Nysrq3nQ
gqbnSdmOXhbuK0UJrnCUBXg4zWezYtMrasI+WJo/j1v2QjKQjCthw6fUL+o07painyiCaXcbBuaV
X9hfbA3PmVpKu9qPWM8DnWA9D3/LzJBuwipsr/WsIbm7rm5FTfKs9hoqimHCGiL6RNSNpBCenYUv
xc0cntA0WrsBNBg58IIsb67cMWsu6klZSGuDfDFmMtoSU7WK2mZblSxkC9Wtt4TbqxXE4P7cCNMO
0shptALS0MZlcF07CjySFvrJTkiAHFpYcHyix+mMGKTqHifuJVrw0YXbVDdZqKJgNICXMKq0vLK7
FDSsxE0qYtwDNsWMRXB92U4FhPK8LgEvc+BkNWJt2NCXVy90A4LlyRTBtuDMUC3ks4dYWSsquPVB
c7LZ2DuwAGtjWV+D+/H7u9Ja+pN6myiGKcc+h/ElgPQTHfNXu24Y+Rb6zGdNkzaIxFVQ+uJ8UEfb
3hm+cn10aYuqrMns2ttlqfSIs46ZiWRJqdgruDTl6UbE55U7uJsxStNLUeRBac0HXbWXmUkufYvw
q5heDA26h1nwBRLcFjk3xCNsktCbmV2zTJ2JLomU3qAmqa5T3/qSDCOeuwCq1j17d/+8SHRAOMkA
MZ7ikfWnkx9NkD7fMvL37gqFXxs5sL46lPA9hW4OU1KsjQE6FR1eQ7dMrjtFS67dzCnmpEKa62Mf
/LyIYvb+QXRpWA8ihRhAWs8JwlQ0gCZ91W8XWTsYSPWQuDOTI8vd6pk6OYDDADgG3DoZe9NLKRiT
swEesFUAkuTO9ft7wYeSRPKV5RTWPZkvIXx+xtxSgai0sNUhV5IeUtNMDl6MpkRqRNqZp8oXb0xT
o5YB4/CQhOgSw0TqpAMZMWPumHutFe5F56NtkLsbL9X9M2GLp3PFkdROs+OgmKsOxrUot3fmVOSm
ZL0pTrYxCbsS4nBQ/l3dsVCbOsqWglEchvDOn8FATlaCE+npSkQq+qQL5lZvOysRyxA2O+NrydFe
VE6xj6ROnKWUxDpkdq/xEF8hzdmB9wbYTXxH+tazpibWUwrvetbJyvc6rkJGCl+9sEoLuvWwb1an
riOhiz4mPdkc4+gaOaBsiacwZ6k/7cX8Jgpmma3IuNvIBBaF6CiOkN0eybwrAhDlPlnDp7NPvf/s
CqfL/E9e4fgXl9MKSnwDc4ocgNKI3JFVLQPcrh8K91j9YIN9vdtGtbv8YBfVP7OJy4kGcWqfO29O
FfbTZ6lVYvFM/PxsCLGCLePVprWSdhmbEqNmSDbGmVOiNgBIYDhXekB6QQ24jmxIGFMmmywNebZQ
qzTf+CqpFPZQnPlwUQrxg/CoeDAJLxxFFjLZPeowdERNDPT5hFn0dX62nboGuBdjrcu2ovFD31M3
T2sf1HIXena5ASY6HqKpEEf46klbiOUdDqo6XBIDanqR0jAeQmdAOifBpeNm/pno3Q7hpLRRqh2z
Q4J0x3QdL0I4K6iqmxiGgUtE2Mu5i9LZKnfd2AE5LMXnMdkfojVxmLYT38zB9oXIiNhttDk1dC67
idj12dVwJVHgM84vcz15zOoEIjt4A0fUvM6yfPSBYkCpdibqolBGH+Op3kTEt5bH/m7rQXKedDo3
v7lhgnXmvVQTM4id+AovzDgfnVL+5uf1oQ4843dWVnPHK8brjByL02bPz4mW9h1T+8mGTI/HPuG1
AJ7Znv326T/++Z+P/f/2nrPLLB68LP2UNsllFqR19Y/fFMP87VN+tG+f/vEbAF0Z5IfBC6uZOugs
W6b98eEa7fWp+/9qhjFEnQH2qEi/JSLcfsHDXC27HP1DF3/GFy1E2MANBvXCHY3yi7YSndxU7S6A
CQMHmc7pYs9ek+7YLo+tntXM7fzZGYgT+GO70GrV2sMEY+2bwbOPR14alHutg58Js+1J1eKFR1CG
GZlUKVXd6ArE2npZ+d+swnskwqFdQp7vXfEy8NRh1opBWRK+6zZCC6rPqkXos3DRhjpB7L2apNd7
5appoNGrCUNK4EauRTFLyEu8tg1JvW7RLV13busvRIs72QKrvCJeDH3fdIavWJOrI7F4L5t1h/bP
QZB5i8Jm3jq3iaJ+sCtpnpyzKlj7E5u36jPCN4RSl4iPJbd5o0irKoj1haj6vtPvoZj5kjh5eusG
eTLnD2q3WrSrRJ5N3Ji3U8VttTvymeMZKVP+6gMFoJ3lIIssL5mJhrwZ4Zc4cQUyVyoz2amTVdIQ
Wuu8BoYJpBsv6nKEeGSI9oXIVRW2Ir3S0nI7pop3K4rW9leWB8WXqMFxoM4draw2MED7t25UltvY
JzwsWt26Ca8lljaiVvPYziSXARVicBkgGpwRYqUkirHs3tqOnuHJZkT9sBiAsBKVTe6Jk5B7HCbd
zijM8s4po40yQRn0yMjIDy7TzZEkGra6LkZcKcoitN2tfinMFg6+Br5p8fL8x7u3pxJv02NGdAl2
9/pD9Z+3WcJ//zmd87PP+zP+uQ8ey6zKfq8/9np3Ehd++eDFQ/3wrrJMCX0PV81zOVw/V01c/3Xr
8U/k/Z8uJF782+wPl/i3Or0OJH9+oU/P4u+6HfLnf/z2mDVpPf19XpClv700TSOM5rwZkX5eSHyZ
v7pA/MB3bp64sql+NiwdQLQmoyXKP/u3T7CEeC/NkmN+NmXLgQaTsWz6p7/9FX9+4p/cg7/+eq+3
+vg0/Pl13n2Dh6ckYHcBVXbwWL+9BSp0P8a/dxc+XON0Fwz5swy5m6mo+p/eBdv4bKswFqkOhHLT
P+Vvdxcs2eSn+zk7/byjf3wW/vVd0D7z+06Tlfqnd8GSP1uWrdmKBiRj+vf3exbQU2QK/rW7oH9m
5nM0RXn5ltr7N0KReRgc2TY02zrepr/bs4Bv5PjLfHi5/l8eBf2zYaq8Vm/HAkU1PiuKaRj6y01+
M6T+q5Hw/9cooMjWL//wfDt+dxlxxT99/BWFm6IolmP8DR98zdaPY9J//zfXDV5/TTFN9fh2yx8e
fFNjKjAtxXGsv9sTr8qKwtL6V997fnwiNK/fn/v59ul3rM86ofFpVDg+Hsfn7W/0Dqg8u7/64uvm
Z8NRoDGxX74lC4y3d8E0PyvMAaZlvrQfp96/1V1QX97P//6rYKif2awhxaG8zIQ88e/ugvxZ1UjR
I1H/51DBw/d3ugum9ct3gWdBVxyWh5Z+HBHUD3eB9YLq6Dpb3J/t/+5d+Ddu1c9F9NwP4iexxg6e
qzcL9f+yw+vk88cLvF9Cv+s3rbiPVz6twP/5bs0kfuc3ja+/u/iYl9Nfvt8fP/ndZ71+qVfjJngu
H8pHfxANw8tfefGQsFL/P/GP57J+eLv0PU56p7/kH7+9+zvfDIh/deFZGdRB5X8CI90kP4J3n3Bc
SvzqJ+wf0qDOfry78suQ/auXvnjuPs3KJq264DF6e29eBsP/gev/zubrKX5Inz5N/58//CgfnrLy
/WeJIeeXPysra797rupPt88lP0pW8ry//xygpK+G487wv/ODX2Ttw6cbPG/vf2v1uIb41W9xSOuH
Mshe/8xpl/qyRfvVKyMtnj4+f1o+dQ/l06ctOYHp07uPOY55v/oxjDA/nh/fXfi4ufrVC988VNFD
/eg/dw/vNvHMMdOC+lcvTwYi7sjXR2d4vaBwE1iazu7wVz/hokkf2qZ+vdB0ZVwHzn/5t//ZYPhz
tvzjEPnqG/iz094P/1OPx/j5ofzn/wUAAP//</cx:binary>
              </cx:geoCache>
            </cx:geography>
          </cx:layoutPr>
        </cx:series>
      </cx:plotAreaRegion>
    </cx:plotArea>
    <cx:legend pos="l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0.71305</cdr:y>
    </cdr:from>
    <cdr:to>
      <cdr:x>1</cdr:x>
      <cdr:y>0.8935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AD9B4CFD-A0B7-5822-4DF6-25F82B237048}"/>
            </a:ext>
          </a:extLst>
        </cdr:cNvPr>
        <cdr:cNvSpPr/>
      </cdr:nvSpPr>
      <cdr:spPr>
        <a:xfrm xmlns:a="http://schemas.openxmlformats.org/drawingml/2006/main">
          <a:off x="0" y="3358898"/>
          <a:ext cx="6366510" cy="850030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  <a:prstDash val="lgDashDot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0.66288</cdr:x>
      <cdr:y>0.83464</cdr:y>
    </cdr:from>
    <cdr:to>
      <cdr:x>0.76062</cdr:x>
      <cdr:y>0.87918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7BDD105-1ABA-E23C-3BA6-455618681285}"/>
            </a:ext>
          </a:extLst>
        </cdr:cNvPr>
        <cdr:cNvSpPr txBox="1"/>
      </cdr:nvSpPr>
      <cdr:spPr>
        <a:xfrm xmlns:a="http://schemas.openxmlformats.org/drawingml/2006/main">
          <a:off x="4220210" y="3931636"/>
          <a:ext cx="622300" cy="209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>
              <a:solidFill>
                <a:schemeClr val="accent5">
                  <a:lumMod val="10000"/>
                </a:schemeClr>
              </a:solidFill>
            </a:rPr>
            <a:t>81%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A35-DCE4-4585-94A8-2EC1ADB1680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E1A2E-2846-434D-8E11-CA2C3472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87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dc6316f5a0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dc6316f5a0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35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2400" y="1268400"/>
            <a:ext cx="5771600" cy="31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2400" y="4831367"/>
            <a:ext cx="3574400" cy="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4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39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2216000" y="20491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1022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22160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2216000" y="41319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10223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22160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7537300" y="20491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6343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75373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7537300" y="41319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63436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75373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08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/>
          </p:nvPr>
        </p:nvSpPr>
        <p:spPr>
          <a:xfrm>
            <a:off x="9524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524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782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45782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5"/>
          </p:nvPr>
        </p:nvSpPr>
        <p:spPr>
          <a:xfrm>
            <a:off x="82040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82040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8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1038251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1038251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4624700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4624700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8214337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8214337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51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1_Title and three columns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2"/>
          </p:nvPr>
        </p:nvSpPr>
        <p:spPr>
          <a:xfrm>
            <a:off x="7621500" y="4745567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621500" y="5274533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3"/>
          </p:nvPr>
        </p:nvSpPr>
        <p:spPr>
          <a:xfrm>
            <a:off x="7621512" y="2984600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4"/>
          </p:nvPr>
        </p:nvSpPr>
        <p:spPr>
          <a:xfrm>
            <a:off x="7621512" y="3513567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5"/>
          </p:nvPr>
        </p:nvSpPr>
        <p:spPr>
          <a:xfrm>
            <a:off x="7621491" y="1223633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6"/>
          </p:nvPr>
        </p:nvSpPr>
        <p:spPr>
          <a:xfrm>
            <a:off x="7621491" y="1752600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09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2352500" y="2049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352500" y="2578100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2352500" y="4131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2352500" y="4660900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7832500" y="2049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7832500" y="2578100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7832500" y="4131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7832500" y="4660900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68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838200" y="28482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838200" y="2124667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838200" y="52231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838200" y="4499567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7318200" y="28482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7318200" y="2124667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7318200" y="52231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7318200" y="4499567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59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2"/>
          </p:nvPr>
        </p:nvSpPr>
        <p:spPr>
          <a:xfrm>
            <a:off x="952400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52400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3"/>
          </p:nvPr>
        </p:nvSpPr>
        <p:spPr>
          <a:xfrm>
            <a:off x="4578184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4578189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5"/>
          </p:nvPr>
        </p:nvSpPr>
        <p:spPr>
          <a:xfrm>
            <a:off x="8203984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6"/>
          </p:nvPr>
        </p:nvSpPr>
        <p:spPr>
          <a:xfrm>
            <a:off x="8203995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7"/>
          </p:nvPr>
        </p:nvSpPr>
        <p:spPr>
          <a:xfrm>
            <a:off x="952400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8"/>
          </p:nvPr>
        </p:nvSpPr>
        <p:spPr>
          <a:xfrm>
            <a:off x="952400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9"/>
          </p:nvPr>
        </p:nvSpPr>
        <p:spPr>
          <a:xfrm>
            <a:off x="4578184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3"/>
          </p:nvPr>
        </p:nvSpPr>
        <p:spPr>
          <a:xfrm>
            <a:off x="4578189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14"/>
          </p:nvPr>
        </p:nvSpPr>
        <p:spPr>
          <a:xfrm>
            <a:off x="8203984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5"/>
          </p:nvPr>
        </p:nvSpPr>
        <p:spPr>
          <a:xfrm>
            <a:off x="8203995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4992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6746643" y="20422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2027367" y="4979800"/>
            <a:ext cx="34180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2"/>
          </p:nvPr>
        </p:nvSpPr>
        <p:spPr>
          <a:xfrm>
            <a:off x="6746633" y="4979800"/>
            <a:ext cx="34180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3"/>
          </p:nvPr>
        </p:nvSpPr>
        <p:spPr>
          <a:xfrm>
            <a:off x="2027367" y="20422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 idx="4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5327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 hasCustomPrompt="1"/>
          </p:nvPr>
        </p:nvSpPr>
        <p:spPr>
          <a:xfrm>
            <a:off x="5943600" y="17681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5943600" y="23827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3" hasCustomPrompt="1"/>
          </p:nvPr>
        </p:nvSpPr>
        <p:spPr>
          <a:xfrm>
            <a:off x="5943600" y="32844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4"/>
          </p:nvPr>
        </p:nvSpPr>
        <p:spPr>
          <a:xfrm>
            <a:off x="5943600" y="38990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5" hasCustomPrompt="1"/>
          </p:nvPr>
        </p:nvSpPr>
        <p:spPr>
          <a:xfrm>
            <a:off x="5943600" y="48007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6"/>
          </p:nvPr>
        </p:nvSpPr>
        <p:spPr>
          <a:xfrm>
            <a:off x="5943600" y="54153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5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2400" y="3138900"/>
            <a:ext cx="40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52400" y="4604200"/>
            <a:ext cx="33624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1346800"/>
            <a:ext cx="4064000" cy="1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92361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Numbers and text  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 idx="2" hasCustomPrompt="1"/>
          </p:nvPr>
        </p:nvSpPr>
        <p:spPr>
          <a:xfrm>
            <a:off x="5950068" y="2593733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 idx="3" hasCustomPrompt="1"/>
          </p:nvPr>
        </p:nvSpPr>
        <p:spPr>
          <a:xfrm>
            <a:off x="4036733" y="2391008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8204000" y="49326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 idx="4" hasCustomPrompt="1"/>
          </p:nvPr>
        </p:nvSpPr>
        <p:spPr>
          <a:xfrm>
            <a:off x="4481340" y="4510933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5"/>
          </p:nvPr>
        </p:nvSpPr>
        <p:spPr>
          <a:xfrm>
            <a:off x="952400" y="3707151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title" idx="6"/>
          </p:nvPr>
        </p:nvSpPr>
        <p:spPr>
          <a:xfrm>
            <a:off x="8204000" y="43895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 idx="7"/>
          </p:nvPr>
        </p:nvSpPr>
        <p:spPr>
          <a:xfrm>
            <a:off x="952400" y="31640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8"/>
          </p:nvPr>
        </p:nvSpPr>
        <p:spPr>
          <a:xfrm>
            <a:off x="8204000" y="2650751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 idx="9"/>
          </p:nvPr>
        </p:nvSpPr>
        <p:spPr>
          <a:xfrm>
            <a:off x="8204000" y="21076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87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4063067" y="4379384"/>
            <a:ext cx="3743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3248467" y="2406464"/>
            <a:ext cx="53728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068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6528400" y="2006600"/>
            <a:ext cx="4711200" cy="9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6540500" y="3157700"/>
            <a:ext cx="4711200" cy="1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4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952400" y="1864700"/>
            <a:ext cx="456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1"/>
          </p:nvPr>
        </p:nvSpPr>
        <p:spPr>
          <a:xfrm>
            <a:off x="964300" y="3157700"/>
            <a:ext cx="4103200" cy="1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974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952400" y="2739367"/>
            <a:ext cx="456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1"/>
          </p:nvPr>
        </p:nvSpPr>
        <p:spPr>
          <a:xfrm>
            <a:off x="964300" y="4032367"/>
            <a:ext cx="386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86175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952400" y="1924833"/>
            <a:ext cx="102872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844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86259" y="165147"/>
            <a:ext cx="11403959" cy="6013981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525590" y="615650"/>
            <a:ext cx="11403959" cy="6013981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358900" y="1078133"/>
            <a:ext cx="4737200" cy="13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8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358900" y="2385333"/>
            <a:ext cx="4737200" cy="1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1358900" y="5083933"/>
            <a:ext cx="456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733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98648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1101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209401" y="540900"/>
            <a:ext cx="11982580" cy="63304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93528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03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952400" y="1609067"/>
            <a:ext cx="10287200" cy="4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2400" y="7211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35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746643" y="31471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2024900" y="4014600"/>
            <a:ext cx="341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746635" y="4014600"/>
            <a:ext cx="341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2024900" y="31471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5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52400" y="2409167"/>
            <a:ext cx="5052000" cy="3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52400" y="1425133"/>
            <a:ext cx="40028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0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95300" y="2693517"/>
            <a:ext cx="5388000" cy="2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2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586400" y="1864684"/>
            <a:ext cx="565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6688300" y="3157700"/>
            <a:ext cx="4563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706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518967" y="4194151"/>
            <a:ext cx="5721200" cy="1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1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0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2182000" y="2796467"/>
            <a:ext cx="8285200" cy="15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844800" y="4414233"/>
            <a:ext cx="6959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4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536633"/>
            <a:ext cx="1028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9218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186425A0-EA39-97F2-2D03-6296C1C64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1803">
            <a:off x="6003228" y="525489"/>
            <a:ext cx="2356252" cy="2450502"/>
          </a:xfrm>
          <a:prstGeom prst="rect">
            <a:avLst/>
          </a:prstGeom>
        </p:spPr>
      </p:pic>
      <p:grpSp>
        <p:nvGrpSpPr>
          <p:cNvPr id="325" name="Google Shape;325;p36"/>
          <p:cNvGrpSpPr/>
          <p:nvPr/>
        </p:nvGrpSpPr>
        <p:grpSpPr>
          <a:xfrm>
            <a:off x="6285371" y="1164588"/>
            <a:ext cx="6012055" cy="4739376"/>
            <a:chOff x="4398025" y="622868"/>
            <a:chExt cx="4671130" cy="3682308"/>
          </a:xfrm>
        </p:grpSpPr>
        <p:sp>
          <p:nvSpPr>
            <p:cNvPr id="326" name="Google Shape;326;p36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36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41" name="Google Shape;341;p36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36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9" name="Google Shape;389;p36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36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6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36"/>
          <p:cNvSpPr/>
          <p:nvPr/>
        </p:nvSpPr>
        <p:spPr>
          <a:xfrm>
            <a:off x="6120915" y="5296818"/>
            <a:ext cx="194357" cy="194357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11189618" y="2494797"/>
            <a:ext cx="303313" cy="259735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5" name="Google Shape;405;p36"/>
          <p:cNvSpPr/>
          <p:nvPr/>
        </p:nvSpPr>
        <p:spPr>
          <a:xfrm rot="2700000">
            <a:off x="5950382" y="4755931"/>
            <a:ext cx="277452" cy="277608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7018710" y="2782785"/>
            <a:ext cx="303303" cy="303303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6883517" y="2163241"/>
            <a:ext cx="573656" cy="567831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01;p36">
            <a:extLst>
              <a:ext uri="{FF2B5EF4-FFF2-40B4-BE49-F238E27FC236}">
                <a16:creationId xmlns:a16="http://schemas.microsoft.com/office/drawing/2014/main" id="{B3FF6A23-05AA-B0BC-DBEA-7AAA0F6669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2500" y="1268413"/>
            <a:ext cx="5772150" cy="319722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Pediatrics in Canada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2"/>
          </p:nvPr>
        </p:nvSpPr>
        <p:spPr>
          <a:xfrm>
            <a:off x="2216000" y="2049133"/>
            <a:ext cx="35560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Pediatrics Profile</a:t>
            </a:r>
            <a:endParaRPr dirty="0"/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 idx="3"/>
          </p:nvPr>
        </p:nvSpPr>
        <p:spPr>
          <a:xfrm>
            <a:off x="1022500" y="2115900"/>
            <a:ext cx="1206400" cy="77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01.</a:t>
            </a:r>
            <a:endParaRPr/>
          </a:p>
        </p:txBody>
      </p:sp>
      <p:sp>
        <p:nvSpPr>
          <p:cNvPr id="422" name="Google Shape;422;p38"/>
          <p:cNvSpPr txBox="1">
            <a:spLocks noGrp="1"/>
          </p:cNvSpPr>
          <p:nvPr>
            <p:ph type="title" idx="4"/>
          </p:nvPr>
        </p:nvSpPr>
        <p:spPr>
          <a:xfrm>
            <a:off x="2216000" y="4131933"/>
            <a:ext cx="35560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Medical Schools</a:t>
            </a:r>
            <a:endParaRPr dirty="0"/>
          </a:p>
        </p:txBody>
      </p:sp>
      <p:sp>
        <p:nvSpPr>
          <p:cNvPr id="423" name="Google Shape;423;p38"/>
          <p:cNvSpPr txBox="1">
            <a:spLocks noGrp="1"/>
          </p:cNvSpPr>
          <p:nvPr>
            <p:ph type="title" idx="5"/>
          </p:nvPr>
        </p:nvSpPr>
        <p:spPr>
          <a:xfrm>
            <a:off x="1022300" y="4198700"/>
            <a:ext cx="1206400" cy="77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03.</a:t>
            </a: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 idx="7"/>
          </p:nvPr>
        </p:nvSpPr>
        <p:spPr>
          <a:xfrm>
            <a:off x="7537300" y="2049133"/>
            <a:ext cx="36324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Pediatricians around Canada</a:t>
            </a:r>
            <a:endParaRPr dirty="0"/>
          </a:p>
        </p:txBody>
      </p:sp>
      <p:sp>
        <p:nvSpPr>
          <p:cNvPr id="426" name="Google Shape;426;p38"/>
          <p:cNvSpPr txBox="1">
            <a:spLocks noGrp="1"/>
          </p:cNvSpPr>
          <p:nvPr>
            <p:ph type="title" idx="8"/>
          </p:nvPr>
        </p:nvSpPr>
        <p:spPr>
          <a:xfrm>
            <a:off x="6343500" y="2115900"/>
            <a:ext cx="1206400" cy="77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02.</a:t>
            </a: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title" idx="13"/>
          </p:nvPr>
        </p:nvSpPr>
        <p:spPr>
          <a:xfrm>
            <a:off x="7537300" y="4131933"/>
            <a:ext cx="36324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Age and Gender</a:t>
            </a:r>
            <a:endParaRPr dirty="0"/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 idx="14"/>
          </p:nvPr>
        </p:nvSpPr>
        <p:spPr>
          <a:xfrm>
            <a:off x="6343600" y="4198700"/>
            <a:ext cx="1206400" cy="77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04.</a:t>
            </a: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32" name="Google Shape;432;p3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33" name="Google Shape;433;p3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4" name="Google Shape;434;p3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>
            <a:spLocks noGrp="1"/>
          </p:cNvSpPr>
          <p:nvPr>
            <p:ph type="title"/>
          </p:nvPr>
        </p:nvSpPr>
        <p:spPr>
          <a:xfrm>
            <a:off x="5919686" y="463173"/>
            <a:ext cx="5653200" cy="113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Pediatrics Profile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6688300" y="2661700"/>
            <a:ext cx="4563200" cy="198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dirty="0"/>
              <a:t>Youth health</a:t>
            </a:r>
          </a:p>
          <a:p>
            <a:pPr marL="0" indent="0" algn="ctr"/>
            <a:endParaRPr lang="en" dirty="0"/>
          </a:p>
          <a:p>
            <a:pPr marL="0" indent="0" algn="ctr"/>
            <a:endParaRPr lang="en" dirty="0"/>
          </a:p>
          <a:p>
            <a:pPr marL="0" indent="0" algn="ctr"/>
            <a:endParaRPr lang="en" dirty="0"/>
          </a:p>
          <a:p>
            <a:pPr marL="0" indent="0" algn="ctr"/>
            <a:r>
              <a:rPr lang="en" dirty="0"/>
              <a:t>Subspecialties</a:t>
            </a:r>
          </a:p>
          <a:p>
            <a:pPr marL="0" indent="0" algn="ctr"/>
            <a:endParaRPr lang="en" dirty="0"/>
          </a:p>
          <a:p>
            <a:pPr marL="0" indent="0" algn="ctr"/>
            <a:endParaRPr lang="en" dirty="0"/>
          </a:p>
          <a:p>
            <a:pPr marL="0" indent="0" algn="ctr"/>
            <a:endParaRPr lang="en" dirty="0"/>
          </a:p>
          <a:p>
            <a:pPr marL="0" indent="0" algn="ctr"/>
            <a:r>
              <a:rPr lang="en" dirty="0"/>
              <a:t>School and Certification</a:t>
            </a:r>
          </a:p>
          <a:p>
            <a:pPr marL="0" indent="0" algn="ctr"/>
            <a:endParaRPr lang="en" dirty="0"/>
          </a:p>
          <a:p>
            <a:pPr marL="0" indent="0" algn="ctr"/>
            <a:endParaRPr lang="en" dirty="0"/>
          </a:p>
          <a:p>
            <a:pPr marL="0" indent="0" algn="ctr"/>
            <a:endParaRPr lang="en" dirty="0"/>
          </a:p>
          <a:p>
            <a:pPr marL="0" indent="0" algn="ctr"/>
            <a:endParaRPr dirty="0"/>
          </a:p>
        </p:txBody>
      </p:sp>
      <p:grpSp>
        <p:nvGrpSpPr>
          <p:cNvPr id="449" name="Google Shape;449;p40"/>
          <p:cNvGrpSpPr/>
          <p:nvPr/>
        </p:nvGrpSpPr>
        <p:grpSpPr>
          <a:xfrm>
            <a:off x="391943" y="1945873"/>
            <a:ext cx="4329065" cy="4055587"/>
            <a:chOff x="521725" y="1038225"/>
            <a:chExt cx="3436494" cy="3219401"/>
          </a:xfrm>
        </p:grpSpPr>
        <p:sp>
          <p:nvSpPr>
            <p:cNvPr id="450" name="Google Shape;450;p40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5E1A9E-0F4D-51C8-2974-E695C833B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65" t="44989" r="59509" b="49448"/>
          <a:stretch/>
        </p:blipFill>
        <p:spPr>
          <a:xfrm>
            <a:off x="7610141" y="2909052"/>
            <a:ext cx="454279" cy="368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6F604-5642-4A8D-5AE2-2291E3960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3" t="66224" r="48902" b="26431"/>
          <a:stretch/>
        </p:blipFill>
        <p:spPr>
          <a:xfrm>
            <a:off x="7610141" y="3947133"/>
            <a:ext cx="470020" cy="48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49351-582A-8953-314E-10AFE9278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36" t="52071" r="65619" b="41607"/>
          <a:stretch/>
        </p:blipFill>
        <p:spPr>
          <a:xfrm>
            <a:off x="6913000" y="4967464"/>
            <a:ext cx="517532" cy="4189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60"/>
          <p:cNvSpPr txBox="1">
            <a:spLocks noGrp="1"/>
          </p:cNvSpPr>
          <p:nvPr>
            <p:ph type="title"/>
          </p:nvPr>
        </p:nvSpPr>
        <p:spPr>
          <a:xfrm>
            <a:off x="129440" y="476012"/>
            <a:ext cx="102872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Pediatricians around Canada,2015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AD0C06-1EE2-EC57-6F15-158AB3878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942270"/>
              </p:ext>
            </p:extLst>
          </p:nvPr>
        </p:nvGraphicFramePr>
        <p:xfrm>
          <a:off x="-36951" y="14652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2219;p83">
            <a:extLst>
              <a:ext uri="{FF2B5EF4-FFF2-40B4-BE49-F238E27FC236}">
                <a16:creationId xmlns:a16="http://schemas.microsoft.com/office/drawing/2014/main" id="{97459897-349A-2432-0974-E13A9007CBDC}"/>
              </a:ext>
            </a:extLst>
          </p:cNvPr>
          <p:cNvSpPr/>
          <p:nvPr/>
        </p:nvSpPr>
        <p:spPr>
          <a:xfrm>
            <a:off x="7973805" y="1109427"/>
            <a:ext cx="1487100" cy="14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22;p83">
            <a:extLst>
              <a:ext uri="{FF2B5EF4-FFF2-40B4-BE49-F238E27FC236}">
                <a16:creationId xmlns:a16="http://schemas.microsoft.com/office/drawing/2014/main" id="{AA661395-9668-B684-A2CD-5B2F94E70312}"/>
              </a:ext>
            </a:extLst>
          </p:cNvPr>
          <p:cNvSpPr txBox="1">
            <a:spLocks/>
          </p:cNvSpPr>
          <p:nvPr/>
        </p:nvSpPr>
        <p:spPr>
          <a:xfrm>
            <a:off x="7905016" y="1559895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kern="0" dirty="0">
                <a:solidFill>
                  <a:schemeClr val="accent2">
                    <a:lumMod val="75000"/>
                  </a:schemeClr>
                </a:solidFill>
              </a:rPr>
              <a:t>39%</a:t>
            </a:r>
          </a:p>
          <a:p>
            <a:pPr algn="ctr"/>
            <a:r>
              <a:rPr lang="en" sz="1600" kern="0" dirty="0">
                <a:solidFill>
                  <a:schemeClr val="accent2">
                    <a:lumMod val="75000"/>
                  </a:schemeClr>
                </a:solidFill>
              </a:rPr>
              <a:t>Ontario</a:t>
            </a:r>
          </a:p>
        </p:txBody>
      </p:sp>
      <p:sp>
        <p:nvSpPr>
          <p:cNvPr id="7" name="Google Shape;2218;p83">
            <a:extLst>
              <a:ext uri="{FF2B5EF4-FFF2-40B4-BE49-F238E27FC236}">
                <a16:creationId xmlns:a16="http://schemas.microsoft.com/office/drawing/2014/main" id="{18EBCF8F-ED0D-FC46-694C-3CB5056C4BDF}"/>
              </a:ext>
            </a:extLst>
          </p:cNvPr>
          <p:cNvSpPr/>
          <p:nvPr/>
        </p:nvSpPr>
        <p:spPr>
          <a:xfrm>
            <a:off x="9230220" y="1465208"/>
            <a:ext cx="1064400" cy="106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23;p83">
            <a:extLst>
              <a:ext uri="{FF2B5EF4-FFF2-40B4-BE49-F238E27FC236}">
                <a16:creationId xmlns:a16="http://schemas.microsoft.com/office/drawing/2014/main" id="{845A8B00-1C77-549E-7226-F4DE799ACD40}"/>
              </a:ext>
            </a:extLst>
          </p:cNvPr>
          <p:cNvSpPr txBox="1">
            <a:spLocks/>
          </p:cNvSpPr>
          <p:nvPr/>
        </p:nvSpPr>
        <p:spPr>
          <a:xfrm>
            <a:off x="8970314" y="1635985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kern="0" dirty="0">
                <a:solidFill>
                  <a:schemeClr val="accent2">
                    <a:lumMod val="25000"/>
                  </a:schemeClr>
                </a:solidFill>
              </a:rPr>
              <a:t>23%</a:t>
            </a:r>
          </a:p>
          <a:p>
            <a:pPr algn="ctr"/>
            <a:r>
              <a:rPr lang="en" sz="1200" kern="0" dirty="0">
                <a:solidFill>
                  <a:schemeClr val="accent2">
                    <a:lumMod val="25000"/>
                  </a:schemeClr>
                </a:solidFill>
              </a:rPr>
              <a:t>Quebec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BAD0C06-1EE2-EC57-6F15-158AB38783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1730699"/>
                  </p:ext>
                </p:extLst>
              </p:nvPr>
            </p:nvGraphicFramePr>
            <p:xfrm>
              <a:off x="6096000" y="1974664"/>
              <a:ext cx="4053492" cy="23992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BAD0C06-1EE2-EC57-6F15-158AB38783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000" y="1974664"/>
                <a:ext cx="4053492" cy="239921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7FAD08-F716-C7DF-EF5A-E554B74D2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677600"/>
              </p:ext>
            </p:extLst>
          </p:nvPr>
        </p:nvGraphicFramePr>
        <p:xfrm>
          <a:off x="3211830" y="4638937"/>
          <a:ext cx="4255770" cy="22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1" name="Google Shape;3234;p104">
            <a:extLst>
              <a:ext uri="{FF2B5EF4-FFF2-40B4-BE49-F238E27FC236}">
                <a16:creationId xmlns:a16="http://schemas.microsoft.com/office/drawing/2014/main" id="{A5C75522-2B33-C8C1-85DA-CB8CE45CD84F}"/>
              </a:ext>
            </a:extLst>
          </p:cNvPr>
          <p:cNvGrpSpPr/>
          <p:nvPr/>
        </p:nvGrpSpPr>
        <p:grpSpPr>
          <a:xfrm>
            <a:off x="4864643" y="2965487"/>
            <a:ext cx="999850" cy="208784"/>
            <a:chOff x="6336019" y="3733725"/>
            <a:chExt cx="2566206" cy="351310"/>
          </a:xfrm>
          <a:solidFill>
            <a:schemeClr val="accent3">
              <a:lumMod val="75000"/>
            </a:schemeClr>
          </a:solidFill>
        </p:grpSpPr>
        <p:sp>
          <p:nvSpPr>
            <p:cNvPr id="12" name="Google Shape;3235;p104">
              <a:extLst>
                <a:ext uri="{FF2B5EF4-FFF2-40B4-BE49-F238E27FC236}">
                  <a16:creationId xmlns:a16="http://schemas.microsoft.com/office/drawing/2014/main" id="{91A3F1E0-2970-1D66-AAFB-F75EF017D54F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36;p104">
              <a:extLst>
                <a:ext uri="{FF2B5EF4-FFF2-40B4-BE49-F238E27FC236}">
                  <a16:creationId xmlns:a16="http://schemas.microsoft.com/office/drawing/2014/main" id="{F69BDA18-BEB5-D748-B3D3-82A5AA013E9B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37;p104">
              <a:extLst>
                <a:ext uri="{FF2B5EF4-FFF2-40B4-BE49-F238E27FC236}">
                  <a16:creationId xmlns:a16="http://schemas.microsoft.com/office/drawing/2014/main" id="{062360D1-8FB0-9B81-CC7A-38167FCD0C72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38;p104">
              <a:extLst>
                <a:ext uri="{FF2B5EF4-FFF2-40B4-BE49-F238E27FC236}">
                  <a16:creationId xmlns:a16="http://schemas.microsoft.com/office/drawing/2014/main" id="{61DFC38A-8773-3305-EC22-D946E2121C98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C29E8E-F8A8-757E-B04A-BB021FC0BAAE}"/>
              </a:ext>
            </a:extLst>
          </p:cNvPr>
          <p:cNvSpPr txBox="1"/>
          <p:nvPr/>
        </p:nvSpPr>
        <p:spPr>
          <a:xfrm>
            <a:off x="-36951" y="6659747"/>
            <a:ext cx="61150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effectLst/>
                <a:latin typeface="Calibri" panose="020F0502020204030204" pitchFamily="34" charset="0"/>
              </a:rPr>
              <a:t>Source: 2014/15 Annual Census of Post-MD Trainees, CAPER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60"/>
          <p:cNvSpPr txBox="1">
            <a:spLocks noGrp="1"/>
          </p:cNvSpPr>
          <p:nvPr>
            <p:ph type="title"/>
          </p:nvPr>
        </p:nvSpPr>
        <p:spPr>
          <a:xfrm>
            <a:off x="129440" y="476012"/>
            <a:ext cx="102872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Total and Ministry funded postgraduate MD trainees in 2014/15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3ABE-76CA-FBD8-7CE7-0DCC17CE5311}"/>
              </a:ext>
            </a:extLst>
          </p:cNvPr>
          <p:cNvSpPr txBox="1"/>
          <p:nvPr/>
        </p:nvSpPr>
        <p:spPr>
          <a:xfrm>
            <a:off x="-36951" y="6659747"/>
            <a:ext cx="61150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effectLst/>
                <a:latin typeface="Calibri" panose="020F0502020204030204" pitchFamily="34" charset="0"/>
              </a:rPr>
              <a:t>Source: 2014/15 Annual Census of Post-MD Trainees, CAPER</a:t>
            </a:r>
            <a:r>
              <a:rPr lang="en-US" sz="800" dirty="0"/>
              <a:t>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E9BF506-672D-1FAD-1B26-3696D4478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648191"/>
              </p:ext>
            </p:extLst>
          </p:nvPr>
        </p:nvGraphicFramePr>
        <p:xfrm>
          <a:off x="2674815" y="1598735"/>
          <a:ext cx="7924800" cy="47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Google Shape;2802;p97">
            <a:extLst>
              <a:ext uri="{FF2B5EF4-FFF2-40B4-BE49-F238E27FC236}">
                <a16:creationId xmlns:a16="http://schemas.microsoft.com/office/drawing/2014/main" id="{B7027673-93D5-4263-806F-C541CC251B19}"/>
              </a:ext>
            </a:extLst>
          </p:cNvPr>
          <p:cNvGrpSpPr/>
          <p:nvPr/>
        </p:nvGrpSpPr>
        <p:grpSpPr>
          <a:xfrm>
            <a:off x="317500" y="2032000"/>
            <a:ext cx="1612900" cy="3886201"/>
            <a:chOff x="1638299" y="2272225"/>
            <a:chExt cx="826976" cy="2302375"/>
          </a:xfrm>
        </p:grpSpPr>
        <p:sp>
          <p:nvSpPr>
            <p:cNvPr id="24" name="Google Shape;2803;p97">
              <a:extLst>
                <a:ext uri="{FF2B5EF4-FFF2-40B4-BE49-F238E27FC236}">
                  <a16:creationId xmlns:a16="http://schemas.microsoft.com/office/drawing/2014/main" id="{B06D7007-9DF7-E9E6-39CD-F6838217EF3C}"/>
                </a:ext>
              </a:extLst>
            </p:cNvPr>
            <p:cNvSpPr/>
            <p:nvPr/>
          </p:nvSpPr>
          <p:spPr>
            <a:xfrm>
              <a:off x="1650226" y="3384567"/>
              <a:ext cx="137553" cy="100892"/>
            </a:xfrm>
            <a:custGeom>
              <a:avLst/>
              <a:gdLst/>
              <a:ahLst/>
              <a:cxnLst/>
              <a:rect l="l" t="t" r="r" b="b"/>
              <a:pathLst>
                <a:path w="2739" h="2009" extrusionOk="0">
                  <a:moveTo>
                    <a:pt x="2648" y="1"/>
                  </a:moveTo>
                  <a:lnTo>
                    <a:pt x="1" y="329"/>
                  </a:lnTo>
                  <a:lnTo>
                    <a:pt x="92" y="2009"/>
                  </a:lnTo>
                  <a:lnTo>
                    <a:pt x="2739" y="1662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04;p97">
              <a:extLst>
                <a:ext uri="{FF2B5EF4-FFF2-40B4-BE49-F238E27FC236}">
                  <a16:creationId xmlns:a16="http://schemas.microsoft.com/office/drawing/2014/main" id="{668AD492-EA34-5237-7050-7A67390A0A34}"/>
                </a:ext>
              </a:extLst>
            </p:cNvPr>
            <p:cNvSpPr/>
            <p:nvPr/>
          </p:nvSpPr>
          <p:spPr>
            <a:xfrm>
              <a:off x="1669511" y="3468938"/>
              <a:ext cx="138457" cy="153121"/>
            </a:xfrm>
            <a:custGeom>
              <a:avLst/>
              <a:gdLst/>
              <a:ahLst/>
              <a:cxnLst/>
              <a:rect l="l" t="t" r="r" b="b"/>
              <a:pathLst>
                <a:path w="2757" h="3049" extrusionOk="0">
                  <a:moveTo>
                    <a:pt x="2172" y="0"/>
                  </a:moveTo>
                  <a:lnTo>
                    <a:pt x="256" y="256"/>
                  </a:lnTo>
                  <a:lnTo>
                    <a:pt x="0" y="2026"/>
                  </a:lnTo>
                  <a:lnTo>
                    <a:pt x="1351" y="2501"/>
                  </a:lnTo>
                  <a:lnTo>
                    <a:pt x="1607" y="3049"/>
                  </a:lnTo>
                  <a:lnTo>
                    <a:pt x="2118" y="3049"/>
                  </a:lnTo>
                  <a:lnTo>
                    <a:pt x="2245" y="1899"/>
                  </a:lnTo>
                  <a:lnTo>
                    <a:pt x="2757" y="1661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05;p97">
              <a:extLst>
                <a:ext uri="{FF2B5EF4-FFF2-40B4-BE49-F238E27FC236}">
                  <a16:creationId xmlns:a16="http://schemas.microsoft.com/office/drawing/2014/main" id="{1EB72A17-48B4-0D9C-2EE2-847AD020FBB9}"/>
                </a:ext>
              </a:extLst>
            </p:cNvPr>
            <p:cNvSpPr/>
            <p:nvPr/>
          </p:nvSpPr>
          <p:spPr>
            <a:xfrm>
              <a:off x="1771257" y="3501933"/>
              <a:ext cx="21946" cy="62373"/>
            </a:xfrm>
            <a:custGeom>
              <a:avLst/>
              <a:gdLst/>
              <a:ahLst/>
              <a:cxnLst/>
              <a:rect l="l" t="t" r="r" b="b"/>
              <a:pathLst>
                <a:path w="437" h="1242" extrusionOk="0">
                  <a:moveTo>
                    <a:pt x="0" y="0"/>
                  </a:moveTo>
                  <a:lnTo>
                    <a:pt x="215" y="1219"/>
                  </a:lnTo>
                  <a:lnTo>
                    <a:pt x="215" y="1219"/>
                  </a:lnTo>
                  <a:cubicBezTo>
                    <a:pt x="436" y="857"/>
                    <a:pt x="378" y="396"/>
                    <a:pt x="92" y="110"/>
                  </a:cubicBezTo>
                  <a:lnTo>
                    <a:pt x="0" y="0"/>
                  </a:lnTo>
                  <a:close/>
                  <a:moveTo>
                    <a:pt x="215" y="1219"/>
                  </a:moveTo>
                  <a:cubicBezTo>
                    <a:pt x="211" y="1227"/>
                    <a:pt x="206" y="1234"/>
                    <a:pt x="201" y="1242"/>
                  </a:cubicBezTo>
                  <a:lnTo>
                    <a:pt x="219" y="1242"/>
                  </a:lnTo>
                  <a:lnTo>
                    <a:pt x="215" y="1219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06;p97">
              <a:extLst>
                <a:ext uri="{FF2B5EF4-FFF2-40B4-BE49-F238E27FC236}">
                  <a16:creationId xmlns:a16="http://schemas.microsoft.com/office/drawing/2014/main" id="{9FF6F86D-BC3A-4C55-DCBC-B69D5380C249}"/>
                </a:ext>
              </a:extLst>
            </p:cNvPr>
            <p:cNvSpPr/>
            <p:nvPr/>
          </p:nvSpPr>
          <p:spPr>
            <a:xfrm>
              <a:off x="1678651" y="3468938"/>
              <a:ext cx="99988" cy="41281"/>
            </a:xfrm>
            <a:custGeom>
              <a:avLst/>
              <a:gdLst/>
              <a:ahLst/>
              <a:cxnLst/>
              <a:rect l="l" t="t" r="r" b="b"/>
              <a:pathLst>
                <a:path w="1991" h="822" extrusionOk="0">
                  <a:moveTo>
                    <a:pt x="1990" y="0"/>
                  </a:moveTo>
                  <a:lnTo>
                    <a:pt x="74" y="256"/>
                  </a:lnTo>
                  <a:lnTo>
                    <a:pt x="1" y="822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07;p97">
              <a:extLst>
                <a:ext uri="{FF2B5EF4-FFF2-40B4-BE49-F238E27FC236}">
                  <a16:creationId xmlns:a16="http://schemas.microsoft.com/office/drawing/2014/main" id="{71628E4F-BE80-02A9-C387-777ADF462A03}"/>
                </a:ext>
              </a:extLst>
            </p:cNvPr>
            <p:cNvSpPr/>
            <p:nvPr/>
          </p:nvSpPr>
          <p:spPr>
            <a:xfrm>
              <a:off x="2106754" y="3107699"/>
              <a:ext cx="141219" cy="390611"/>
            </a:xfrm>
            <a:custGeom>
              <a:avLst/>
              <a:gdLst/>
              <a:ahLst/>
              <a:cxnLst/>
              <a:rect l="l" t="t" r="r" b="b"/>
              <a:pathLst>
                <a:path w="2812" h="7778" extrusionOk="0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08;p97">
              <a:extLst>
                <a:ext uri="{FF2B5EF4-FFF2-40B4-BE49-F238E27FC236}">
                  <a16:creationId xmlns:a16="http://schemas.microsoft.com/office/drawing/2014/main" id="{7E2903BB-6927-04F9-DE97-E76A2E7A2D5F}"/>
                </a:ext>
              </a:extLst>
            </p:cNvPr>
            <p:cNvSpPr/>
            <p:nvPr/>
          </p:nvSpPr>
          <p:spPr>
            <a:xfrm>
              <a:off x="2090281" y="3455177"/>
              <a:ext cx="133887" cy="187973"/>
            </a:xfrm>
            <a:custGeom>
              <a:avLst/>
              <a:gdLst/>
              <a:ahLst/>
              <a:cxnLst/>
              <a:rect l="l" t="t" r="r" b="b"/>
              <a:pathLst>
                <a:path w="2666" h="3743" extrusionOk="0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FFF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09;p97">
              <a:extLst>
                <a:ext uri="{FF2B5EF4-FFF2-40B4-BE49-F238E27FC236}">
                  <a16:creationId xmlns:a16="http://schemas.microsoft.com/office/drawing/2014/main" id="{DA32CF1F-016A-DD3C-423E-DFC850F2A2F6}"/>
                </a:ext>
              </a:extLst>
            </p:cNvPr>
            <p:cNvSpPr/>
            <p:nvPr/>
          </p:nvSpPr>
          <p:spPr>
            <a:xfrm>
              <a:off x="2154413" y="3107699"/>
              <a:ext cx="93560" cy="33045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10;p97">
              <a:extLst>
                <a:ext uri="{FF2B5EF4-FFF2-40B4-BE49-F238E27FC236}">
                  <a16:creationId xmlns:a16="http://schemas.microsoft.com/office/drawing/2014/main" id="{1E1B6B9E-D5AF-3988-E60F-D1048991AD1D}"/>
                </a:ext>
              </a:extLst>
            </p:cNvPr>
            <p:cNvSpPr/>
            <p:nvPr/>
          </p:nvSpPr>
          <p:spPr>
            <a:xfrm>
              <a:off x="1791370" y="3244300"/>
              <a:ext cx="530876" cy="1192775"/>
            </a:xfrm>
            <a:custGeom>
              <a:avLst/>
              <a:gdLst/>
              <a:ahLst/>
              <a:cxnLst/>
              <a:rect l="l" t="t" r="r" b="b"/>
              <a:pathLst>
                <a:path w="10571" h="23751" extrusionOk="0">
                  <a:moveTo>
                    <a:pt x="804" y="1"/>
                  </a:moveTo>
                  <a:lnTo>
                    <a:pt x="1" y="23751"/>
                  </a:lnTo>
                  <a:lnTo>
                    <a:pt x="3415" y="23751"/>
                  </a:lnTo>
                  <a:lnTo>
                    <a:pt x="4127" y="3579"/>
                  </a:lnTo>
                  <a:lnTo>
                    <a:pt x="6317" y="3579"/>
                  </a:lnTo>
                  <a:lnTo>
                    <a:pt x="7157" y="23751"/>
                  </a:lnTo>
                  <a:lnTo>
                    <a:pt x="10571" y="23751"/>
                  </a:lnTo>
                  <a:lnTo>
                    <a:pt x="9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11;p97">
              <a:extLst>
                <a:ext uri="{FF2B5EF4-FFF2-40B4-BE49-F238E27FC236}">
                  <a16:creationId xmlns:a16="http://schemas.microsoft.com/office/drawing/2014/main" id="{A1257BBA-5723-1002-D610-57133935B02E}"/>
                </a:ext>
              </a:extLst>
            </p:cNvPr>
            <p:cNvSpPr/>
            <p:nvPr/>
          </p:nvSpPr>
          <p:spPr>
            <a:xfrm>
              <a:off x="1708908" y="4437046"/>
              <a:ext cx="252155" cy="104558"/>
            </a:xfrm>
            <a:custGeom>
              <a:avLst/>
              <a:gdLst/>
              <a:ahLst/>
              <a:cxnLst/>
              <a:rect l="l" t="t" r="r" b="b"/>
              <a:pathLst>
                <a:path w="5021" h="2082" extrusionOk="0">
                  <a:moveTo>
                    <a:pt x="1917" y="1"/>
                  </a:moveTo>
                  <a:lnTo>
                    <a:pt x="1698" y="457"/>
                  </a:lnTo>
                  <a:cubicBezTo>
                    <a:pt x="1515" y="822"/>
                    <a:pt x="1223" y="1096"/>
                    <a:pt x="858" y="1260"/>
                  </a:cubicBezTo>
                  <a:cubicBezTo>
                    <a:pt x="475" y="1406"/>
                    <a:pt x="164" y="1716"/>
                    <a:pt x="0" y="2082"/>
                  </a:cubicBezTo>
                  <a:lnTo>
                    <a:pt x="5020" y="2082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12;p97">
              <a:extLst>
                <a:ext uri="{FF2B5EF4-FFF2-40B4-BE49-F238E27FC236}">
                  <a16:creationId xmlns:a16="http://schemas.microsoft.com/office/drawing/2014/main" id="{8192EE6B-2A25-D741-E010-95818B1F8900}"/>
                </a:ext>
              </a:extLst>
            </p:cNvPr>
            <p:cNvSpPr/>
            <p:nvPr/>
          </p:nvSpPr>
          <p:spPr>
            <a:xfrm>
              <a:off x="1698814" y="4541555"/>
              <a:ext cx="265915" cy="33045"/>
            </a:xfrm>
            <a:custGeom>
              <a:avLst/>
              <a:gdLst/>
              <a:ahLst/>
              <a:cxnLst/>
              <a:rect l="l" t="t" r="r" b="b"/>
              <a:pathLst>
                <a:path w="5295" h="658" extrusionOk="0">
                  <a:moveTo>
                    <a:pt x="201" y="1"/>
                  </a:moveTo>
                  <a:cubicBezTo>
                    <a:pt x="165" y="74"/>
                    <a:pt x="146" y="165"/>
                    <a:pt x="110" y="238"/>
                  </a:cubicBezTo>
                  <a:lnTo>
                    <a:pt x="0" y="658"/>
                  </a:lnTo>
                  <a:lnTo>
                    <a:pt x="5294" y="658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13;p97">
              <a:extLst>
                <a:ext uri="{FF2B5EF4-FFF2-40B4-BE49-F238E27FC236}">
                  <a16:creationId xmlns:a16="http://schemas.microsoft.com/office/drawing/2014/main" id="{E94FED02-0A1B-5E63-96B6-C1AC42FD1D48}"/>
                </a:ext>
              </a:extLst>
            </p:cNvPr>
            <p:cNvSpPr/>
            <p:nvPr/>
          </p:nvSpPr>
          <p:spPr>
            <a:xfrm>
              <a:off x="2160841" y="4437046"/>
              <a:ext cx="252155" cy="104558"/>
            </a:xfrm>
            <a:custGeom>
              <a:avLst/>
              <a:gdLst/>
              <a:ahLst/>
              <a:cxnLst/>
              <a:rect l="l" t="t" r="r" b="b"/>
              <a:pathLst>
                <a:path w="5021" h="2082" extrusionOk="0">
                  <a:moveTo>
                    <a:pt x="220" y="1"/>
                  </a:moveTo>
                  <a:lnTo>
                    <a:pt x="1" y="2082"/>
                  </a:lnTo>
                  <a:lnTo>
                    <a:pt x="5021" y="2082"/>
                  </a:lnTo>
                  <a:cubicBezTo>
                    <a:pt x="4857" y="1698"/>
                    <a:pt x="4546" y="1406"/>
                    <a:pt x="4163" y="1260"/>
                  </a:cubicBezTo>
                  <a:cubicBezTo>
                    <a:pt x="3798" y="1096"/>
                    <a:pt x="3506" y="822"/>
                    <a:pt x="3323" y="457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14;p97">
              <a:extLst>
                <a:ext uri="{FF2B5EF4-FFF2-40B4-BE49-F238E27FC236}">
                  <a16:creationId xmlns:a16="http://schemas.microsoft.com/office/drawing/2014/main" id="{427281F4-800D-CC47-9288-132814F0A506}"/>
                </a:ext>
              </a:extLst>
            </p:cNvPr>
            <p:cNvSpPr/>
            <p:nvPr/>
          </p:nvSpPr>
          <p:spPr>
            <a:xfrm>
              <a:off x="2157175" y="4541555"/>
              <a:ext cx="265915" cy="33045"/>
            </a:xfrm>
            <a:custGeom>
              <a:avLst/>
              <a:gdLst/>
              <a:ahLst/>
              <a:cxnLst/>
              <a:rect l="l" t="t" r="r" b="b"/>
              <a:pathLst>
                <a:path w="5295" h="658" extrusionOk="0">
                  <a:moveTo>
                    <a:pt x="74" y="1"/>
                  </a:moveTo>
                  <a:lnTo>
                    <a:pt x="1" y="658"/>
                  </a:lnTo>
                  <a:lnTo>
                    <a:pt x="5295" y="658"/>
                  </a:lnTo>
                  <a:lnTo>
                    <a:pt x="5185" y="238"/>
                  </a:lnTo>
                  <a:cubicBezTo>
                    <a:pt x="5149" y="165"/>
                    <a:pt x="5130" y="74"/>
                    <a:pt x="5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15;p97">
              <a:extLst>
                <a:ext uri="{FF2B5EF4-FFF2-40B4-BE49-F238E27FC236}">
                  <a16:creationId xmlns:a16="http://schemas.microsoft.com/office/drawing/2014/main" id="{C1916D47-9C2B-14CF-10CB-4B34AA4FEACA}"/>
                </a:ext>
              </a:extLst>
            </p:cNvPr>
            <p:cNvSpPr/>
            <p:nvPr/>
          </p:nvSpPr>
          <p:spPr>
            <a:xfrm>
              <a:off x="1831747" y="2710754"/>
              <a:ext cx="444648" cy="590437"/>
            </a:xfrm>
            <a:custGeom>
              <a:avLst/>
              <a:gdLst/>
              <a:ahLst/>
              <a:cxnLst/>
              <a:rect l="l" t="t" r="r" b="b"/>
              <a:pathLst>
                <a:path w="8854" h="11757" extrusionOk="0">
                  <a:moveTo>
                    <a:pt x="694" y="0"/>
                  </a:moveTo>
                  <a:lnTo>
                    <a:pt x="146" y="4217"/>
                  </a:lnTo>
                  <a:lnTo>
                    <a:pt x="0" y="11756"/>
                  </a:lnTo>
                  <a:lnTo>
                    <a:pt x="8854" y="11756"/>
                  </a:lnTo>
                  <a:lnTo>
                    <a:pt x="8635" y="4217"/>
                  </a:lnTo>
                  <a:lnTo>
                    <a:pt x="8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16;p97">
              <a:extLst>
                <a:ext uri="{FF2B5EF4-FFF2-40B4-BE49-F238E27FC236}">
                  <a16:creationId xmlns:a16="http://schemas.microsoft.com/office/drawing/2014/main" id="{F3849B2B-B9CD-C970-B780-ADCEC6F9B3E8}"/>
                </a:ext>
              </a:extLst>
            </p:cNvPr>
            <p:cNvSpPr/>
            <p:nvPr/>
          </p:nvSpPr>
          <p:spPr>
            <a:xfrm>
              <a:off x="1984819" y="3423990"/>
              <a:ext cx="140315" cy="389707"/>
            </a:xfrm>
            <a:custGeom>
              <a:avLst/>
              <a:gdLst/>
              <a:ahLst/>
              <a:cxnLst/>
              <a:rect l="l" t="t" r="r" b="b"/>
              <a:pathLst>
                <a:path w="2794" h="7760" extrusionOk="0">
                  <a:moveTo>
                    <a:pt x="275" y="1"/>
                  </a:moveTo>
                  <a:lnTo>
                    <a:pt x="1" y="7759"/>
                  </a:lnTo>
                  <a:lnTo>
                    <a:pt x="877" y="7759"/>
                  </a:lnTo>
                  <a:lnTo>
                    <a:pt x="1388" y="3889"/>
                  </a:lnTo>
                  <a:lnTo>
                    <a:pt x="1918" y="7759"/>
                  </a:lnTo>
                  <a:lnTo>
                    <a:pt x="2794" y="7759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17;p97">
              <a:extLst>
                <a:ext uri="{FF2B5EF4-FFF2-40B4-BE49-F238E27FC236}">
                  <a16:creationId xmlns:a16="http://schemas.microsoft.com/office/drawing/2014/main" id="{34B8B114-2CB9-169A-D72A-5099528EE0F6}"/>
                </a:ext>
              </a:extLst>
            </p:cNvPr>
            <p:cNvSpPr/>
            <p:nvPr/>
          </p:nvSpPr>
          <p:spPr>
            <a:xfrm>
              <a:off x="1753805" y="2710754"/>
              <a:ext cx="249393" cy="1172587"/>
            </a:xfrm>
            <a:custGeom>
              <a:avLst/>
              <a:gdLst/>
              <a:ahLst/>
              <a:cxnLst/>
              <a:rect l="l" t="t" r="r" b="b"/>
              <a:pathLst>
                <a:path w="4966" h="23349" extrusionOk="0">
                  <a:moveTo>
                    <a:pt x="2246" y="0"/>
                  </a:moveTo>
                  <a:lnTo>
                    <a:pt x="1698" y="3816"/>
                  </a:lnTo>
                  <a:lnTo>
                    <a:pt x="1" y="23348"/>
                  </a:lnTo>
                  <a:lnTo>
                    <a:pt x="2702" y="23348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18;p97">
              <a:extLst>
                <a:ext uri="{FF2B5EF4-FFF2-40B4-BE49-F238E27FC236}">
                  <a16:creationId xmlns:a16="http://schemas.microsoft.com/office/drawing/2014/main" id="{39CD49E9-C20C-B715-06FB-59D65E646FC2}"/>
                </a:ext>
              </a:extLst>
            </p:cNvPr>
            <p:cNvSpPr/>
            <p:nvPr/>
          </p:nvSpPr>
          <p:spPr>
            <a:xfrm>
              <a:off x="1881214" y="2710754"/>
              <a:ext cx="121984" cy="421748"/>
            </a:xfrm>
            <a:custGeom>
              <a:avLst/>
              <a:gdLst/>
              <a:ahLst/>
              <a:cxnLst/>
              <a:rect l="l" t="t" r="r" b="b"/>
              <a:pathLst>
                <a:path w="2429" h="8398" extrusionOk="0">
                  <a:moveTo>
                    <a:pt x="2429" y="0"/>
                  </a:moveTo>
                  <a:lnTo>
                    <a:pt x="676" y="1570"/>
                  </a:lnTo>
                  <a:cubicBezTo>
                    <a:pt x="366" y="1862"/>
                    <a:pt x="384" y="2355"/>
                    <a:pt x="713" y="2629"/>
                  </a:cubicBezTo>
                  <a:lnTo>
                    <a:pt x="1042" y="2885"/>
                  </a:lnTo>
                  <a:lnTo>
                    <a:pt x="275" y="3596"/>
                  </a:lnTo>
                  <a:cubicBezTo>
                    <a:pt x="74" y="3797"/>
                    <a:pt x="1" y="4089"/>
                    <a:pt x="92" y="4363"/>
                  </a:cubicBezTo>
                  <a:lnTo>
                    <a:pt x="1607" y="8398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19;p97">
              <a:extLst>
                <a:ext uri="{FF2B5EF4-FFF2-40B4-BE49-F238E27FC236}">
                  <a16:creationId xmlns:a16="http://schemas.microsoft.com/office/drawing/2014/main" id="{48C56DAC-23E8-5886-82DA-FECAECB960FD}"/>
                </a:ext>
              </a:extLst>
            </p:cNvPr>
            <p:cNvSpPr/>
            <p:nvPr/>
          </p:nvSpPr>
          <p:spPr>
            <a:xfrm>
              <a:off x="1897737" y="2710754"/>
              <a:ext cx="105462" cy="421748"/>
            </a:xfrm>
            <a:custGeom>
              <a:avLst/>
              <a:gdLst/>
              <a:ahLst/>
              <a:cxnLst/>
              <a:rect l="l" t="t" r="r" b="b"/>
              <a:pathLst>
                <a:path w="2100" h="8398" extrusionOk="0">
                  <a:moveTo>
                    <a:pt x="2100" y="0"/>
                  </a:moveTo>
                  <a:lnTo>
                    <a:pt x="603" y="1698"/>
                  </a:lnTo>
                  <a:cubicBezTo>
                    <a:pt x="402" y="1935"/>
                    <a:pt x="420" y="2319"/>
                    <a:pt x="676" y="2519"/>
                  </a:cubicBezTo>
                  <a:lnTo>
                    <a:pt x="1096" y="2903"/>
                  </a:lnTo>
                  <a:lnTo>
                    <a:pt x="201" y="3816"/>
                  </a:lnTo>
                  <a:cubicBezTo>
                    <a:pt x="55" y="3962"/>
                    <a:pt x="1" y="4181"/>
                    <a:pt x="55" y="4381"/>
                  </a:cubicBezTo>
                  <a:lnTo>
                    <a:pt x="1278" y="8398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20;p97">
              <a:extLst>
                <a:ext uri="{FF2B5EF4-FFF2-40B4-BE49-F238E27FC236}">
                  <a16:creationId xmlns:a16="http://schemas.microsoft.com/office/drawing/2014/main" id="{1130FA55-C6F6-8A9B-D31B-276D111EF78A}"/>
                </a:ext>
              </a:extLst>
            </p:cNvPr>
            <p:cNvSpPr/>
            <p:nvPr/>
          </p:nvSpPr>
          <p:spPr>
            <a:xfrm>
              <a:off x="2100326" y="2710754"/>
              <a:ext cx="249443" cy="1172587"/>
            </a:xfrm>
            <a:custGeom>
              <a:avLst/>
              <a:gdLst/>
              <a:ahLst/>
              <a:cxnLst/>
              <a:rect l="l" t="t" r="r" b="b"/>
              <a:pathLst>
                <a:path w="4967" h="23349" extrusionOk="0">
                  <a:moveTo>
                    <a:pt x="1" y="0"/>
                  </a:moveTo>
                  <a:lnTo>
                    <a:pt x="2246" y="23348"/>
                  </a:lnTo>
                  <a:lnTo>
                    <a:pt x="4966" y="23348"/>
                  </a:lnTo>
                  <a:lnTo>
                    <a:pt x="3269" y="3816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21;p97">
              <a:extLst>
                <a:ext uri="{FF2B5EF4-FFF2-40B4-BE49-F238E27FC236}">
                  <a16:creationId xmlns:a16="http://schemas.microsoft.com/office/drawing/2014/main" id="{9F3A238D-9958-9069-E41A-67BC1B98C0E6}"/>
                </a:ext>
              </a:extLst>
            </p:cNvPr>
            <p:cNvSpPr/>
            <p:nvPr/>
          </p:nvSpPr>
          <p:spPr>
            <a:xfrm>
              <a:off x="2100326" y="2710754"/>
              <a:ext cx="121984" cy="422652"/>
            </a:xfrm>
            <a:custGeom>
              <a:avLst/>
              <a:gdLst/>
              <a:ahLst/>
              <a:cxnLst/>
              <a:rect l="l" t="t" r="r" b="b"/>
              <a:pathLst>
                <a:path w="2429" h="8416" extrusionOk="0">
                  <a:moveTo>
                    <a:pt x="1" y="0"/>
                  </a:moveTo>
                  <a:lnTo>
                    <a:pt x="822" y="8416"/>
                  </a:lnTo>
                  <a:lnTo>
                    <a:pt x="2319" y="4363"/>
                  </a:lnTo>
                  <a:cubicBezTo>
                    <a:pt x="2429" y="4089"/>
                    <a:pt x="2356" y="3797"/>
                    <a:pt x="2155" y="3596"/>
                  </a:cubicBezTo>
                  <a:lnTo>
                    <a:pt x="1370" y="2885"/>
                  </a:lnTo>
                  <a:lnTo>
                    <a:pt x="1699" y="2629"/>
                  </a:lnTo>
                  <a:cubicBezTo>
                    <a:pt x="2046" y="2373"/>
                    <a:pt x="2064" y="1862"/>
                    <a:pt x="1735" y="157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22;p97">
              <a:extLst>
                <a:ext uri="{FF2B5EF4-FFF2-40B4-BE49-F238E27FC236}">
                  <a16:creationId xmlns:a16="http://schemas.microsoft.com/office/drawing/2014/main" id="{AB3066B9-1BE6-33B1-D3F1-A7BE89CC2EF3}"/>
                </a:ext>
              </a:extLst>
            </p:cNvPr>
            <p:cNvSpPr/>
            <p:nvPr/>
          </p:nvSpPr>
          <p:spPr>
            <a:xfrm>
              <a:off x="2100326" y="2710754"/>
              <a:ext cx="105512" cy="421748"/>
            </a:xfrm>
            <a:custGeom>
              <a:avLst/>
              <a:gdLst/>
              <a:ahLst/>
              <a:cxnLst/>
              <a:rect l="l" t="t" r="r" b="b"/>
              <a:pathLst>
                <a:path w="2101" h="8398" extrusionOk="0">
                  <a:moveTo>
                    <a:pt x="1" y="0"/>
                  </a:moveTo>
                  <a:lnTo>
                    <a:pt x="822" y="8398"/>
                  </a:lnTo>
                  <a:lnTo>
                    <a:pt x="2046" y="4381"/>
                  </a:lnTo>
                  <a:cubicBezTo>
                    <a:pt x="2100" y="4181"/>
                    <a:pt x="2046" y="3962"/>
                    <a:pt x="1899" y="3816"/>
                  </a:cubicBezTo>
                  <a:lnTo>
                    <a:pt x="1005" y="2903"/>
                  </a:lnTo>
                  <a:lnTo>
                    <a:pt x="1425" y="2519"/>
                  </a:lnTo>
                  <a:cubicBezTo>
                    <a:pt x="1662" y="2319"/>
                    <a:pt x="1699" y="1954"/>
                    <a:pt x="1480" y="16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23;p97">
              <a:extLst>
                <a:ext uri="{FF2B5EF4-FFF2-40B4-BE49-F238E27FC236}">
                  <a16:creationId xmlns:a16="http://schemas.microsoft.com/office/drawing/2014/main" id="{C1AC8421-6524-D8BA-DCC6-FF5B16156708}"/>
                </a:ext>
              </a:extLst>
            </p:cNvPr>
            <p:cNvSpPr/>
            <p:nvPr/>
          </p:nvSpPr>
          <p:spPr>
            <a:xfrm>
              <a:off x="1638299" y="2710754"/>
              <a:ext cx="228300" cy="690374"/>
            </a:xfrm>
            <a:custGeom>
              <a:avLst/>
              <a:gdLst/>
              <a:ahLst/>
              <a:cxnLst/>
              <a:rect l="l" t="t" r="r" b="b"/>
              <a:pathLst>
                <a:path w="4546" h="13747" extrusionOk="0">
                  <a:moveTo>
                    <a:pt x="4546" y="0"/>
                  </a:moveTo>
                  <a:cubicBezTo>
                    <a:pt x="3688" y="0"/>
                    <a:pt x="2921" y="511"/>
                    <a:pt x="2593" y="1315"/>
                  </a:cubicBezTo>
                  <a:lnTo>
                    <a:pt x="457" y="6645"/>
                  </a:lnTo>
                  <a:cubicBezTo>
                    <a:pt x="128" y="7430"/>
                    <a:pt x="0" y="8288"/>
                    <a:pt x="37" y="9146"/>
                  </a:cubicBezTo>
                  <a:lnTo>
                    <a:pt x="311" y="13746"/>
                  </a:lnTo>
                  <a:lnTo>
                    <a:pt x="2958" y="13418"/>
                  </a:lnTo>
                  <a:lnTo>
                    <a:pt x="2720" y="8708"/>
                  </a:lnTo>
                  <a:lnTo>
                    <a:pt x="3998" y="3816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24;p97">
              <a:extLst>
                <a:ext uri="{FF2B5EF4-FFF2-40B4-BE49-F238E27FC236}">
                  <a16:creationId xmlns:a16="http://schemas.microsoft.com/office/drawing/2014/main" id="{5D423082-6FFA-1825-B5E1-CFAFD5EE9E2A}"/>
                </a:ext>
              </a:extLst>
            </p:cNvPr>
            <p:cNvSpPr/>
            <p:nvPr/>
          </p:nvSpPr>
          <p:spPr>
            <a:xfrm>
              <a:off x="1812463" y="2783172"/>
              <a:ext cx="44093" cy="189832"/>
            </a:xfrm>
            <a:custGeom>
              <a:avLst/>
              <a:gdLst/>
              <a:ahLst/>
              <a:cxnLst/>
              <a:rect l="l" t="t" r="r" b="b"/>
              <a:pathLst>
                <a:path w="878" h="3780" extrusionOk="0">
                  <a:moveTo>
                    <a:pt x="877" y="0"/>
                  </a:moveTo>
                  <a:lnTo>
                    <a:pt x="567" y="676"/>
                  </a:lnTo>
                  <a:cubicBezTo>
                    <a:pt x="147" y="1643"/>
                    <a:pt x="1" y="2720"/>
                    <a:pt x="147" y="3779"/>
                  </a:cubicBezTo>
                  <a:lnTo>
                    <a:pt x="530" y="2374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25;p97">
              <a:extLst>
                <a:ext uri="{FF2B5EF4-FFF2-40B4-BE49-F238E27FC236}">
                  <a16:creationId xmlns:a16="http://schemas.microsoft.com/office/drawing/2014/main" id="{67D14ECD-C32B-3232-23B4-5F3F524028D4}"/>
                </a:ext>
              </a:extLst>
            </p:cNvPr>
            <p:cNvSpPr/>
            <p:nvPr/>
          </p:nvSpPr>
          <p:spPr>
            <a:xfrm>
              <a:off x="2312105" y="3384567"/>
              <a:ext cx="137603" cy="100892"/>
            </a:xfrm>
            <a:custGeom>
              <a:avLst/>
              <a:gdLst/>
              <a:ahLst/>
              <a:cxnLst/>
              <a:rect l="l" t="t" r="r" b="b"/>
              <a:pathLst>
                <a:path w="2740" h="2009" extrusionOk="0">
                  <a:moveTo>
                    <a:pt x="92" y="1"/>
                  </a:moveTo>
                  <a:lnTo>
                    <a:pt x="1" y="1662"/>
                  </a:lnTo>
                  <a:lnTo>
                    <a:pt x="2648" y="2009"/>
                  </a:lnTo>
                  <a:lnTo>
                    <a:pt x="2739" y="32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26;p97">
              <a:extLst>
                <a:ext uri="{FF2B5EF4-FFF2-40B4-BE49-F238E27FC236}">
                  <a16:creationId xmlns:a16="http://schemas.microsoft.com/office/drawing/2014/main" id="{5546FE2F-4C8A-138A-C1A5-8D5EB13433D0}"/>
                </a:ext>
              </a:extLst>
            </p:cNvPr>
            <p:cNvSpPr/>
            <p:nvPr/>
          </p:nvSpPr>
          <p:spPr>
            <a:xfrm>
              <a:off x="2236021" y="2710754"/>
              <a:ext cx="229254" cy="690374"/>
            </a:xfrm>
            <a:custGeom>
              <a:avLst/>
              <a:gdLst/>
              <a:ahLst/>
              <a:cxnLst/>
              <a:rect l="l" t="t" r="r" b="b"/>
              <a:pathLst>
                <a:path w="4565" h="13747" extrusionOk="0">
                  <a:moveTo>
                    <a:pt x="1" y="0"/>
                  </a:moveTo>
                  <a:lnTo>
                    <a:pt x="567" y="3816"/>
                  </a:lnTo>
                  <a:lnTo>
                    <a:pt x="1844" y="8708"/>
                  </a:lnTo>
                  <a:lnTo>
                    <a:pt x="1607" y="13418"/>
                  </a:lnTo>
                  <a:lnTo>
                    <a:pt x="4254" y="13746"/>
                  </a:lnTo>
                  <a:lnTo>
                    <a:pt x="4510" y="9146"/>
                  </a:lnTo>
                  <a:cubicBezTo>
                    <a:pt x="4564" y="8288"/>
                    <a:pt x="4418" y="7430"/>
                    <a:pt x="4108" y="6645"/>
                  </a:cubicBezTo>
                  <a:lnTo>
                    <a:pt x="1972" y="1315"/>
                  </a:lnTo>
                  <a:cubicBezTo>
                    <a:pt x="1644" y="511"/>
                    <a:pt x="859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27;p97">
              <a:extLst>
                <a:ext uri="{FF2B5EF4-FFF2-40B4-BE49-F238E27FC236}">
                  <a16:creationId xmlns:a16="http://schemas.microsoft.com/office/drawing/2014/main" id="{5339864B-71FC-1AC0-DECF-3E60D13BAA7B}"/>
                </a:ext>
              </a:extLst>
            </p:cNvPr>
            <p:cNvSpPr/>
            <p:nvPr/>
          </p:nvSpPr>
          <p:spPr>
            <a:xfrm>
              <a:off x="2291966" y="3468938"/>
              <a:ext cx="138457" cy="153121"/>
            </a:xfrm>
            <a:custGeom>
              <a:avLst/>
              <a:gdLst/>
              <a:ahLst/>
              <a:cxnLst/>
              <a:rect l="l" t="t" r="r" b="b"/>
              <a:pathLst>
                <a:path w="2757" h="3049" extrusionOk="0">
                  <a:moveTo>
                    <a:pt x="584" y="0"/>
                  </a:moveTo>
                  <a:lnTo>
                    <a:pt x="0" y="1661"/>
                  </a:lnTo>
                  <a:lnTo>
                    <a:pt x="511" y="1899"/>
                  </a:lnTo>
                  <a:lnTo>
                    <a:pt x="639" y="3049"/>
                  </a:lnTo>
                  <a:lnTo>
                    <a:pt x="1150" y="3049"/>
                  </a:lnTo>
                  <a:lnTo>
                    <a:pt x="1388" y="2501"/>
                  </a:lnTo>
                  <a:lnTo>
                    <a:pt x="2757" y="2026"/>
                  </a:lnTo>
                  <a:lnTo>
                    <a:pt x="2483" y="25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28;p97">
              <a:extLst>
                <a:ext uri="{FF2B5EF4-FFF2-40B4-BE49-F238E27FC236}">
                  <a16:creationId xmlns:a16="http://schemas.microsoft.com/office/drawing/2014/main" id="{B867EE79-34EA-5758-B607-BBA7419B34CA}"/>
                </a:ext>
              </a:extLst>
            </p:cNvPr>
            <p:cNvSpPr/>
            <p:nvPr/>
          </p:nvSpPr>
          <p:spPr>
            <a:xfrm>
              <a:off x="2306631" y="3501933"/>
              <a:ext cx="22047" cy="62373"/>
            </a:xfrm>
            <a:custGeom>
              <a:avLst/>
              <a:gdLst/>
              <a:ahLst/>
              <a:cxnLst/>
              <a:rect l="l" t="t" r="r" b="b"/>
              <a:pathLst>
                <a:path w="439" h="1242" extrusionOk="0">
                  <a:moveTo>
                    <a:pt x="438" y="0"/>
                  </a:moveTo>
                  <a:lnTo>
                    <a:pt x="347" y="110"/>
                  </a:lnTo>
                  <a:cubicBezTo>
                    <a:pt x="55" y="402"/>
                    <a:pt x="0" y="877"/>
                    <a:pt x="219" y="1242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29;p97">
              <a:extLst>
                <a:ext uri="{FF2B5EF4-FFF2-40B4-BE49-F238E27FC236}">
                  <a16:creationId xmlns:a16="http://schemas.microsoft.com/office/drawing/2014/main" id="{A2D1AF58-83C9-AFF6-7E15-396B6FAE55CB}"/>
                </a:ext>
              </a:extLst>
            </p:cNvPr>
            <p:cNvSpPr/>
            <p:nvPr/>
          </p:nvSpPr>
          <p:spPr>
            <a:xfrm>
              <a:off x="2321295" y="3468938"/>
              <a:ext cx="99988" cy="41281"/>
            </a:xfrm>
            <a:custGeom>
              <a:avLst/>
              <a:gdLst/>
              <a:ahLst/>
              <a:cxnLst/>
              <a:rect l="l" t="t" r="r" b="b"/>
              <a:pathLst>
                <a:path w="1991" h="822" extrusionOk="0">
                  <a:moveTo>
                    <a:pt x="0" y="0"/>
                  </a:moveTo>
                  <a:lnTo>
                    <a:pt x="1990" y="822"/>
                  </a:lnTo>
                  <a:lnTo>
                    <a:pt x="1899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30;p97">
              <a:extLst>
                <a:ext uri="{FF2B5EF4-FFF2-40B4-BE49-F238E27FC236}">
                  <a16:creationId xmlns:a16="http://schemas.microsoft.com/office/drawing/2014/main" id="{9F02559C-E966-A9CF-F1FA-7A5BDD6A8FBE}"/>
                </a:ext>
              </a:extLst>
            </p:cNvPr>
            <p:cNvSpPr/>
            <p:nvPr/>
          </p:nvSpPr>
          <p:spPr>
            <a:xfrm>
              <a:off x="2247019" y="2783172"/>
              <a:ext cx="43139" cy="189832"/>
            </a:xfrm>
            <a:custGeom>
              <a:avLst/>
              <a:gdLst/>
              <a:ahLst/>
              <a:cxnLst/>
              <a:rect l="l" t="t" r="r" b="b"/>
              <a:pathLst>
                <a:path w="859" h="3780" extrusionOk="0">
                  <a:moveTo>
                    <a:pt x="1" y="0"/>
                  </a:moveTo>
                  <a:lnTo>
                    <a:pt x="348" y="2374"/>
                  </a:lnTo>
                  <a:lnTo>
                    <a:pt x="713" y="3779"/>
                  </a:lnTo>
                  <a:cubicBezTo>
                    <a:pt x="859" y="2720"/>
                    <a:pt x="731" y="1643"/>
                    <a:pt x="293" y="6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31;p97">
              <a:extLst>
                <a:ext uri="{FF2B5EF4-FFF2-40B4-BE49-F238E27FC236}">
                  <a16:creationId xmlns:a16="http://schemas.microsoft.com/office/drawing/2014/main" id="{5F3EF479-F314-15F7-182B-D0F8702DF877}"/>
                </a:ext>
              </a:extLst>
            </p:cNvPr>
            <p:cNvSpPr/>
            <p:nvPr/>
          </p:nvSpPr>
          <p:spPr>
            <a:xfrm>
              <a:off x="1925258" y="2681425"/>
              <a:ext cx="93560" cy="292481"/>
            </a:xfrm>
            <a:custGeom>
              <a:avLst/>
              <a:gdLst/>
              <a:ahLst/>
              <a:cxnLst/>
              <a:rect l="l" t="t" r="r" b="b"/>
              <a:pathLst>
                <a:path w="1863" h="5824" extrusionOk="0">
                  <a:moveTo>
                    <a:pt x="1826" y="0"/>
                  </a:moveTo>
                  <a:lnTo>
                    <a:pt x="1680" y="55"/>
                  </a:lnTo>
                  <a:cubicBezTo>
                    <a:pt x="876" y="256"/>
                    <a:pt x="274" y="931"/>
                    <a:pt x="165" y="1753"/>
                  </a:cubicBezTo>
                  <a:lnTo>
                    <a:pt x="128" y="1953"/>
                  </a:lnTo>
                  <a:cubicBezTo>
                    <a:pt x="0" y="2811"/>
                    <a:pt x="0" y="3669"/>
                    <a:pt x="91" y="4509"/>
                  </a:cubicBezTo>
                  <a:lnTo>
                    <a:pt x="238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19" y="3651"/>
                    <a:pt x="219" y="2811"/>
                    <a:pt x="329" y="1990"/>
                  </a:cubicBezTo>
                  <a:lnTo>
                    <a:pt x="365" y="1771"/>
                  </a:lnTo>
                  <a:cubicBezTo>
                    <a:pt x="475" y="1022"/>
                    <a:pt x="1004" y="420"/>
                    <a:pt x="1734" y="256"/>
                  </a:cubicBezTo>
                  <a:lnTo>
                    <a:pt x="1862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32;p97">
              <a:extLst>
                <a:ext uri="{FF2B5EF4-FFF2-40B4-BE49-F238E27FC236}">
                  <a16:creationId xmlns:a16="http://schemas.microsoft.com/office/drawing/2014/main" id="{37EFA6E4-0103-503F-C19B-287A2F77A674}"/>
                </a:ext>
              </a:extLst>
            </p:cNvPr>
            <p:cNvSpPr/>
            <p:nvPr/>
          </p:nvSpPr>
          <p:spPr>
            <a:xfrm>
              <a:off x="2079283" y="2682329"/>
              <a:ext cx="123792" cy="175167"/>
            </a:xfrm>
            <a:custGeom>
              <a:avLst/>
              <a:gdLst/>
              <a:ahLst/>
              <a:cxnLst/>
              <a:rect l="l" t="t" r="r" b="b"/>
              <a:pathLst>
                <a:path w="2465" h="3488" extrusionOk="0">
                  <a:moveTo>
                    <a:pt x="55" y="0"/>
                  </a:moveTo>
                  <a:lnTo>
                    <a:pt x="0" y="201"/>
                  </a:lnTo>
                  <a:lnTo>
                    <a:pt x="73" y="219"/>
                  </a:lnTo>
                  <a:cubicBezTo>
                    <a:pt x="584" y="329"/>
                    <a:pt x="968" y="767"/>
                    <a:pt x="1022" y="1296"/>
                  </a:cubicBezTo>
                  <a:lnTo>
                    <a:pt x="1077" y="1954"/>
                  </a:lnTo>
                  <a:cubicBezTo>
                    <a:pt x="493" y="2045"/>
                    <a:pt x="55" y="2538"/>
                    <a:pt x="55" y="3140"/>
                  </a:cubicBezTo>
                  <a:lnTo>
                    <a:pt x="55" y="3487"/>
                  </a:lnTo>
                  <a:lnTo>
                    <a:pt x="256" y="3487"/>
                  </a:lnTo>
                  <a:lnTo>
                    <a:pt x="256" y="3140"/>
                  </a:lnTo>
                  <a:cubicBezTo>
                    <a:pt x="256" y="2474"/>
                    <a:pt x="753" y="2141"/>
                    <a:pt x="1251" y="2141"/>
                  </a:cubicBezTo>
                  <a:cubicBezTo>
                    <a:pt x="1748" y="2141"/>
                    <a:pt x="2245" y="2474"/>
                    <a:pt x="2245" y="3140"/>
                  </a:cubicBezTo>
                  <a:lnTo>
                    <a:pt x="2245" y="3487"/>
                  </a:lnTo>
                  <a:lnTo>
                    <a:pt x="2465" y="3487"/>
                  </a:lnTo>
                  <a:lnTo>
                    <a:pt x="2465" y="3140"/>
                  </a:lnTo>
                  <a:cubicBezTo>
                    <a:pt x="2465" y="2483"/>
                    <a:pt x="1935" y="1935"/>
                    <a:pt x="1278" y="1935"/>
                  </a:cubicBezTo>
                  <a:lnTo>
                    <a:pt x="1223" y="1278"/>
                  </a:lnTo>
                  <a:cubicBezTo>
                    <a:pt x="1168" y="657"/>
                    <a:pt x="712" y="146"/>
                    <a:pt x="110" y="1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33;p97">
              <a:extLst>
                <a:ext uri="{FF2B5EF4-FFF2-40B4-BE49-F238E27FC236}">
                  <a16:creationId xmlns:a16="http://schemas.microsoft.com/office/drawing/2014/main" id="{7D68CB74-9AC2-C238-B986-9D4968833575}"/>
                </a:ext>
              </a:extLst>
            </p:cNvPr>
            <p:cNvSpPr/>
            <p:nvPr/>
          </p:nvSpPr>
          <p:spPr>
            <a:xfrm>
              <a:off x="1905069" y="2958995"/>
              <a:ext cx="79800" cy="70107"/>
            </a:xfrm>
            <a:custGeom>
              <a:avLst/>
              <a:gdLst/>
              <a:ahLst/>
              <a:cxnLst/>
              <a:rect l="l" t="t" r="r" b="b"/>
              <a:pathLst>
                <a:path w="1589" h="1396" extrusionOk="0">
                  <a:moveTo>
                    <a:pt x="794" y="0"/>
                  </a:moveTo>
                  <a:cubicBezTo>
                    <a:pt x="515" y="0"/>
                    <a:pt x="243" y="174"/>
                    <a:pt x="128" y="461"/>
                  </a:cubicBezTo>
                  <a:cubicBezTo>
                    <a:pt x="1" y="826"/>
                    <a:pt x="183" y="1227"/>
                    <a:pt x="548" y="1355"/>
                  </a:cubicBezTo>
                  <a:cubicBezTo>
                    <a:pt x="627" y="1383"/>
                    <a:pt x="707" y="1396"/>
                    <a:pt x="786" y="1396"/>
                  </a:cubicBezTo>
                  <a:cubicBezTo>
                    <a:pt x="1074" y="1396"/>
                    <a:pt x="1342" y="1222"/>
                    <a:pt x="1443" y="935"/>
                  </a:cubicBezTo>
                  <a:cubicBezTo>
                    <a:pt x="1589" y="570"/>
                    <a:pt x="1388" y="169"/>
                    <a:pt x="1023" y="41"/>
                  </a:cubicBezTo>
                  <a:cubicBezTo>
                    <a:pt x="948" y="13"/>
                    <a:pt x="871" y="0"/>
                    <a:pt x="794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4;p97">
              <a:extLst>
                <a:ext uri="{FF2B5EF4-FFF2-40B4-BE49-F238E27FC236}">
                  <a16:creationId xmlns:a16="http://schemas.microsoft.com/office/drawing/2014/main" id="{C5493A75-C19A-C5B4-51CF-0395FE2C5CA4}"/>
                </a:ext>
              </a:extLst>
            </p:cNvPr>
            <p:cNvSpPr/>
            <p:nvPr/>
          </p:nvSpPr>
          <p:spPr>
            <a:xfrm>
              <a:off x="1918829" y="2968336"/>
              <a:ext cx="52279" cy="52329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30" y="1"/>
                  </a:moveTo>
                  <a:cubicBezTo>
                    <a:pt x="238" y="1"/>
                    <a:pt x="0" y="220"/>
                    <a:pt x="0" y="512"/>
                  </a:cubicBezTo>
                  <a:cubicBezTo>
                    <a:pt x="0" y="804"/>
                    <a:pt x="238" y="1041"/>
                    <a:pt x="530" y="1041"/>
                  </a:cubicBezTo>
                  <a:cubicBezTo>
                    <a:pt x="822" y="1041"/>
                    <a:pt x="1041" y="804"/>
                    <a:pt x="1041" y="512"/>
                  </a:cubicBezTo>
                  <a:cubicBezTo>
                    <a:pt x="1041" y="220"/>
                    <a:pt x="822" y="1"/>
                    <a:pt x="530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35;p97">
              <a:extLst>
                <a:ext uri="{FF2B5EF4-FFF2-40B4-BE49-F238E27FC236}">
                  <a16:creationId xmlns:a16="http://schemas.microsoft.com/office/drawing/2014/main" id="{AAFD9090-BBBE-DABB-A333-A476423E393C}"/>
                </a:ext>
              </a:extLst>
            </p:cNvPr>
            <p:cNvSpPr/>
            <p:nvPr/>
          </p:nvSpPr>
          <p:spPr>
            <a:xfrm>
              <a:off x="1925258" y="2979335"/>
              <a:ext cx="34853" cy="30032"/>
            </a:xfrm>
            <a:custGeom>
              <a:avLst/>
              <a:gdLst/>
              <a:ahLst/>
              <a:cxnLst/>
              <a:rect l="l" t="t" r="r" b="b"/>
              <a:pathLst>
                <a:path w="694" h="598" extrusionOk="0">
                  <a:moveTo>
                    <a:pt x="402" y="1"/>
                  </a:moveTo>
                  <a:cubicBezTo>
                    <a:pt x="128" y="1"/>
                    <a:pt x="0" y="330"/>
                    <a:pt x="183" y="512"/>
                  </a:cubicBezTo>
                  <a:cubicBezTo>
                    <a:pt x="241" y="571"/>
                    <a:pt x="315" y="597"/>
                    <a:pt x="388" y="597"/>
                  </a:cubicBezTo>
                  <a:cubicBezTo>
                    <a:pt x="543" y="597"/>
                    <a:pt x="694" y="479"/>
                    <a:pt x="694" y="293"/>
                  </a:cubicBezTo>
                  <a:cubicBezTo>
                    <a:pt x="694" y="129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36;p97">
              <a:extLst>
                <a:ext uri="{FF2B5EF4-FFF2-40B4-BE49-F238E27FC236}">
                  <a16:creationId xmlns:a16="http://schemas.microsoft.com/office/drawing/2014/main" id="{1C8C217F-6110-AD08-0505-60A4A91ADF04}"/>
                </a:ext>
              </a:extLst>
            </p:cNvPr>
            <p:cNvSpPr/>
            <p:nvPr/>
          </p:nvSpPr>
          <p:spPr>
            <a:xfrm>
              <a:off x="2083853" y="2857449"/>
              <a:ext cx="25713" cy="121934"/>
            </a:xfrm>
            <a:custGeom>
              <a:avLst/>
              <a:gdLst/>
              <a:ahLst/>
              <a:cxnLst/>
              <a:rect l="l" t="t" r="r" b="b"/>
              <a:pathLst>
                <a:path w="512" h="2428" extrusionOk="0">
                  <a:moveTo>
                    <a:pt x="0" y="0"/>
                  </a:moveTo>
                  <a:lnTo>
                    <a:pt x="0" y="1935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54"/>
                    <a:pt x="110" y="1935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37;p97">
              <a:extLst>
                <a:ext uri="{FF2B5EF4-FFF2-40B4-BE49-F238E27FC236}">
                  <a16:creationId xmlns:a16="http://schemas.microsoft.com/office/drawing/2014/main" id="{D6C2D0D9-5434-FDCB-FCAA-415802ED6B83}"/>
                </a:ext>
              </a:extLst>
            </p:cNvPr>
            <p:cNvSpPr/>
            <p:nvPr/>
          </p:nvSpPr>
          <p:spPr>
            <a:xfrm>
              <a:off x="2109516" y="2972003"/>
              <a:ext cx="12907" cy="924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147" y="1"/>
                  </a:moveTo>
                  <a:lnTo>
                    <a:pt x="19" y="19"/>
                  </a:lnTo>
                  <a:cubicBezTo>
                    <a:pt x="19" y="19"/>
                    <a:pt x="0" y="19"/>
                    <a:pt x="0" y="37"/>
                  </a:cubicBezTo>
                  <a:lnTo>
                    <a:pt x="0" y="165"/>
                  </a:lnTo>
                  <a:cubicBezTo>
                    <a:pt x="0" y="165"/>
                    <a:pt x="19" y="165"/>
                    <a:pt x="19" y="183"/>
                  </a:cubicBezTo>
                  <a:lnTo>
                    <a:pt x="147" y="183"/>
                  </a:lnTo>
                  <a:cubicBezTo>
                    <a:pt x="256" y="183"/>
                    <a:pt x="256" y="1"/>
                    <a:pt x="147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38;p97">
              <a:extLst>
                <a:ext uri="{FF2B5EF4-FFF2-40B4-BE49-F238E27FC236}">
                  <a16:creationId xmlns:a16="http://schemas.microsoft.com/office/drawing/2014/main" id="{DC7488D5-783C-7EA9-7F31-2132F4FB1ED5}"/>
                </a:ext>
              </a:extLst>
            </p:cNvPr>
            <p:cNvSpPr/>
            <p:nvPr/>
          </p:nvSpPr>
          <p:spPr>
            <a:xfrm>
              <a:off x="2175505" y="2857449"/>
              <a:ext cx="25713" cy="121934"/>
            </a:xfrm>
            <a:custGeom>
              <a:avLst/>
              <a:gdLst/>
              <a:ahLst/>
              <a:cxnLst/>
              <a:rect l="l" t="t" r="r" b="b"/>
              <a:pathLst>
                <a:path w="512" h="2428" extrusionOk="0">
                  <a:moveTo>
                    <a:pt x="402" y="0"/>
                  </a:moveTo>
                  <a:lnTo>
                    <a:pt x="402" y="1935"/>
                  </a:lnTo>
                  <a:cubicBezTo>
                    <a:pt x="402" y="2154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75" y="2428"/>
                    <a:pt x="512" y="2209"/>
                    <a:pt x="512" y="1935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39;p97">
              <a:extLst>
                <a:ext uri="{FF2B5EF4-FFF2-40B4-BE49-F238E27FC236}">
                  <a16:creationId xmlns:a16="http://schemas.microsoft.com/office/drawing/2014/main" id="{985A96E9-8EC5-B428-A9D2-207D24565846}"/>
                </a:ext>
              </a:extLst>
            </p:cNvPr>
            <p:cNvSpPr/>
            <p:nvPr/>
          </p:nvSpPr>
          <p:spPr>
            <a:xfrm>
              <a:off x="2162699" y="2972003"/>
              <a:ext cx="12856" cy="9240"/>
            </a:xfrm>
            <a:custGeom>
              <a:avLst/>
              <a:gdLst/>
              <a:ahLst/>
              <a:cxnLst/>
              <a:rect l="l" t="t" r="r" b="b"/>
              <a:pathLst>
                <a:path w="256" h="184" extrusionOk="0">
                  <a:moveTo>
                    <a:pt x="128" y="1"/>
                  </a:moveTo>
                  <a:cubicBezTo>
                    <a:pt x="0" y="1"/>
                    <a:pt x="0" y="183"/>
                    <a:pt x="128" y="183"/>
                  </a:cubicBezTo>
                  <a:lnTo>
                    <a:pt x="238" y="183"/>
                  </a:lnTo>
                  <a:cubicBezTo>
                    <a:pt x="238" y="183"/>
                    <a:pt x="256" y="165"/>
                    <a:pt x="256" y="165"/>
                  </a:cubicBezTo>
                  <a:lnTo>
                    <a:pt x="256" y="37"/>
                  </a:lnTo>
                  <a:cubicBezTo>
                    <a:pt x="256" y="19"/>
                    <a:pt x="238" y="19"/>
                    <a:pt x="238" y="1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40;p97">
              <a:extLst>
                <a:ext uri="{FF2B5EF4-FFF2-40B4-BE49-F238E27FC236}">
                  <a16:creationId xmlns:a16="http://schemas.microsoft.com/office/drawing/2014/main" id="{85B9743B-5AF0-3C78-4686-E19E8C98FF35}"/>
                </a:ext>
              </a:extLst>
            </p:cNvPr>
            <p:cNvSpPr/>
            <p:nvPr/>
          </p:nvSpPr>
          <p:spPr>
            <a:xfrm>
              <a:off x="2003149" y="2557630"/>
              <a:ext cx="97226" cy="216398"/>
            </a:xfrm>
            <a:custGeom>
              <a:avLst/>
              <a:gdLst/>
              <a:ahLst/>
              <a:cxnLst/>
              <a:rect l="l" t="t" r="r" b="b"/>
              <a:pathLst>
                <a:path w="1936" h="4309" extrusionOk="0">
                  <a:moveTo>
                    <a:pt x="1" y="1"/>
                  </a:moveTo>
                  <a:lnTo>
                    <a:pt x="1" y="3049"/>
                  </a:lnTo>
                  <a:lnTo>
                    <a:pt x="968" y="4309"/>
                  </a:lnTo>
                  <a:lnTo>
                    <a:pt x="1936" y="304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41;p97">
              <a:extLst>
                <a:ext uri="{FF2B5EF4-FFF2-40B4-BE49-F238E27FC236}">
                  <a16:creationId xmlns:a16="http://schemas.microsoft.com/office/drawing/2014/main" id="{C20647F1-4F3A-D2B4-6E23-B2F4DE37EAFA}"/>
                </a:ext>
              </a:extLst>
            </p:cNvPr>
            <p:cNvSpPr/>
            <p:nvPr/>
          </p:nvSpPr>
          <p:spPr>
            <a:xfrm>
              <a:off x="2003149" y="2557630"/>
              <a:ext cx="97226" cy="109630"/>
            </a:xfrm>
            <a:custGeom>
              <a:avLst/>
              <a:gdLst/>
              <a:ahLst/>
              <a:cxnLst/>
              <a:rect l="l" t="t" r="r" b="b"/>
              <a:pathLst>
                <a:path w="1936" h="2183" extrusionOk="0">
                  <a:moveTo>
                    <a:pt x="1" y="1"/>
                  </a:moveTo>
                  <a:lnTo>
                    <a:pt x="1" y="1771"/>
                  </a:lnTo>
                  <a:cubicBezTo>
                    <a:pt x="266" y="2045"/>
                    <a:pt x="617" y="2182"/>
                    <a:pt x="968" y="2182"/>
                  </a:cubicBezTo>
                  <a:cubicBezTo>
                    <a:pt x="1320" y="2182"/>
                    <a:pt x="1671" y="2045"/>
                    <a:pt x="1936" y="1771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42;p97">
              <a:extLst>
                <a:ext uri="{FF2B5EF4-FFF2-40B4-BE49-F238E27FC236}">
                  <a16:creationId xmlns:a16="http://schemas.microsoft.com/office/drawing/2014/main" id="{EE469CE4-E8D1-FC37-588E-41AD9BF6E04F}"/>
                </a:ext>
              </a:extLst>
            </p:cNvPr>
            <p:cNvSpPr/>
            <p:nvPr/>
          </p:nvSpPr>
          <p:spPr>
            <a:xfrm>
              <a:off x="1875991" y="2504446"/>
              <a:ext cx="96975" cy="82612"/>
            </a:xfrm>
            <a:custGeom>
              <a:avLst/>
              <a:gdLst/>
              <a:ahLst/>
              <a:cxnLst/>
              <a:rect l="l" t="t" r="r" b="b"/>
              <a:pathLst>
                <a:path w="1931" h="1645" extrusionOk="0">
                  <a:moveTo>
                    <a:pt x="1122" y="0"/>
                  </a:moveTo>
                  <a:cubicBezTo>
                    <a:pt x="1112" y="0"/>
                    <a:pt x="1101" y="0"/>
                    <a:pt x="1091" y="1"/>
                  </a:cubicBezTo>
                  <a:cubicBezTo>
                    <a:pt x="1083" y="1"/>
                    <a:pt x="1076" y="1"/>
                    <a:pt x="1069" y="1"/>
                  </a:cubicBezTo>
                  <a:cubicBezTo>
                    <a:pt x="353" y="1"/>
                    <a:pt x="1" y="882"/>
                    <a:pt x="507" y="1406"/>
                  </a:cubicBezTo>
                  <a:cubicBezTo>
                    <a:pt x="677" y="1571"/>
                    <a:pt x="883" y="1645"/>
                    <a:pt x="1085" y="1645"/>
                  </a:cubicBezTo>
                  <a:cubicBezTo>
                    <a:pt x="1511" y="1645"/>
                    <a:pt x="1918" y="1317"/>
                    <a:pt x="1930" y="822"/>
                  </a:cubicBezTo>
                  <a:cubicBezTo>
                    <a:pt x="1930" y="376"/>
                    <a:pt x="1565" y="0"/>
                    <a:pt x="112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2843;p97">
              <a:extLst>
                <a:ext uri="{FF2B5EF4-FFF2-40B4-BE49-F238E27FC236}">
                  <a16:creationId xmlns:a16="http://schemas.microsoft.com/office/drawing/2014/main" id="{EF081FBD-9929-2B77-51F7-6AAB24AAFA20}"/>
                </a:ext>
              </a:extLst>
            </p:cNvPr>
            <p:cNvSpPr/>
            <p:nvPr/>
          </p:nvSpPr>
          <p:spPr>
            <a:xfrm>
              <a:off x="1909639" y="2523731"/>
              <a:ext cx="43139" cy="43139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21" y="0"/>
                  </a:moveTo>
                  <a:cubicBezTo>
                    <a:pt x="183" y="0"/>
                    <a:pt x="1" y="201"/>
                    <a:pt x="1" y="438"/>
                  </a:cubicBezTo>
                  <a:cubicBezTo>
                    <a:pt x="1" y="676"/>
                    <a:pt x="183" y="858"/>
                    <a:pt x="421" y="858"/>
                  </a:cubicBezTo>
                  <a:cubicBezTo>
                    <a:pt x="658" y="858"/>
                    <a:pt x="859" y="676"/>
                    <a:pt x="859" y="438"/>
                  </a:cubicBezTo>
                  <a:cubicBezTo>
                    <a:pt x="859" y="201"/>
                    <a:pt x="658" y="0"/>
                    <a:pt x="42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2844;p97">
              <a:extLst>
                <a:ext uri="{FF2B5EF4-FFF2-40B4-BE49-F238E27FC236}">
                  <a16:creationId xmlns:a16="http://schemas.microsoft.com/office/drawing/2014/main" id="{0115B0DB-FBE2-F039-FFA0-9DD6708059E9}"/>
                </a:ext>
              </a:extLst>
            </p:cNvPr>
            <p:cNvSpPr/>
            <p:nvPr/>
          </p:nvSpPr>
          <p:spPr>
            <a:xfrm>
              <a:off x="2126942" y="2503994"/>
              <a:ext cx="90798" cy="82813"/>
            </a:xfrm>
            <a:custGeom>
              <a:avLst/>
              <a:gdLst/>
              <a:ahLst/>
              <a:cxnLst/>
              <a:rect l="l" t="t" r="r" b="b"/>
              <a:pathLst>
                <a:path w="1808" h="1649" extrusionOk="0">
                  <a:moveTo>
                    <a:pt x="902" y="1"/>
                  </a:moveTo>
                  <a:cubicBezTo>
                    <a:pt x="689" y="1"/>
                    <a:pt x="475" y="83"/>
                    <a:pt x="311" y="247"/>
                  </a:cubicBezTo>
                  <a:cubicBezTo>
                    <a:pt x="0" y="557"/>
                    <a:pt x="0" y="1087"/>
                    <a:pt x="311" y="1415"/>
                  </a:cubicBezTo>
                  <a:cubicBezTo>
                    <a:pt x="475" y="1571"/>
                    <a:pt x="689" y="1648"/>
                    <a:pt x="902" y="1648"/>
                  </a:cubicBezTo>
                  <a:cubicBezTo>
                    <a:pt x="1114" y="1648"/>
                    <a:pt x="1324" y="1571"/>
                    <a:pt x="1479" y="1415"/>
                  </a:cubicBezTo>
                  <a:cubicBezTo>
                    <a:pt x="1808" y="1087"/>
                    <a:pt x="1808" y="557"/>
                    <a:pt x="1479" y="247"/>
                  </a:cubicBezTo>
                  <a:cubicBezTo>
                    <a:pt x="1324" y="83"/>
                    <a:pt x="1114" y="1"/>
                    <a:pt x="902" y="1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2845;p97">
              <a:extLst>
                <a:ext uri="{FF2B5EF4-FFF2-40B4-BE49-F238E27FC236}">
                  <a16:creationId xmlns:a16="http://schemas.microsoft.com/office/drawing/2014/main" id="{3CA657C4-B24D-B44E-073F-EE9877582073}"/>
                </a:ext>
              </a:extLst>
            </p:cNvPr>
            <p:cNvSpPr/>
            <p:nvPr/>
          </p:nvSpPr>
          <p:spPr>
            <a:xfrm>
              <a:off x="2150747" y="2523731"/>
              <a:ext cx="50471" cy="43290"/>
            </a:xfrm>
            <a:custGeom>
              <a:avLst/>
              <a:gdLst/>
              <a:ahLst/>
              <a:cxnLst/>
              <a:rect l="l" t="t" r="r" b="b"/>
              <a:pathLst>
                <a:path w="1005" h="862" extrusionOk="0">
                  <a:moveTo>
                    <a:pt x="439" y="0"/>
                  </a:moveTo>
                  <a:cubicBezTo>
                    <a:pt x="202" y="0"/>
                    <a:pt x="1" y="201"/>
                    <a:pt x="1" y="438"/>
                  </a:cubicBezTo>
                  <a:cubicBezTo>
                    <a:pt x="1" y="695"/>
                    <a:pt x="214" y="862"/>
                    <a:pt x="436" y="862"/>
                  </a:cubicBezTo>
                  <a:cubicBezTo>
                    <a:pt x="546" y="862"/>
                    <a:pt x="659" y="821"/>
                    <a:pt x="749" y="730"/>
                  </a:cubicBezTo>
                  <a:cubicBezTo>
                    <a:pt x="1005" y="457"/>
                    <a:pt x="822" y="0"/>
                    <a:pt x="43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2846;p97">
              <a:extLst>
                <a:ext uri="{FF2B5EF4-FFF2-40B4-BE49-F238E27FC236}">
                  <a16:creationId xmlns:a16="http://schemas.microsoft.com/office/drawing/2014/main" id="{95633DDE-0938-3A3F-8BA0-76F2AEACB3D0}"/>
                </a:ext>
              </a:extLst>
            </p:cNvPr>
            <p:cNvSpPr/>
            <p:nvPr/>
          </p:nvSpPr>
          <p:spPr>
            <a:xfrm>
              <a:off x="1933494" y="2321090"/>
              <a:ext cx="235682" cy="323668"/>
            </a:xfrm>
            <a:custGeom>
              <a:avLst/>
              <a:gdLst/>
              <a:ahLst/>
              <a:cxnLst/>
              <a:rect l="l" t="t" r="r" b="b"/>
              <a:pathLst>
                <a:path w="4693" h="6445" extrusionOk="0">
                  <a:moveTo>
                    <a:pt x="2355" y="1"/>
                  </a:moveTo>
                  <a:cubicBezTo>
                    <a:pt x="1059" y="1"/>
                    <a:pt x="1" y="1041"/>
                    <a:pt x="1" y="2337"/>
                  </a:cubicBezTo>
                  <a:lnTo>
                    <a:pt x="1" y="4108"/>
                  </a:lnTo>
                  <a:cubicBezTo>
                    <a:pt x="1" y="5404"/>
                    <a:pt x="1059" y="6445"/>
                    <a:pt x="2355" y="6445"/>
                  </a:cubicBezTo>
                  <a:cubicBezTo>
                    <a:pt x="3652" y="6445"/>
                    <a:pt x="4692" y="5404"/>
                    <a:pt x="4692" y="4108"/>
                  </a:cubicBezTo>
                  <a:lnTo>
                    <a:pt x="4692" y="2337"/>
                  </a:lnTo>
                  <a:cubicBezTo>
                    <a:pt x="4692" y="1041"/>
                    <a:pt x="3652" y="1"/>
                    <a:pt x="2355" y="1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2847;p97">
              <a:extLst>
                <a:ext uri="{FF2B5EF4-FFF2-40B4-BE49-F238E27FC236}">
                  <a16:creationId xmlns:a16="http://schemas.microsoft.com/office/drawing/2014/main" id="{2F4E66D8-4AC9-6313-4F34-21B4EFF9DB24}"/>
                </a:ext>
              </a:extLst>
            </p:cNvPr>
            <p:cNvSpPr/>
            <p:nvPr/>
          </p:nvSpPr>
          <p:spPr>
            <a:xfrm>
              <a:off x="1992151" y="2478783"/>
              <a:ext cx="15669" cy="25060"/>
            </a:xfrm>
            <a:custGeom>
              <a:avLst/>
              <a:gdLst/>
              <a:ahLst/>
              <a:cxnLst/>
              <a:rect l="l" t="t" r="r" b="b"/>
              <a:pathLst>
                <a:path w="312" h="499" extrusionOk="0">
                  <a:moveTo>
                    <a:pt x="165" y="1"/>
                  </a:moveTo>
                  <a:cubicBezTo>
                    <a:pt x="74" y="1"/>
                    <a:pt x="1" y="74"/>
                    <a:pt x="1" y="147"/>
                  </a:cubicBezTo>
                  <a:lnTo>
                    <a:pt x="1" y="348"/>
                  </a:lnTo>
                  <a:cubicBezTo>
                    <a:pt x="1" y="448"/>
                    <a:pt x="78" y="498"/>
                    <a:pt x="156" y="498"/>
                  </a:cubicBezTo>
                  <a:cubicBezTo>
                    <a:pt x="234" y="498"/>
                    <a:pt x="311" y="448"/>
                    <a:pt x="311" y="348"/>
                  </a:cubicBezTo>
                  <a:lnTo>
                    <a:pt x="311" y="147"/>
                  </a:lnTo>
                  <a:cubicBezTo>
                    <a:pt x="311" y="55"/>
                    <a:pt x="238" y="1"/>
                    <a:pt x="165" y="1"/>
                  </a:cubicBez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2848;p97">
              <a:extLst>
                <a:ext uri="{FF2B5EF4-FFF2-40B4-BE49-F238E27FC236}">
                  <a16:creationId xmlns:a16="http://schemas.microsoft.com/office/drawing/2014/main" id="{D07CA02D-245A-9DAC-1385-B12DBCF9243F}"/>
                </a:ext>
              </a:extLst>
            </p:cNvPr>
            <p:cNvSpPr/>
            <p:nvPr/>
          </p:nvSpPr>
          <p:spPr>
            <a:xfrm>
              <a:off x="2016006" y="2571391"/>
              <a:ext cx="74326" cy="31337"/>
            </a:xfrm>
            <a:custGeom>
              <a:avLst/>
              <a:gdLst/>
              <a:ahLst/>
              <a:cxnLst/>
              <a:rect l="l" t="t" r="r" b="b"/>
              <a:pathLst>
                <a:path w="1480" h="624" extrusionOk="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2849;p97">
              <a:extLst>
                <a:ext uri="{FF2B5EF4-FFF2-40B4-BE49-F238E27FC236}">
                  <a16:creationId xmlns:a16="http://schemas.microsoft.com/office/drawing/2014/main" id="{A96B2642-75CC-AD87-088F-990D204CF170}"/>
                </a:ext>
              </a:extLst>
            </p:cNvPr>
            <p:cNvSpPr/>
            <p:nvPr/>
          </p:nvSpPr>
          <p:spPr>
            <a:xfrm>
              <a:off x="1962822" y="2446592"/>
              <a:ext cx="62423" cy="19435"/>
            </a:xfrm>
            <a:custGeom>
              <a:avLst/>
              <a:gdLst/>
              <a:ahLst/>
              <a:cxnLst/>
              <a:rect l="l" t="t" r="r" b="b"/>
              <a:pathLst>
                <a:path w="1243" h="387" extrusionOk="0">
                  <a:moveTo>
                    <a:pt x="660" y="0"/>
                  </a:moveTo>
                  <a:cubicBezTo>
                    <a:pt x="635" y="0"/>
                    <a:pt x="610" y="1"/>
                    <a:pt x="585" y="3"/>
                  </a:cubicBezTo>
                  <a:cubicBezTo>
                    <a:pt x="348" y="39"/>
                    <a:pt x="128" y="185"/>
                    <a:pt x="1" y="386"/>
                  </a:cubicBezTo>
                  <a:lnTo>
                    <a:pt x="1242" y="240"/>
                  </a:lnTo>
                  <a:cubicBezTo>
                    <a:pt x="1094" y="76"/>
                    <a:pt x="887" y="0"/>
                    <a:pt x="6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2850;p97">
              <a:extLst>
                <a:ext uri="{FF2B5EF4-FFF2-40B4-BE49-F238E27FC236}">
                  <a16:creationId xmlns:a16="http://schemas.microsoft.com/office/drawing/2014/main" id="{BFA7EDDE-3B99-A39D-BC5B-8729F65AC5A5}"/>
                </a:ext>
              </a:extLst>
            </p:cNvPr>
            <p:cNvSpPr/>
            <p:nvPr/>
          </p:nvSpPr>
          <p:spPr>
            <a:xfrm>
              <a:off x="2095755" y="2478783"/>
              <a:ext cx="14714" cy="25060"/>
            </a:xfrm>
            <a:custGeom>
              <a:avLst/>
              <a:gdLst/>
              <a:ahLst/>
              <a:cxnLst/>
              <a:rect l="l" t="t" r="r" b="b"/>
              <a:pathLst>
                <a:path w="293" h="499" extrusionOk="0">
                  <a:moveTo>
                    <a:pt x="147" y="1"/>
                  </a:moveTo>
                  <a:cubicBezTo>
                    <a:pt x="74" y="1"/>
                    <a:pt x="1" y="55"/>
                    <a:pt x="1" y="147"/>
                  </a:cubicBezTo>
                  <a:lnTo>
                    <a:pt x="1" y="348"/>
                  </a:lnTo>
                  <a:cubicBezTo>
                    <a:pt x="1" y="448"/>
                    <a:pt x="74" y="498"/>
                    <a:pt x="147" y="498"/>
                  </a:cubicBezTo>
                  <a:cubicBezTo>
                    <a:pt x="220" y="498"/>
                    <a:pt x="293" y="448"/>
                    <a:pt x="293" y="348"/>
                  </a:cubicBezTo>
                  <a:lnTo>
                    <a:pt x="293" y="147"/>
                  </a:lnTo>
                  <a:cubicBezTo>
                    <a:pt x="293" y="74"/>
                    <a:pt x="238" y="1"/>
                    <a:pt x="147" y="1"/>
                  </a:cubicBez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2851;p97">
              <a:extLst>
                <a:ext uri="{FF2B5EF4-FFF2-40B4-BE49-F238E27FC236}">
                  <a16:creationId xmlns:a16="http://schemas.microsoft.com/office/drawing/2014/main" id="{F126CA92-E43F-06B4-E6D8-F28B6CE9C7A6}"/>
                </a:ext>
              </a:extLst>
            </p:cNvPr>
            <p:cNvSpPr/>
            <p:nvPr/>
          </p:nvSpPr>
          <p:spPr>
            <a:xfrm>
              <a:off x="2077425" y="2446592"/>
              <a:ext cx="62373" cy="19435"/>
            </a:xfrm>
            <a:custGeom>
              <a:avLst/>
              <a:gdLst/>
              <a:ahLst/>
              <a:cxnLst/>
              <a:rect l="l" t="t" r="r" b="b"/>
              <a:pathLst>
                <a:path w="1242" h="387" extrusionOk="0">
                  <a:moveTo>
                    <a:pt x="587" y="0"/>
                  </a:moveTo>
                  <a:cubicBezTo>
                    <a:pt x="374" y="0"/>
                    <a:pt x="165" y="76"/>
                    <a:pt x="1" y="240"/>
                  </a:cubicBezTo>
                  <a:lnTo>
                    <a:pt x="1242" y="386"/>
                  </a:lnTo>
                  <a:cubicBezTo>
                    <a:pt x="1132" y="185"/>
                    <a:pt x="913" y="39"/>
                    <a:pt x="658" y="3"/>
                  </a:cubicBezTo>
                  <a:cubicBezTo>
                    <a:pt x="634" y="1"/>
                    <a:pt x="611" y="0"/>
                    <a:pt x="58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2852;p97">
              <a:extLst>
                <a:ext uri="{FF2B5EF4-FFF2-40B4-BE49-F238E27FC236}">
                  <a16:creationId xmlns:a16="http://schemas.microsoft.com/office/drawing/2014/main" id="{BCA8C4C1-F9F3-41AB-877B-5C8D6B724CF6}"/>
                </a:ext>
              </a:extLst>
            </p:cNvPr>
            <p:cNvSpPr/>
            <p:nvPr/>
          </p:nvSpPr>
          <p:spPr>
            <a:xfrm>
              <a:off x="1894975" y="2272225"/>
              <a:ext cx="312670" cy="268024"/>
            </a:xfrm>
            <a:custGeom>
              <a:avLst/>
              <a:gdLst/>
              <a:ahLst/>
              <a:cxnLst/>
              <a:rect l="l" t="t" r="r" b="b"/>
              <a:pathLst>
                <a:path w="6226" h="5337" extrusionOk="0">
                  <a:moveTo>
                    <a:pt x="3215" y="1"/>
                  </a:moveTo>
                  <a:cubicBezTo>
                    <a:pt x="3154" y="1"/>
                    <a:pt x="3093" y="3"/>
                    <a:pt x="3031" y="6"/>
                  </a:cubicBezTo>
                  <a:cubicBezTo>
                    <a:pt x="2465" y="43"/>
                    <a:pt x="1954" y="335"/>
                    <a:pt x="1625" y="791"/>
                  </a:cubicBezTo>
                  <a:cubicBezTo>
                    <a:pt x="1607" y="791"/>
                    <a:pt x="1589" y="790"/>
                    <a:pt x="1570" y="790"/>
                  </a:cubicBezTo>
                  <a:cubicBezTo>
                    <a:pt x="1116" y="790"/>
                    <a:pt x="682" y="1007"/>
                    <a:pt x="384" y="1375"/>
                  </a:cubicBezTo>
                  <a:cubicBezTo>
                    <a:pt x="129" y="1722"/>
                    <a:pt x="1" y="2142"/>
                    <a:pt x="19" y="2562"/>
                  </a:cubicBezTo>
                  <a:cubicBezTo>
                    <a:pt x="37" y="2982"/>
                    <a:pt x="129" y="3402"/>
                    <a:pt x="238" y="3803"/>
                  </a:cubicBezTo>
                  <a:cubicBezTo>
                    <a:pt x="402" y="4314"/>
                    <a:pt x="585" y="4807"/>
                    <a:pt x="804" y="5282"/>
                  </a:cubicBezTo>
                  <a:lnTo>
                    <a:pt x="1114" y="2927"/>
                  </a:lnTo>
                  <a:cubicBezTo>
                    <a:pt x="1370" y="3110"/>
                    <a:pt x="1662" y="3201"/>
                    <a:pt x="1972" y="3237"/>
                  </a:cubicBezTo>
                  <a:cubicBezTo>
                    <a:pt x="2000" y="3242"/>
                    <a:pt x="2027" y="3244"/>
                    <a:pt x="2054" y="3244"/>
                  </a:cubicBezTo>
                  <a:cubicBezTo>
                    <a:pt x="2135" y="3244"/>
                    <a:pt x="2214" y="3224"/>
                    <a:pt x="2283" y="3183"/>
                  </a:cubicBezTo>
                  <a:cubicBezTo>
                    <a:pt x="2374" y="3146"/>
                    <a:pt x="2429" y="3055"/>
                    <a:pt x="2429" y="2964"/>
                  </a:cubicBezTo>
                  <a:cubicBezTo>
                    <a:pt x="2429" y="2861"/>
                    <a:pt x="2380" y="2774"/>
                    <a:pt x="2314" y="2719"/>
                  </a:cubicBezTo>
                  <a:lnTo>
                    <a:pt x="2314" y="2719"/>
                  </a:lnTo>
                  <a:cubicBezTo>
                    <a:pt x="2585" y="2932"/>
                    <a:pt x="2909" y="3075"/>
                    <a:pt x="3250" y="3164"/>
                  </a:cubicBezTo>
                  <a:cubicBezTo>
                    <a:pt x="3297" y="3182"/>
                    <a:pt x="3348" y="3190"/>
                    <a:pt x="3399" y="3190"/>
                  </a:cubicBezTo>
                  <a:cubicBezTo>
                    <a:pt x="3508" y="3190"/>
                    <a:pt x="3620" y="3153"/>
                    <a:pt x="3707" y="3091"/>
                  </a:cubicBezTo>
                  <a:cubicBezTo>
                    <a:pt x="3798" y="3018"/>
                    <a:pt x="3816" y="2909"/>
                    <a:pt x="3780" y="2799"/>
                  </a:cubicBezTo>
                  <a:cubicBezTo>
                    <a:pt x="3754" y="2722"/>
                    <a:pt x="3719" y="2654"/>
                    <a:pt x="3676" y="2596"/>
                  </a:cubicBezTo>
                  <a:lnTo>
                    <a:pt x="3676" y="2596"/>
                  </a:lnTo>
                  <a:cubicBezTo>
                    <a:pt x="3814" y="2745"/>
                    <a:pt x="3991" y="2866"/>
                    <a:pt x="4181" y="2945"/>
                  </a:cubicBezTo>
                  <a:cubicBezTo>
                    <a:pt x="4321" y="3022"/>
                    <a:pt x="4488" y="3054"/>
                    <a:pt x="4650" y="3054"/>
                  </a:cubicBezTo>
                  <a:cubicBezTo>
                    <a:pt x="4721" y="3054"/>
                    <a:pt x="4790" y="3048"/>
                    <a:pt x="4857" y="3037"/>
                  </a:cubicBezTo>
                  <a:cubicBezTo>
                    <a:pt x="5003" y="3000"/>
                    <a:pt x="5130" y="2945"/>
                    <a:pt x="5240" y="2854"/>
                  </a:cubicBezTo>
                  <a:lnTo>
                    <a:pt x="5258" y="2945"/>
                  </a:lnTo>
                  <a:lnTo>
                    <a:pt x="5459" y="5337"/>
                  </a:lnTo>
                  <a:cubicBezTo>
                    <a:pt x="5660" y="4844"/>
                    <a:pt x="5861" y="4333"/>
                    <a:pt x="6025" y="3803"/>
                  </a:cubicBezTo>
                  <a:cubicBezTo>
                    <a:pt x="6135" y="3402"/>
                    <a:pt x="6208" y="2982"/>
                    <a:pt x="6226" y="2562"/>
                  </a:cubicBezTo>
                  <a:cubicBezTo>
                    <a:pt x="6226" y="2270"/>
                    <a:pt x="6171" y="1978"/>
                    <a:pt x="6080" y="1704"/>
                  </a:cubicBezTo>
                  <a:cubicBezTo>
                    <a:pt x="6025" y="1558"/>
                    <a:pt x="5970" y="1412"/>
                    <a:pt x="5879" y="1284"/>
                  </a:cubicBezTo>
                  <a:cubicBezTo>
                    <a:pt x="5605" y="883"/>
                    <a:pt x="5222" y="554"/>
                    <a:pt x="4765" y="371"/>
                  </a:cubicBezTo>
                  <a:cubicBezTo>
                    <a:pt x="4274" y="142"/>
                    <a:pt x="3752" y="1"/>
                    <a:pt x="321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2853;p97">
              <a:extLst>
                <a:ext uri="{FF2B5EF4-FFF2-40B4-BE49-F238E27FC236}">
                  <a16:creationId xmlns:a16="http://schemas.microsoft.com/office/drawing/2014/main" id="{97A51D92-D37C-BE15-37D3-F30EF24521E3}"/>
                </a:ext>
              </a:extLst>
            </p:cNvPr>
            <p:cNvSpPr/>
            <p:nvPr/>
          </p:nvSpPr>
          <p:spPr>
            <a:xfrm>
              <a:off x="2036194" y="2533775"/>
              <a:ext cx="31187" cy="12907"/>
            </a:xfrm>
            <a:custGeom>
              <a:avLst/>
              <a:gdLst/>
              <a:ahLst/>
              <a:cxnLst/>
              <a:rect l="l" t="t" r="r" b="b"/>
              <a:pathLst>
                <a:path w="621" h="257" extrusionOk="0">
                  <a:moveTo>
                    <a:pt x="0" y="1"/>
                  </a:moveTo>
                  <a:cubicBezTo>
                    <a:pt x="55" y="147"/>
                    <a:pt x="164" y="257"/>
                    <a:pt x="310" y="257"/>
                  </a:cubicBezTo>
                  <a:cubicBezTo>
                    <a:pt x="456" y="257"/>
                    <a:pt x="584" y="147"/>
                    <a:pt x="621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41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60"/>
          <p:cNvSpPr txBox="1">
            <a:spLocks noGrp="1"/>
          </p:cNvSpPr>
          <p:nvPr>
            <p:ph type="title"/>
          </p:nvPr>
        </p:nvSpPr>
        <p:spPr>
          <a:xfrm>
            <a:off x="129440" y="476012"/>
            <a:ext cx="10287200" cy="62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Age and Gender, 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29E8E-F8A8-757E-B04A-BB021FC0BAAE}"/>
              </a:ext>
            </a:extLst>
          </p:cNvPr>
          <p:cNvSpPr txBox="1"/>
          <p:nvPr/>
        </p:nvSpPr>
        <p:spPr>
          <a:xfrm>
            <a:off x="-36951" y="6659747"/>
            <a:ext cx="61150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effectLst/>
                <a:latin typeface="Calibri" panose="020F0502020204030204" pitchFamily="34" charset="0"/>
              </a:rPr>
              <a:t>Source: 2014/15 Annual Census of Post-MD Trainees, CAPER</a:t>
            </a:r>
            <a:r>
              <a:rPr lang="en-US" sz="800" dirty="0"/>
              <a:t> </a:t>
            </a:r>
          </a:p>
        </p:txBody>
      </p:sp>
      <p:graphicFrame>
        <p:nvGraphicFramePr>
          <p:cNvPr id="1742" name="Chart 1741">
            <a:extLst>
              <a:ext uri="{FF2B5EF4-FFF2-40B4-BE49-F238E27FC236}">
                <a16:creationId xmlns:a16="http://schemas.microsoft.com/office/drawing/2014/main" id="{2EE90CD4-68C7-6E16-244D-6688BB61E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934044"/>
              </p:ext>
            </p:extLst>
          </p:nvPr>
        </p:nvGraphicFramePr>
        <p:xfrm>
          <a:off x="2586990" y="1385402"/>
          <a:ext cx="6366510" cy="4710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44" name="Google Shape;2219;p83">
            <a:extLst>
              <a:ext uri="{FF2B5EF4-FFF2-40B4-BE49-F238E27FC236}">
                <a16:creationId xmlns:a16="http://schemas.microsoft.com/office/drawing/2014/main" id="{D8B6E77D-FC26-D373-D65D-11FD3B0F1D0E}"/>
              </a:ext>
            </a:extLst>
          </p:cNvPr>
          <p:cNvSpPr/>
          <p:nvPr/>
        </p:nvSpPr>
        <p:spPr>
          <a:xfrm>
            <a:off x="9879903" y="2814512"/>
            <a:ext cx="1487100" cy="1487100"/>
          </a:xfrm>
          <a:prstGeom prst="ellipse">
            <a:avLst/>
          </a:prstGeom>
          <a:solidFill>
            <a:srgbClr val="F9AF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1,479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57%</a:t>
            </a:r>
            <a:endParaRPr sz="1200" dirty="0"/>
          </a:p>
        </p:txBody>
      </p:sp>
      <p:sp>
        <p:nvSpPr>
          <p:cNvPr id="1748" name="Google Shape;2219;p83">
            <a:extLst>
              <a:ext uri="{FF2B5EF4-FFF2-40B4-BE49-F238E27FC236}">
                <a16:creationId xmlns:a16="http://schemas.microsoft.com/office/drawing/2014/main" id="{9CCD8FBA-DE87-D4B3-00AD-DFDD02A09C1D}"/>
              </a:ext>
            </a:extLst>
          </p:cNvPr>
          <p:cNvSpPr/>
          <p:nvPr/>
        </p:nvSpPr>
        <p:spPr>
          <a:xfrm>
            <a:off x="398947" y="2685450"/>
            <a:ext cx="1487100" cy="14871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1,096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43%</a:t>
            </a:r>
            <a:endParaRPr sz="1200" dirty="0"/>
          </a:p>
        </p:txBody>
      </p:sp>
      <p:grpSp>
        <p:nvGrpSpPr>
          <p:cNvPr id="1749" name="Google Shape;2761;p97">
            <a:extLst>
              <a:ext uri="{FF2B5EF4-FFF2-40B4-BE49-F238E27FC236}">
                <a16:creationId xmlns:a16="http://schemas.microsoft.com/office/drawing/2014/main" id="{03AF4FC3-E03E-5458-35A4-3B0BDEEC81C1}"/>
              </a:ext>
            </a:extLst>
          </p:cNvPr>
          <p:cNvGrpSpPr/>
          <p:nvPr/>
        </p:nvGrpSpPr>
        <p:grpSpPr>
          <a:xfrm>
            <a:off x="10346270" y="4379546"/>
            <a:ext cx="670295" cy="2280201"/>
            <a:chOff x="2661858" y="2324250"/>
            <a:chExt cx="670295" cy="2280201"/>
          </a:xfrm>
        </p:grpSpPr>
        <p:sp>
          <p:nvSpPr>
            <p:cNvPr id="1750" name="Google Shape;2762;p97">
              <a:extLst>
                <a:ext uri="{FF2B5EF4-FFF2-40B4-BE49-F238E27FC236}">
                  <a16:creationId xmlns:a16="http://schemas.microsoft.com/office/drawing/2014/main" id="{C1F183E3-A2A3-37A3-C937-43EDAE0DF283}"/>
                </a:ext>
              </a:extLst>
            </p:cNvPr>
            <p:cNvSpPr/>
            <p:nvPr/>
          </p:nvSpPr>
          <p:spPr>
            <a:xfrm>
              <a:off x="2661858" y="2723076"/>
              <a:ext cx="173311" cy="868381"/>
            </a:xfrm>
            <a:custGeom>
              <a:avLst/>
              <a:gdLst/>
              <a:ahLst/>
              <a:cxnLst/>
              <a:rect l="l" t="t" r="r" b="b"/>
              <a:pathLst>
                <a:path w="3323" h="16650" extrusionOk="0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2763;p97">
              <a:extLst>
                <a:ext uri="{FF2B5EF4-FFF2-40B4-BE49-F238E27FC236}">
                  <a16:creationId xmlns:a16="http://schemas.microsoft.com/office/drawing/2014/main" id="{D27E702D-41AC-1AB7-27AE-BED5A91F1DD4}"/>
                </a:ext>
              </a:extLst>
            </p:cNvPr>
            <p:cNvSpPr/>
            <p:nvPr/>
          </p:nvSpPr>
          <p:spPr>
            <a:xfrm>
              <a:off x="2670412" y="2723076"/>
              <a:ext cx="163819" cy="305680"/>
            </a:xfrm>
            <a:custGeom>
              <a:avLst/>
              <a:gdLst/>
              <a:ahLst/>
              <a:cxnLst/>
              <a:rect l="l" t="t" r="r" b="b"/>
              <a:pathLst>
                <a:path w="3141" h="5861" extrusionOk="0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2764;p97">
              <a:extLst>
                <a:ext uri="{FF2B5EF4-FFF2-40B4-BE49-F238E27FC236}">
                  <a16:creationId xmlns:a16="http://schemas.microsoft.com/office/drawing/2014/main" id="{9FDE5FD4-1CBA-97A3-723A-31BA27E952E2}"/>
                </a:ext>
              </a:extLst>
            </p:cNvPr>
            <p:cNvSpPr/>
            <p:nvPr/>
          </p:nvSpPr>
          <p:spPr>
            <a:xfrm>
              <a:off x="2682772" y="3022027"/>
              <a:ext cx="94348" cy="59092"/>
            </a:xfrm>
            <a:custGeom>
              <a:avLst/>
              <a:gdLst/>
              <a:ahLst/>
              <a:cxnLst/>
              <a:rect l="l" t="t" r="r" b="b"/>
              <a:pathLst>
                <a:path w="1809" h="1133" extrusionOk="0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2765;p97">
              <a:extLst>
                <a:ext uri="{FF2B5EF4-FFF2-40B4-BE49-F238E27FC236}">
                  <a16:creationId xmlns:a16="http://schemas.microsoft.com/office/drawing/2014/main" id="{255D69C7-C600-1B92-5C32-74094269012B}"/>
                </a:ext>
              </a:extLst>
            </p:cNvPr>
            <p:cNvSpPr/>
            <p:nvPr/>
          </p:nvSpPr>
          <p:spPr>
            <a:xfrm>
              <a:off x="2745619" y="3441924"/>
              <a:ext cx="231412" cy="1019735"/>
            </a:xfrm>
            <a:custGeom>
              <a:avLst/>
              <a:gdLst/>
              <a:ahLst/>
              <a:cxnLst/>
              <a:rect l="l" t="t" r="r" b="b"/>
              <a:pathLst>
                <a:path w="4437" h="19552" extrusionOk="0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2766;p97">
              <a:extLst>
                <a:ext uri="{FF2B5EF4-FFF2-40B4-BE49-F238E27FC236}">
                  <a16:creationId xmlns:a16="http://schemas.microsoft.com/office/drawing/2014/main" id="{09398D76-C323-213D-F11E-BE1A0C0F2D15}"/>
                </a:ext>
              </a:extLst>
            </p:cNvPr>
            <p:cNvSpPr/>
            <p:nvPr/>
          </p:nvSpPr>
          <p:spPr>
            <a:xfrm>
              <a:off x="2745619" y="3441924"/>
              <a:ext cx="231412" cy="540847"/>
            </a:xfrm>
            <a:custGeom>
              <a:avLst/>
              <a:gdLst/>
              <a:ahLst/>
              <a:cxnLst/>
              <a:rect l="l" t="t" r="r" b="b"/>
              <a:pathLst>
                <a:path w="4437" h="10370" extrusionOk="0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2767;p97">
              <a:extLst>
                <a:ext uri="{FF2B5EF4-FFF2-40B4-BE49-F238E27FC236}">
                  <a16:creationId xmlns:a16="http://schemas.microsoft.com/office/drawing/2014/main" id="{D7BCFBAD-7496-2C6B-4D67-6A8A872961C9}"/>
                </a:ext>
              </a:extLst>
            </p:cNvPr>
            <p:cNvSpPr/>
            <p:nvPr/>
          </p:nvSpPr>
          <p:spPr>
            <a:xfrm>
              <a:off x="2790367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2768;p97">
              <a:extLst>
                <a:ext uri="{FF2B5EF4-FFF2-40B4-BE49-F238E27FC236}">
                  <a16:creationId xmlns:a16="http://schemas.microsoft.com/office/drawing/2014/main" id="{30EC85F6-22C7-500D-2C2B-8AF58F97F466}"/>
                </a:ext>
              </a:extLst>
            </p:cNvPr>
            <p:cNvSpPr/>
            <p:nvPr/>
          </p:nvSpPr>
          <p:spPr>
            <a:xfrm>
              <a:off x="2664674" y="4507286"/>
              <a:ext cx="279968" cy="97165"/>
            </a:xfrm>
            <a:custGeom>
              <a:avLst/>
              <a:gdLst/>
              <a:ahLst/>
              <a:cxnLst/>
              <a:rect l="l" t="t" r="r" b="b"/>
              <a:pathLst>
                <a:path w="5368" h="1863" extrusionOk="0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2769;p97">
              <a:extLst>
                <a:ext uri="{FF2B5EF4-FFF2-40B4-BE49-F238E27FC236}">
                  <a16:creationId xmlns:a16="http://schemas.microsoft.com/office/drawing/2014/main" id="{EC7CFEB8-5BEA-4DCC-67F0-AFE70577ABE8}"/>
                </a:ext>
              </a:extLst>
            </p:cNvPr>
            <p:cNvSpPr/>
            <p:nvPr/>
          </p:nvSpPr>
          <p:spPr>
            <a:xfrm>
              <a:off x="2818009" y="4461599"/>
              <a:ext cx="116201" cy="37187"/>
            </a:xfrm>
            <a:custGeom>
              <a:avLst/>
              <a:gdLst/>
              <a:ahLst/>
              <a:cxnLst/>
              <a:rect l="l" t="t" r="r" b="b"/>
              <a:pathLst>
                <a:path w="2228" h="713" extrusionOk="0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2770;p97">
              <a:extLst>
                <a:ext uri="{FF2B5EF4-FFF2-40B4-BE49-F238E27FC236}">
                  <a16:creationId xmlns:a16="http://schemas.microsoft.com/office/drawing/2014/main" id="{940ED127-E956-42FA-821C-C82558693874}"/>
                </a:ext>
              </a:extLst>
            </p:cNvPr>
            <p:cNvSpPr/>
            <p:nvPr/>
          </p:nvSpPr>
          <p:spPr>
            <a:xfrm>
              <a:off x="2933167" y="3439994"/>
              <a:ext cx="258115" cy="1021664"/>
            </a:xfrm>
            <a:custGeom>
              <a:avLst/>
              <a:gdLst/>
              <a:ahLst/>
              <a:cxnLst/>
              <a:rect l="l" t="t" r="r" b="b"/>
              <a:pathLst>
                <a:path w="4949" h="19589" extrusionOk="0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2771;p97">
              <a:extLst>
                <a:ext uri="{FF2B5EF4-FFF2-40B4-BE49-F238E27FC236}">
                  <a16:creationId xmlns:a16="http://schemas.microsoft.com/office/drawing/2014/main" id="{79F4115E-1E0F-D921-0F73-05AC4B219495}"/>
                </a:ext>
              </a:extLst>
            </p:cNvPr>
            <p:cNvSpPr/>
            <p:nvPr/>
          </p:nvSpPr>
          <p:spPr>
            <a:xfrm>
              <a:off x="2933167" y="3439994"/>
              <a:ext cx="258115" cy="131744"/>
            </a:xfrm>
            <a:custGeom>
              <a:avLst/>
              <a:gdLst/>
              <a:ahLst/>
              <a:cxnLst/>
              <a:rect l="l" t="t" r="r" b="b"/>
              <a:pathLst>
                <a:path w="4949" h="2526" extrusionOk="0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2772;p97">
              <a:extLst>
                <a:ext uri="{FF2B5EF4-FFF2-40B4-BE49-F238E27FC236}">
                  <a16:creationId xmlns:a16="http://schemas.microsoft.com/office/drawing/2014/main" id="{BB3C8A1E-6975-5D98-E1E1-E1D111AEBD97}"/>
                </a:ext>
              </a:extLst>
            </p:cNvPr>
            <p:cNvSpPr/>
            <p:nvPr/>
          </p:nvSpPr>
          <p:spPr>
            <a:xfrm>
              <a:off x="3122645" y="3515201"/>
              <a:ext cx="21018" cy="842668"/>
            </a:xfrm>
            <a:custGeom>
              <a:avLst/>
              <a:gdLst/>
              <a:ahLst/>
              <a:cxnLst/>
              <a:rect l="l" t="t" r="r" b="b"/>
              <a:pathLst>
                <a:path w="403" h="16157" extrusionOk="0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2773;p97">
              <a:extLst>
                <a:ext uri="{FF2B5EF4-FFF2-40B4-BE49-F238E27FC236}">
                  <a16:creationId xmlns:a16="http://schemas.microsoft.com/office/drawing/2014/main" id="{7ECA4C7E-ADAC-A2BD-1934-972C68E86E27}"/>
                </a:ext>
              </a:extLst>
            </p:cNvPr>
            <p:cNvSpPr/>
            <p:nvPr/>
          </p:nvSpPr>
          <p:spPr>
            <a:xfrm>
              <a:off x="3014111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2774;p97">
              <a:extLst>
                <a:ext uri="{FF2B5EF4-FFF2-40B4-BE49-F238E27FC236}">
                  <a16:creationId xmlns:a16="http://schemas.microsoft.com/office/drawing/2014/main" id="{60B94C12-6239-5824-B14F-FE42A61DA7EF}"/>
                </a:ext>
              </a:extLst>
            </p:cNvPr>
            <p:cNvSpPr/>
            <p:nvPr/>
          </p:nvSpPr>
          <p:spPr>
            <a:xfrm>
              <a:off x="2889409" y="4507286"/>
              <a:ext cx="278977" cy="97165"/>
            </a:xfrm>
            <a:custGeom>
              <a:avLst/>
              <a:gdLst/>
              <a:ahLst/>
              <a:cxnLst/>
              <a:rect l="l" t="t" r="r" b="b"/>
              <a:pathLst>
                <a:path w="5349" h="1863" extrusionOk="0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2775;p97">
              <a:extLst>
                <a:ext uri="{FF2B5EF4-FFF2-40B4-BE49-F238E27FC236}">
                  <a16:creationId xmlns:a16="http://schemas.microsoft.com/office/drawing/2014/main" id="{1F290990-BFB4-B124-606F-AD56C5ACB4BE}"/>
                </a:ext>
              </a:extLst>
            </p:cNvPr>
            <p:cNvSpPr/>
            <p:nvPr/>
          </p:nvSpPr>
          <p:spPr>
            <a:xfrm>
              <a:off x="3041701" y="4461599"/>
              <a:ext cx="116253" cy="37187"/>
            </a:xfrm>
            <a:custGeom>
              <a:avLst/>
              <a:gdLst/>
              <a:ahLst/>
              <a:cxnLst/>
              <a:rect l="l" t="t" r="r" b="b"/>
              <a:pathLst>
                <a:path w="2229" h="713" extrusionOk="0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2776;p97">
              <a:extLst>
                <a:ext uri="{FF2B5EF4-FFF2-40B4-BE49-F238E27FC236}">
                  <a16:creationId xmlns:a16="http://schemas.microsoft.com/office/drawing/2014/main" id="{2264174A-40C8-26EA-3B50-94665D5E10F6}"/>
                </a:ext>
              </a:extLst>
            </p:cNvPr>
            <p:cNvSpPr/>
            <p:nvPr/>
          </p:nvSpPr>
          <p:spPr>
            <a:xfrm>
              <a:off x="2755163" y="2324250"/>
              <a:ext cx="419900" cy="432000"/>
            </a:xfrm>
            <a:custGeom>
              <a:avLst/>
              <a:gdLst/>
              <a:ahLst/>
              <a:cxnLst/>
              <a:rect l="l" t="t" r="r" b="b"/>
              <a:pathLst>
                <a:path w="8051" h="8283" extrusionOk="0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2777;p97">
              <a:extLst>
                <a:ext uri="{FF2B5EF4-FFF2-40B4-BE49-F238E27FC236}">
                  <a16:creationId xmlns:a16="http://schemas.microsoft.com/office/drawing/2014/main" id="{29743881-920F-E64D-8CF2-237664C91835}"/>
                </a:ext>
              </a:extLst>
            </p:cNvPr>
            <p:cNvSpPr/>
            <p:nvPr/>
          </p:nvSpPr>
          <p:spPr>
            <a:xfrm>
              <a:off x="2814202" y="2387931"/>
              <a:ext cx="109526" cy="49704"/>
            </a:xfrm>
            <a:custGeom>
              <a:avLst/>
              <a:gdLst/>
              <a:ahLst/>
              <a:cxnLst/>
              <a:rect l="l" t="t" r="r" b="b"/>
              <a:pathLst>
                <a:path w="2100" h="953" extrusionOk="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2778;p97">
              <a:extLst>
                <a:ext uri="{FF2B5EF4-FFF2-40B4-BE49-F238E27FC236}">
                  <a16:creationId xmlns:a16="http://schemas.microsoft.com/office/drawing/2014/main" id="{8417E71E-F90A-CC35-7DCF-39324BC976FC}"/>
                </a:ext>
              </a:extLst>
            </p:cNvPr>
            <p:cNvSpPr/>
            <p:nvPr/>
          </p:nvSpPr>
          <p:spPr>
            <a:xfrm>
              <a:off x="2837046" y="2363783"/>
              <a:ext cx="91428" cy="17576"/>
            </a:xfrm>
            <a:custGeom>
              <a:avLst/>
              <a:gdLst/>
              <a:ahLst/>
              <a:cxnLst/>
              <a:rect l="l" t="t" r="r" b="b"/>
              <a:pathLst>
                <a:path w="1753" h="337" extrusionOk="0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2779;p97">
              <a:extLst>
                <a:ext uri="{FF2B5EF4-FFF2-40B4-BE49-F238E27FC236}">
                  <a16:creationId xmlns:a16="http://schemas.microsoft.com/office/drawing/2014/main" id="{03F63631-C894-61E0-DBD2-D375A6EDC371}"/>
                </a:ext>
              </a:extLst>
            </p:cNvPr>
            <p:cNvSpPr/>
            <p:nvPr/>
          </p:nvSpPr>
          <p:spPr>
            <a:xfrm>
              <a:off x="2976977" y="2399405"/>
              <a:ext cx="79067" cy="67645"/>
            </a:xfrm>
            <a:custGeom>
              <a:avLst/>
              <a:gdLst/>
              <a:ahLst/>
              <a:cxnLst/>
              <a:rect l="l" t="t" r="r" b="b"/>
              <a:pathLst>
                <a:path w="1516" h="1297" extrusionOk="0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2780;p97">
              <a:extLst>
                <a:ext uri="{FF2B5EF4-FFF2-40B4-BE49-F238E27FC236}">
                  <a16:creationId xmlns:a16="http://schemas.microsoft.com/office/drawing/2014/main" id="{BA1C44DA-3B68-7C25-8E4A-0505E686F313}"/>
                </a:ext>
              </a:extLst>
            </p:cNvPr>
            <p:cNvSpPr/>
            <p:nvPr/>
          </p:nvSpPr>
          <p:spPr>
            <a:xfrm>
              <a:off x="2706607" y="2704040"/>
              <a:ext cx="534172" cy="792808"/>
            </a:xfrm>
            <a:custGeom>
              <a:avLst/>
              <a:gdLst/>
              <a:ahLst/>
              <a:cxnLst/>
              <a:rect l="l" t="t" r="r" b="b"/>
              <a:pathLst>
                <a:path w="10242" h="15201" extrusionOk="0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2781;p97">
              <a:extLst>
                <a:ext uri="{FF2B5EF4-FFF2-40B4-BE49-F238E27FC236}">
                  <a16:creationId xmlns:a16="http://schemas.microsoft.com/office/drawing/2014/main" id="{0C01FF30-33B8-2F65-20C1-3B52BF9F8C00}"/>
                </a:ext>
              </a:extLst>
            </p:cNvPr>
            <p:cNvSpPr/>
            <p:nvPr/>
          </p:nvSpPr>
          <p:spPr>
            <a:xfrm>
              <a:off x="2828440" y="2742113"/>
              <a:ext cx="385686" cy="627477"/>
            </a:xfrm>
            <a:custGeom>
              <a:avLst/>
              <a:gdLst/>
              <a:ahLst/>
              <a:cxnLst/>
              <a:rect l="l" t="t" r="r" b="b"/>
              <a:pathLst>
                <a:path w="7395" h="12031" extrusionOk="0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2782;p97">
              <a:extLst>
                <a:ext uri="{FF2B5EF4-FFF2-40B4-BE49-F238E27FC236}">
                  <a16:creationId xmlns:a16="http://schemas.microsoft.com/office/drawing/2014/main" id="{A4F13BAB-861F-EBEF-B00B-DD59C34BB934}"/>
                </a:ext>
              </a:extLst>
            </p:cNvPr>
            <p:cNvSpPr/>
            <p:nvPr/>
          </p:nvSpPr>
          <p:spPr>
            <a:xfrm>
              <a:off x="2821817" y="2783054"/>
              <a:ext cx="221867" cy="71870"/>
            </a:xfrm>
            <a:custGeom>
              <a:avLst/>
              <a:gdLst/>
              <a:ahLst/>
              <a:cxnLst/>
              <a:rect l="l" t="t" r="r" b="b"/>
              <a:pathLst>
                <a:path w="4254" h="1378" extrusionOk="0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2783;p97">
              <a:extLst>
                <a:ext uri="{FF2B5EF4-FFF2-40B4-BE49-F238E27FC236}">
                  <a16:creationId xmlns:a16="http://schemas.microsoft.com/office/drawing/2014/main" id="{EFCBDA07-2C32-AA6C-C47A-8A156C968C06}"/>
                </a:ext>
              </a:extLst>
            </p:cNvPr>
            <p:cNvSpPr/>
            <p:nvPr/>
          </p:nvSpPr>
          <p:spPr>
            <a:xfrm>
              <a:off x="2928421" y="2753535"/>
              <a:ext cx="151458" cy="49704"/>
            </a:xfrm>
            <a:custGeom>
              <a:avLst/>
              <a:gdLst/>
              <a:ahLst/>
              <a:cxnLst/>
              <a:rect l="l" t="t" r="r" b="b"/>
              <a:pathLst>
                <a:path w="2904" h="953" extrusionOk="0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784;p97">
              <a:extLst>
                <a:ext uri="{FF2B5EF4-FFF2-40B4-BE49-F238E27FC236}">
                  <a16:creationId xmlns:a16="http://schemas.microsoft.com/office/drawing/2014/main" id="{19584CEC-81C8-8B4E-0D48-0E04C4F751DD}"/>
                </a:ext>
              </a:extLst>
            </p:cNvPr>
            <p:cNvSpPr/>
            <p:nvPr/>
          </p:nvSpPr>
          <p:spPr>
            <a:xfrm>
              <a:off x="2742750" y="3416211"/>
              <a:ext cx="436120" cy="37917"/>
            </a:xfrm>
            <a:custGeom>
              <a:avLst/>
              <a:gdLst/>
              <a:ahLst/>
              <a:cxnLst/>
              <a:rect l="l" t="t" r="r" b="b"/>
              <a:pathLst>
                <a:path w="8362" h="727" extrusionOk="0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785;p97">
              <a:extLst>
                <a:ext uri="{FF2B5EF4-FFF2-40B4-BE49-F238E27FC236}">
                  <a16:creationId xmlns:a16="http://schemas.microsoft.com/office/drawing/2014/main" id="{C6824F9B-2A6D-400F-AC69-4406B6FEBA85}"/>
                </a:ext>
              </a:extLst>
            </p:cNvPr>
            <p:cNvSpPr/>
            <p:nvPr/>
          </p:nvSpPr>
          <p:spPr>
            <a:xfrm>
              <a:off x="2782753" y="3342882"/>
              <a:ext cx="260931" cy="66498"/>
            </a:xfrm>
            <a:custGeom>
              <a:avLst/>
              <a:gdLst/>
              <a:ahLst/>
              <a:cxnLst/>
              <a:rect l="l" t="t" r="r" b="b"/>
              <a:pathLst>
                <a:path w="5003" h="1275" extrusionOk="0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786;p97">
              <a:extLst>
                <a:ext uri="{FF2B5EF4-FFF2-40B4-BE49-F238E27FC236}">
                  <a16:creationId xmlns:a16="http://schemas.microsoft.com/office/drawing/2014/main" id="{75E8A1FB-58B0-7781-970C-699BD1903D9E}"/>
                </a:ext>
              </a:extLst>
            </p:cNvPr>
            <p:cNvSpPr/>
            <p:nvPr/>
          </p:nvSpPr>
          <p:spPr>
            <a:xfrm>
              <a:off x="2828440" y="2898264"/>
              <a:ext cx="336139" cy="436120"/>
            </a:xfrm>
            <a:custGeom>
              <a:avLst/>
              <a:gdLst/>
              <a:ahLst/>
              <a:cxnLst/>
              <a:rect l="l" t="t" r="r" b="b"/>
              <a:pathLst>
                <a:path w="6445" h="8362" extrusionOk="0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787;p97">
              <a:extLst>
                <a:ext uri="{FF2B5EF4-FFF2-40B4-BE49-F238E27FC236}">
                  <a16:creationId xmlns:a16="http://schemas.microsoft.com/office/drawing/2014/main" id="{18FBD81E-CF6A-F2BC-69EE-19C88F1B65D6}"/>
                </a:ext>
              </a:extLst>
            </p:cNvPr>
            <p:cNvSpPr/>
            <p:nvPr/>
          </p:nvSpPr>
          <p:spPr>
            <a:xfrm>
              <a:off x="2839862" y="2730691"/>
              <a:ext cx="492291" cy="504913"/>
            </a:xfrm>
            <a:custGeom>
              <a:avLst/>
              <a:gdLst/>
              <a:ahLst/>
              <a:cxnLst/>
              <a:rect l="l" t="t" r="r" b="b"/>
              <a:pathLst>
                <a:path w="9439" h="9681" extrusionOk="0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788;p97">
              <a:extLst>
                <a:ext uri="{FF2B5EF4-FFF2-40B4-BE49-F238E27FC236}">
                  <a16:creationId xmlns:a16="http://schemas.microsoft.com/office/drawing/2014/main" id="{A6D33F27-49D0-89C7-495F-CDAADAADF5C2}"/>
                </a:ext>
              </a:extLst>
            </p:cNvPr>
            <p:cNvSpPr/>
            <p:nvPr/>
          </p:nvSpPr>
          <p:spPr>
            <a:xfrm>
              <a:off x="3184553" y="3021088"/>
              <a:ext cx="117140" cy="56223"/>
            </a:xfrm>
            <a:custGeom>
              <a:avLst/>
              <a:gdLst/>
              <a:ahLst/>
              <a:cxnLst/>
              <a:rect l="l" t="t" r="r" b="b"/>
              <a:pathLst>
                <a:path w="2246" h="1078" extrusionOk="0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789;p97">
              <a:extLst>
                <a:ext uri="{FF2B5EF4-FFF2-40B4-BE49-F238E27FC236}">
                  <a16:creationId xmlns:a16="http://schemas.microsoft.com/office/drawing/2014/main" id="{1E931E63-1B06-B4AF-AD88-2CA538F31C31}"/>
                </a:ext>
              </a:extLst>
            </p:cNvPr>
            <p:cNvSpPr/>
            <p:nvPr/>
          </p:nvSpPr>
          <p:spPr>
            <a:xfrm>
              <a:off x="3104548" y="2730691"/>
              <a:ext cx="218112" cy="309488"/>
            </a:xfrm>
            <a:custGeom>
              <a:avLst/>
              <a:gdLst/>
              <a:ahLst/>
              <a:cxnLst/>
              <a:rect l="l" t="t" r="r" b="b"/>
              <a:pathLst>
                <a:path w="4182" h="5934" extrusionOk="0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790;p97">
              <a:extLst>
                <a:ext uri="{FF2B5EF4-FFF2-40B4-BE49-F238E27FC236}">
                  <a16:creationId xmlns:a16="http://schemas.microsoft.com/office/drawing/2014/main" id="{881F6B36-B6CD-D118-C628-CB9A289D5910}"/>
                </a:ext>
              </a:extLst>
            </p:cNvPr>
            <p:cNvSpPr/>
            <p:nvPr/>
          </p:nvSpPr>
          <p:spPr>
            <a:xfrm>
              <a:off x="2780875" y="2529791"/>
              <a:ext cx="82874" cy="71713"/>
            </a:xfrm>
            <a:custGeom>
              <a:avLst/>
              <a:gdLst/>
              <a:ahLst/>
              <a:cxnLst/>
              <a:rect l="l" t="t" r="r" b="b"/>
              <a:pathLst>
                <a:path w="1589" h="1375" extrusionOk="0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791;p97">
              <a:extLst>
                <a:ext uri="{FF2B5EF4-FFF2-40B4-BE49-F238E27FC236}">
                  <a16:creationId xmlns:a16="http://schemas.microsoft.com/office/drawing/2014/main" id="{DB4B77F5-1CBD-2568-CD3D-8F1AD55BAA42}"/>
                </a:ext>
              </a:extLst>
            </p:cNvPr>
            <p:cNvSpPr/>
            <p:nvPr/>
          </p:nvSpPr>
          <p:spPr>
            <a:xfrm>
              <a:off x="2807526" y="2545073"/>
              <a:ext cx="40994" cy="40994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792;p97">
              <a:extLst>
                <a:ext uri="{FF2B5EF4-FFF2-40B4-BE49-F238E27FC236}">
                  <a16:creationId xmlns:a16="http://schemas.microsoft.com/office/drawing/2014/main" id="{8F5636E7-D878-DFEC-0372-2DF2FE01068E}"/>
                </a:ext>
              </a:extLst>
            </p:cNvPr>
            <p:cNvSpPr/>
            <p:nvPr/>
          </p:nvSpPr>
          <p:spPr>
            <a:xfrm>
              <a:off x="2924614" y="2593629"/>
              <a:ext cx="90489" cy="99981"/>
            </a:xfrm>
            <a:custGeom>
              <a:avLst/>
              <a:gdLst/>
              <a:ahLst/>
              <a:cxnLst/>
              <a:rect l="l" t="t" r="r" b="b"/>
              <a:pathLst>
                <a:path w="1735" h="1917" extrusionOk="0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793;p97">
              <a:extLst>
                <a:ext uri="{FF2B5EF4-FFF2-40B4-BE49-F238E27FC236}">
                  <a16:creationId xmlns:a16="http://schemas.microsoft.com/office/drawing/2014/main" id="{0F2DD22A-E47B-CF75-796F-7B87CA30910B}"/>
                </a:ext>
              </a:extLst>
            </p:cNvPr>
            <p:cNvSpPr/>
            <p:nvPr/>
          </p:nvSpPr>
          <p:spPr>
            <a:xfrm>
              <a:off x="2924614" y="2619289"/>
              <a:ext cx="90489" cy="110986"/>
            </a:xfrm>
            <a:custGeom>
              <a:avLst/>
              <a:gdLst/>
              <a:ahLst/>
              <a:cxnLst/>
              <a:rect l="l" t="t" r="r" b="b"/>
              <a:pathLst>
                <a:path w="1735" h="2128" extrusionOk="0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794;p97">
              <a:extLst>
                <a:ext uri="{FF2B5EF4-FFF2-40B4-BE49-F238E27FC236}">
                  <a16:creationId xmlns:a16="http://schemas.microsoft.com/office/drawing/2014/main" id="{3A9AF640-BD85-FD9A-6A8E-2BF4605F57A2}"/>
                </a:ext>
              </a:extLst>
            </p:cNvPr>
            <p:cNvSpPr/>
            <p:nvPr/>
          </p:nvSpPr>
          <p:spPr>
            <a:xfrm>
              <a:off x="2810395" y="2431741"/>
              <a:ext cx="228543" cy="235636"/>
            </a:xfrm>
            <a:custGeom>
              <a:avLst/>
              <a:gdLst/>
              <a:ahLst/>
              <a:cxnLst/>
              <a:rect l="l" t="t" r="r" b="b"/>
              <a:pathLst>
                <a:path w="4382" h="4518" extrusionOk="0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795;p97">
              <a:extLst>
                <a:ext uri="{FF2B5EF4-FFF2-40B4-BE49-F238E27FC236}">
                  <a16:creationId xmlns:a16="http://schemas.microsoft.com/office/drawing/2014/main" id="{986BA88E-22D8-6D67-3548-6DE7F63FDEE5}"/>
                </a:ext>
              </a:extLst>
            </p:cNvPr>
            <p:cNvSpPr/>
            <p:nvPr/>
          </p:nvSpPr>
          <p:spPr>
            <a:xfrm>
              <a:off x="2900831" y="2481131"/>
              <a:ext cx="68584" cy="19245"/>
            </a:xfrm>
            <a:custGeom>
              <a:avLst/>
              <a:gdLst/>
              <a:ahLst/>
              <a:cxnLst/>
              <a:rect l="l" t="t" r="r" b="b"/>
              <a:pathLst>
                <a:path w="1315" h="369" extrusionOk="0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796;p97">
              <a:extLst>
                <a:ext uri="{FF2B5EF4-FFF2-40B4-BE49-F238E27FC236}">
                  <a16:creationId xmlns:a16="http://schemas.microsoft.com/office/drawing/2014/main" id="{759571D8-8E6E-2B68-A2A7-31DF6B964819}"/>
                </a:ext>
              </a:extLst>
            </p:cNvPr>
            <p:cNvSpPr/>
            <p:nvPr/>
          </p:nvSpPr>
          <p:spPr>
            <a:xfrm>
              <a:off x="2818009" y="2484678"/>
              <a:ext cx="53355" cy="21384"/>
            </a:xfrm>
            <a:custGeom>
              <a:avLst/>
              <a:gdLst/>
              <a:ahLst/>
              <a:cxnLst/>
              <a:rect l="l" t="t" r="r" b="b"/>
              <a:pathLst>
                <a:path w="1023" h="410" extrusionOk="0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797;p97">
              <a:extLst>
                <a:ext uri="{FF2B5EF4-FFF2-40B4-BE49-F238E27FC236}">
                  <a16:creationId xmlns:a16="http://schemas.microsoft.com/office/drawing/2014/main" id="{A1D03C5C-D979-FF47-9100-BD66DF57534D}"/>
                </a:ext>
              </a:extLst>
            </p:cNvPr>
            <p:cNvSpPr/>
            <p:nvPr/>
          </p:nvSpPr>
          <p:spPr>
            <a:xfrm>
              <a:off x="2922684" y="2518370"/>
              <a:ext cx="19141" cy="14238"/>
            </a:xfrm>
            <a:custGeom>
              <a:avLst/>
              <a:gdLst/>
              <a:ahLst/>
              <a:cxnLst/>
              <a:rect l="l" t="t" r="r" b="b"/>
              <a:pathLst>
                <a:path w="367" h="273" extrusionOk="0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798;p97">
              <a:extLst>
                <a:ext uri="{FF2B5EF4-FFF2-40B4-BE49-F238E27FC236}">
                  <a16:creationId xmlns:a16="http://schemas.microsoft.com/office/drawing/2014/main" id="{63FF4798-6240-2E85-CEBE-F5C56FF22955}"/>
                </a:ext>
              </a:extLst>
            </p:cNvPr>
            <p:cNvSpPr/>
            <p:nvPr/>
          </p:nvSpPr>
          <p:spPr>
            <a:xfrm>
              <a:off x="2839862" y="2519360"/>
              <a:ext cx="19141" cy="14186"/>
            </a:xfrm>
            <a:custGeom>
              <a:avLst/>
              <a:gdLst/>
              <a:ahLst/>
              <a:cxnLst/>
              <a:rect l="l" t="t" r="r" b="b"/>
              <a:pathLst>
                <a:path w="367" h="272" extrusionOk="0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2799;p97">
              <a:extLst>
                <a:ext uri="{FF2B5EF4-FFF2-40B4-BE49-F238E27FC236}">
                  <a16:creationId xmlns:a16="http://schemas.microsoft.com/office/drawing/2014/main" id="{041FA65A-4E93-874A-EBDF-40E61B2E44CD}"/>
                </a:ext>
              </a:extLst>
            </p:cNvPr>
            <p:cNvSpPr/>
            <p:nvPr/>
          </p:nvSpPr>
          <p:spPr>
            <a:xfrm>
              <a:off x="3026472" y="2529791"/>
              <a:ext cx="72443" cy="72443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2800;p97">
              <a:extLst>
                <a:ext uri="{FF2B5EF4-FFF2-40B4-BE49-F238E27FC236}">
                  <a16:creationId xmlns:a16="http://schemas.microsoft.com/office/drawing/2014/main" id="{7D174B46-176B-7E7F-86B1-36F7EE480221}"/>
                </a:ext>
              </a:extLst>
            </p:cNvPr>
            <p:cNvSpPr/>
            <p:nvPr/>
          </p:nvSpPr>
          <p:spPr>
            <a:xfrm>
              <a:off x="3036016" y="2545073"/>
              <a:ext cx="47670" cy="41098"/>
            </a:xfrm>
            <a:custGeom>
              <a:avLst/>
              <a:gdLst/>
              <a:ahLst/>
              <a:cxnLst/>
              <a:rect l="l" t="t" r="r" b="b"/>
              <a:pathLst>
                <a:path w="914" h="788" extrusionOk="0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2801;p97">
              <a:extLst>
                <a:ext uri="{FF2B5EF4-FFF2-40B4-BE49-F238E27FC236}">
                  <a16:creationId xmlns:a16="http://schemas.microsoft.com/office/drawing/2014/main" id="{88027CAE-8F24-A20B-6A45-0ED27AFBFCEF}"/>
                </a:ext>
              </a:extLst>
            </p:cNvPr>
            <p:cNvSpPr/>
            <p:nvPr/>
          </p:nvSpPr>
          <p:spPr>
            <a:xfrm>
              <a:off x="2874623" y="2602052"/>
              <a:ext cx="77189" cy="32545"/>
            </a:xfrm>
            <a:custGeom>
              <a:avLst/>
              <a:gdLst/>
              <a:ahLst/>
              <a:cxnLst/>
              <a:rect l="l" t="t" r="r" b="b"/>
              <a:pathLst>
                <a:path w="1480" h="624" extrusionOk="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2854;p97">
            <a:extLst>
              <a:ext uri="{FF2B5EF4-FFF2-40B4-BE49-F238E27FC236}">
                <a16:creationId xmlns:a16="http://schemas.microsoft.com/office/drawing/2014/main" id="{AD5D392A-E29D-0414-C4E7-B356E8F3D9B8}"/>
              </a:ext>
            </a:extLst>
          </p:cNvPr>
          <p:cNvGrpSpPr/>
          <p:nvPr/>
        </p:nvGrpSpPr>
        <p:grpSpPr>
          <a:xfrm>
            <a:off x="678059" y="4250688"/>
            <a:ext cx="928875" cy="2330921"/>
            <a:chOff x="657200" y="2260904"/>
            <a:chExt cx="928875" cy="2330921"/>
          </a:xfrm>
        </p:grpSpPr>
        <p:sp>
          <p:nvSpPr>
            <p:cNvPr id="1791" name="Google Shape;2855;p97">
              <a:extLst>
                <a:ext uri="{FF2B5EF4-FFF2-40B4-BE49-F238E27FC236}">
                  <a16:creationId xmlns:a16="http://schemas.microsoft.com/office/drawing/2014/main" id="{C7FA754E-DA4A-002D-7142-2D4C1C9E7CA1}"/>
                </a:ext>
              </a:extLst>
            </p:cNvPr>
            <p:cNvSpPr/>
            <p:nvPr/>
          </p:nvSpPr>
          <p:spPr>
            <a:xfrm>
              <a:off x="750931" y="3254686"/>
              <a:ext cx="603149" cy="1198876"/>
            </a:xfrm>
            <a:custGeom>
              <a:avLst/>
              <a:gdLst/>
              <a:ahLst/>
              <a:cxnLst/>
              <a:rect l="l" t="t" r="r" b="b"/>
              <a:pathLst>
                <a:path w="11866" h="23586" extrusionOk="0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2856;p97">
              <a:extLst>
                <a:ext uri="{FF2B5EF4-FFF2-40B4-BE49-F238E27FC236}">
                  <a16:creationId xmlns:a16="http://schemas.microsoft.com/office/drawing/2014/main" id="{C07E0553-F362-AAE8-79C0-37F33F42EF3F}"/>
                </a:ext>
              </a:extLst>
            </p:cNvPr>
            <p:cNvSpPr/>
            <p:nvPr/>
          </p:nvSpPr>
          <p:spPr>
            <a:xfrm>
              <a:off x="750931" y="3254686"/>
              <a:ext cx="603149" cy="1198876"/>
            </a:xfrm>
            <a:custGeom>
              <a:avLst/>
              <a:gdLst/>
              <a:ahLst/>
              <a:cxnLst/>
              <a:rect l="l" t="t" r="r" b="b"/>
              <a:pathLst>
                <a:path w="11866" h="23586" extrusionOk="0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2857;p97">
              <a:extLst>
                <a:ext uri="{FF2B5EF4-FFF2-40B4-BE49-F238E27FC236}">
                  <a16:creationId xmlns:a16="http://schemas.microsoft.com/office/drawing/2014/main" id="{06FE6642-1B90-B7A9-B77F-837746CECCA1}"/>
                </a:ext>
              </a:extLst>
            </p:cNvPr>
            <p:cNvSpPr/>
            <p:nvPr/>
          </p:nvSpPr>
          <p:spPr>
            <a:xfrm>
              <a:off x="667417" y="4453516"/>
              <a:ext cx="243120" cy="105828"/>
            </a:xfrm>
            <a:custGeom>
              <a:avLst/>
              <a:gdLst/>
              <a:ahLst/>
              <a:cxnLst/>
              <a:rect l="l" t="t" r="r" b="b"/>
              <a:pathLst>
                <a:path w="4783" h="2082" extrusionOk="0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2858;p97">
              <a:extLst>
                <a:ext uri="{FF2B5EF4-FFF2-40B4-BE49-F238E27FC236}">
                  <a16:creationId xmlns:a16="http://schemas.microsoft.com/office/drawing/2014/main" id="{8A079523-B318-B7FB-155B-768876936F7B}"/>
                </a:ext>
              </a:extLst>
            </p:cNvPr>
            <p:cNvSpPr/>
            <p:nvPr/>
          </p:nvSpPr>
          <p:spPr>
            <a:xfrm>
              <a:off x="657200" y="4559294"/>
              <a:ext cx="243171" cy="32531"/>
            </a:xfrm>
            <a:custGeom>
              <a:avLst/>
              <a:gdLst/>
              <a:ahLst/>
              <a:cxnLst/>
              <a:rect l="l" t="t" r="r" b="b"/>
              <a:pathLst>
                <a:path w="4784" h="640" extrusionOk="0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2859;p97">
              <a:extLst>
                <a:ext uri="{FF2B5EF4-FFF2-40B4-BE49-F238E27FC236}">
                  <a16:creationId xmlns:a16="http://schemas.microsoft.com/office/drawing/2014/main" id="{D85E5E2E-80D9-D299-67B7-1FEE6A44CAAD}"/>
                </a:ext>
              </a:extLst>
            </p:cNvPr>
            <p:cNvSpPr/>
            <p:nvPr/>
          </p:nvSpPr>
          <p:spPr>
            <a:xfrm>
              <a:off x="1111879" y="4453516"/>
              <a:ext cx="296034" cy="105828"/>
            </a:xfrm>
            <a:custGeom>
              <a:avLst/>
              <a:gdLst/>
              <a:ahLst/>
              <a:cxnLst/>
              <a:rect l="l" t="t" r="r" b="b"/>
              <a:pathLst>
                <a:path w="5824" h="2082" extrusionOk="0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2860;p97">
              <a:extLst>
                <a:ext uri="{FF2B5EF4-FFF2-40B4-BE49-F238E27FC236}">
                  <a16:creationId xmlns:a16="http://schemas.microsoft.com/office/drawing/2014/main" id="{3A60FBCC-AF3D-84AB-988E-19522AFFDABC}"/>
                </a:ext>
              </a:extLst>
            </p:cNvPr>
            <p:cNvSpPr/>
            <p:nvPr/>
          </p:nvSpPr>
          <p:spPr>
            <a:xfrm>
              <a:off x="1107253" y="4559294"/>
              <a:ext cx="315502" cy="32531"/>
            </a:xfrm>
            <a:custGeom>
              <a:avLst/>
              <a:gdLst/>
              <a:ahLst/>
              <a:cxnLst/>
              <a:rect l="l" t="t" r="r" b="b"/>
              <a:pathLst>
                <a:path w="6207" h="640" extrusionOk="0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2861;p97">
              <a:extLst>
                <a:ext uri="{FF2B5EF4-FFF2-40B4-BE49-F238E27FC236}">
                  <a16:creationId xmlns:a16="http://schemas.microsoft.com/office/drawing/2014/main" id="{3A351E8F-9226-BDE7-6BC8-77E7E5FCDDDE}"/>
                </a:ext>
              </a:extLst>
            </p:cNvPr>
            <p:cNvSpPr/>
            <p:nvPr/>
          </p:nvSpPr>
          <p:spPr>
            <a:xfrm>
              <a:off x="856710" y="3253720"/>
              <a:ext cx="498337" cy="412994"/>
            </a:xfrm>
            <a:custGeom>
              <a:avLst/>
              <a:gdLst/>
              <a:ahLst/>
              <a:cxnLst/>
              <a:rect l="l" t="t" r="r" b="b"/>
              <a:pathLst>
                <a:path w="9804" h="8125" extrusionOk="0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2862;p97">
              <a:extLst>
                <a:ext uri="{FF2B5EF4-FFF2-40B4-BE49-F238E27FC236}">
                  <a16:creationId xmlns:a16="http://schemas.microsoft.com/office/drawing/2014/main" id="{9267A435-95A2-F04F-2313-EEA20B07AC8C}"/>
                </a:ext>
              </a:extLst>
            </p:cNvPr>
            <p:cNvSpPr/>
            <p:nvPr/>
          </p:nvSpPr>
          <p:spPr>
            <a:xfrm>
              <a:off x="833480" y="3915326"/>
              <a:ext cx="135564" cy="134598"/>
            </a:xfrm>
            <a:custGeom>
              <a:avLst/>
              <a:gdLst/>
              <a:ahLst/>
              <a:cxnLst/>
              <a:rect l="l" t="t" r="r" b="b"/>
              <a:pathLst>
                <a:path w="2667" h="264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2863;p97">
              <a:extLst>
                <a:ext uri="{FF2B5EF4-FFF2-40B4-BE49-F238E27FC236}">
                  <a16:creationId xmlns:a16="http://schemas.microsoft.com/office/drawing/2014/main" id="{A267BA55-2B7B-37C9-AC64-5BC443327C66}"/>
                </a:ext>
              </a:extLst>
            </p:cNvPr>
            <p:cNvSpPr/>
            <p:nvPr/>
          </p:nvSpPr>
          <p:spPr>
            <a:xfrm>
              <a:off x="905863" y="3973781"/>
              <a:ext cx="73348" cy="23839"/>
            </a:xfrm>
            <a:custGeom>
              <a:avLst/>
              <a:gdLst/>
              <a:ahLst/>
              <a:cxnLst/>
              <a:rect l="l" t="t" r="r" b="b"/>
              <a:pathLst>
                <a:path w="1443" h="469" extrusionOk="0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2864;p97">
              <a:extLst>
                <a:ext uri="{FF2B5EF4-FFF2-40B4-BE49-F238E27FC236}">
                  <a16:creationId xmlns:a16="http://schemas.microsoft.com/office/drawing/2014/main" id="{3B81FD23-D595-E203-E948-B6B8F25523CA}"/>
                </a:ext>
              </a:extLst>
            </p:cNvPr>
            <p:cNvSpPr/>
            <p:nvPr/>
          </p:nvSpPr>
          <p:spPr>
            <a:xfrm>
              <a:off x="1133227" y="3968240"/>
              <a:ext cx="144764" cy="119755"/>
            </a:xfrm>
            <a:custGeom>
              <a:avLst/>
              <a:gdLst/>
              <a:ahLst/>
              <a:cxnLst/>
              <a:rect l="l" t="t" r="r" b="b"/>
              <a:pathLst>
                <a:path w="2848" h="2356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2865;p97">
              <a:extLst>
                <a:ext uri="{FF2B5EF4-FFF2-40B4-BE49-F238E27FC236}">
                  <a16:creationId xmlns:a16="http://schemas.microsoft.com/office/drawing/2014/main" id="{CAF77C6A-D1E7-6B56-64D0-D6E47CC5EE01}"/>
                </a:ext>
              </a:extLst>
            </p:cNvPr>
            <p:cNvSpPr/>
            <p:nvPr/>
          </p:nvSpPr>
          <p:spPr>
            <a:xfrm>
              <a:off x="1199104" y="3893062"/>
              <a:ext cx="100237" cy="129972"/>
            </a:xfrm>
            <a:custGeom>
              <a:avLst/>
              <a:gdLst/>
              <a:ahLst/>
              <a:cxnLst/>
              <a:rect l="l" t="t" r="r" b="b"/>
              <a:pathLst>
                <a:path w="1972" h="2557" extrusionOk="0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2866;p97">
              <a:extLst>
                <a:ext uri="{FF2B5EF4-FFF2-40B4-BE49-F238E27FC236}">
                  <a16:creationId xmlns:a16="http://schemas.microsoft.com/office/drawing/2014/main" id="{5270CB35-7FAD-A37A-9766-E82F0EE68C55}"/>
                </a:ext>
              </a:extLst>
            </p:cNvPr>
            <p:cNvSpPr/>
            <p:nvPr/>
          </p:nvSpPr>
          <p:spPr>
            <a:xfrm>
              <a:off x="698932" y="2699772"/>
              <a:ext cx="186597" cy="410198"/>
            </a:xfrm>
            <a:custGeom>
              <a:avLst/>
              <a:gdLst/>
              <a:ahLst/>
              <a:cxnLst/>
              <a:rect l="l" t="t" r="r" b="b"/>
              <a:pathLst>
                <a:path w="3671" h="8070" extrusionOk="0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2867;p97">
              <a:extLst>
                <a:ext uri="{FF2B5EF4-FFF2-40B4-BE49-F238E27FC236}">
                  <a16:creationId xmlns:a16="http://schemas.microsoft.com/office/drawing/2014/main" id="{2EAC391F-A00F-3C6D-DC2D-603D33C0579A}"/>
                </a:ext>
              </a:extLst>
            </p:cNvPr>
            <p:cNvSpPr/>
            <p:nvPr/>
          </p:nvSpPr>
          <p:spPr>
            <a:xfrm>
              <a:off x="819553" y="2754516"/>
              <a:ext cx="65977" cy="355454"/>
            </a:xfrm>
            <a:custGeom>
              <a:avLst/>
              <a:gdLst/>
              <a:ahLst/>
              <a:cxnLst/>
              <a:rect l="l" t="t" r="r" b="b"/>
              <a:pathLst>
                <a:path w="1298" h="6993" extrusionOk="0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2868;p97">
              <a:extLst>
                <a:ext uri="{FF2B5EF4-FFF2-40B4-BE49-F238E27FC236}">
                  <a16:creationId xmlns:a16="http://schemas.microsoft.com/office/drawing/2014/main" id="{6955B195-07EB-3E75-33FC-8C907504BD67}"/>
                </a:ext>
              </a:extLst>
            </p:cNvPr>
            <p:cNvSpPr/>
            <p:nvPr/>
          </p:nvSpPr>
          <p:spPr>
            <a:xfrm>
              <a:off x="676668" y="3107126"/>
              <a:ext cx="142934" cy="395356"/>
            </a:xfrm>
            <a:custGeom>
              <a:avLst/>
              <a:gdLst/>
              <a:ahLst/>
              <a:cxnLst/>
              <a:rect l="l" t="t" r="r" b="b"/>
              <a:pathLst>
                <a:path w="2812" h="7778" extrusionOk="0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2869;p97">
              <a:extLst>
                <a:ext uri="{FF2B5EF4-FFF2-40B4-BE49-F238E27FC236}">
                  <a16:creationId xmlns:a16="http://schemas.microsoft.com/office/drawing/2014/main" id="{6F6F7666-7AB4-CBD9-BA48-8C807B1FAD0B}"/>
                </a:ext>
              </a:extLst>
            </p:cNvPr>
            <p:cNvSpPr/>
            <p:nvPr/>
          </p:nvSpPr>
          <p:spPr>
            <a:xfrm>
              <a:off x="659996" y="3458820"/>
              <a:ext cx="135513" cy="190257"/>
            </a:xfrm>
            <a:custGeom>
              <a:avLst/>
              <a:gdLst/>
              <a:ahLst/>
              <a:cxnLst/>
              <a:rect l="l" t="t" r="r" b="b"/>
              <a:pathLst>
                <a:path w="2666" h="3743" extrusionOk="0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2870;p97">
              <a:extLst>
                <a:ext uri="{FF2B5EF4-FFF2-40B4-BE49-F238E27FC236}">
                  <a16:creationId xmlns:a16="http://schemas.microsoft.com/office/drawing/2014/main" id="{4C9D006B-F9FE-3EA0-F7A8-E307DF9A0C29}"/>
                </a:ext>
              </a:extLst>
            </p:cNvPr>
            <p:cNvSpPr/>
            <p:nvPr/>
          </p:nvSpPr>
          <p:spPr>
            <a:xfrm>
              <a:off x="724906" y="3107126"/>
              <a:ext cx="94696" cy="33446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2871;p97">
              <a:extLst>
                <a:ext uri="{FF2B5EF4-FFF2-40B4-BE49-F238E27FC236}">
                  <a16:creationId xmlns:a16="http://schemas.microsoft.com/office/drawing/2014/main" id="{E05552D8-BF34-0A80-AD7E-76F1121B7DDB}"/>
                </a:ext>
              </a:extLst>
            </p:cNvPr>
            <p:cNvSpPr/>
            <p:nvPr/>
          </p:nvSpPr>
          <p:spPr>
            <a:xfrm>
              <a:off x="1360541" y="2699772"/>
              <a:ext cx="186546" cy="410198"/>
            </a:xfrm>
            <a:custGeom>
              <a:avLst/>
              <a:gdLst/>
              <a:ahLst/>
              <a:cxnLst/>
              <a:rect l="l" t="t" r="r" b="b"/>
              <a:pathLst>
                <a:path w="3670" h="8070" extrusionOk="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2872;p97">
              <a:extLst>
                <a:ext uri="{FF2B5EF4-FFF2-40B4-BE49-F238E27FC236}">
                  <a16:creationId xmlns:a16="http://schemas.microsoft.com/office/drawing/2014/main" id="{79B31C2E-8DE9-6E35-41BA-C05CC81AACC9}"/>
                </a:ext>
              </a:extLst>
            </p:cNvPr>
            <p:cNvSpPr/>
            <p:nvPr/>
          </p:nvSpPr>
          <p:spPr>
            <a:xfrm>
              <a:off x="1360541" y="2754516"/>
              <a:ext cx="65927" cy="355454"/>
            </a:xfrm>
            <a:custGeom>
              <a:avLst/>
              <a:gdLst/>
              <a:ahLst/>
              <a:cxnLst/>
              <a:rect l="l" t="t" r="r" b="b"/>
              <a:pathLst>
                <a:path w="1297" h="6993" extrusionOk="0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2873;p97">
              <a:extLst>
                <a:ext uri="{FF2B5EF4-FFF2-40B4-BE49-F238E27FC236}">
                  <a16:creationId xmlns:a16="http://schemas.microsoft.com/office/drawing/2014/main" id="{4C547B82-0397-2BAE-FDC3-3E511691A23E}"/>
                </a:ext>
              </a:extLst>
            </p:cNvPr>
            <p:cNvSpPr/>
            <p:nvPr/>
          </p:nvSpPr>
          <p:spPr>
            <a:xfrm>
              <a:off x="1426417" y="3107126"/>
              <a:ext cx="142985" cy="395356"/>
            </a:xfrm>
            <a:custGeom>
              <a:avLst/>
              <a:gdLst/>
              <a:ahLst/>
              <a:cxnLst/>
              <a:rect l="l" t="t" r="r" b="b"/>
              <a:pathLst>
                <a:path w="2813" h="7778" extrusionOk="0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2874;p97">
              <a:extLst>
                <a:ext uri="{FF2B5EF4-FFF2-40B4-BE49-F238E27FC236}">
                  <a16:creationId xmlns:a16="http://schemas.microsoft.com/office/drawing/2014/main" id="{A3EC1E22-5A07-827B-B3B0-77F5D293BC5C}"/>
                </a:ext>
              </a:extLst>
            </p:cNvPr>
            <p:cNvSpPr/>
            <p:nvPr/>
          </p:nvSpPr>
          <p:spPr>
            <a:xfrm>
              <a:off x="1450562" y="3458820"/>
              <a:ext cx="135513" cy="190511"/>
            </a:xfrm>
            <a:custGeom>
              <a:avLst/>
              <a:gdLst/>
              <a:ahLst/>
              <a:cxnLst/>
              <a:rect l="l" t="t" r="r" b="b"/>
              <a:pathLst>
                <a:path w="2666" h="3748" extrusionOk="0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2875;p97">
              <a:extLst>
                <a:ext uri="{FF2B5EF4-FFF2-40B4-BE49-F238E27FC236}">
                  <a16:creationId xmlns:a16="http://schemas.microsoft.com/office/drawing/2014/main" id="{4BE029EA-4896-764B-208B-7159DFEAEA26}"/>
                </a:ext>
              </a:extLst>
            </p:cNvPr>
            <p:cNvSpPr/>
            <p:nvPr/>
          </p:nvSpPr>
          <p:spPr>
            <a:xfrm>
              <a:off x="1426417" y="3107126"/>
              <a:ext cx="94696" cy="33446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2876;p97">
              <a:extLst>
                <a:ext uri="{FF2B5EF4-FFF2-40B4-BE49-F238E27FC236}">
                  <a16:creationId xmlns:a16="http://schemas.microsoft.com/office/drawing/2014/main" id="{F90B2758-3BEA-6C71-C775-5E149CA69641}"/>
                </a:ext>
              </a:extLst>
            </p:cNvPr>
            <p:cNvSpPr/>
            <p:nvPr/>
          </p:nvSpPr>
          <p:spPr>
            <a:xfrm>
              <a:off x="819553" y="2649654"/>
              <a:ext cx="586527" cy="954892"/>
            </a:xfrm>
            <a:custGeom>
              <a:avLst/>
              <a:gdLst/>
              <a:ahLst/>
              <a:cxnLst/>
              <a:rect l="l" t="t" r="r" b="b"/>
              <a:pathLst>
                <a:path w="11539" h="18786" extrusionOk="0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2877;p97">
              <a:extLst>
                <a:ext uri="{FF2B5EF4-FFF2-40B4-BE49-F238E27FC236}">
                  <a16:creationId xmlns:a16="http://schemas.microsoft.com/office/drawing/2014/main" id="{6A71F35E-B5D8-2B79-FF77-42621C2A8388}"/>
                </a:ext>
              </a:extLst>
            </p:cNvPr>
            <p:cNvSpPr/>
            <p:nvPr/>
          </p:nvSpPr>
          <p:spPr>
            <a:xfrm>
              <a:off x="889190" y="3296417"/>
              <a:ext cx="412028" cy="153354"/>
            </a:xfrm>
            <a:custGeom>
              <a:avLst/>
              <a:gdLst/>
              <a:ahLst/>
              <a:cxnLst/>
              <a:rect l="l" t="t" r="r" b="b"/>
              <a:pathLst>
                <a:path w="8106" h="3017" extrusionOk="0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2878;p97">
              <a:extLst>
                <a:ext uri="{FF2B5EF4-FFF2-40B4-BE49-F238E27FC236}">
                  <a16:creationId xmlns:a16="http://schemas.microsoft.com/office/drawing/2014/main" id="{330126C5-C634-33FF-1BAF-D5887ECE3A73}"/>
                </a:ext>
              </a:extLst>
            </p:cNvPr>
            <p:cNvSpPr/>
            <p:nvPr/>
          </p:nvSpPr>
          <p:spPr>
            <a:xfrm>
              <a:off x="1079398" y="3302924"/>
              <a:ext cx="241290" cy="85394"/>
            </a:xfrm>
            <a:custGeom>
              <a:avLst/>
              <a:gdLst/>
              <a:ahLst/>
              <a:cxnLst/>
              <a:rect l="l" t="t" r="r" b="b"/>
              <a:pathLst>
                <a:path w="4747" h="1680" extrusionOk="0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2879;p97">
              <a:extLst>
                <a:ext uri="{FF2B5EF4-FFF2-40B4-BE49-F238E27FC236}">
                  <a16:creationId xmlns:a16="http://schemas.microsoft.com/office/drawing/2014/main" id="{FD3911D8-DB0F-7A1D-3B16-39EB1A66DB71}"/>
                </a:ext>
              </a:extLst>
            </p:cNvPr>
            <p:cNvSpPr/>
            <p:nvPr/>
          </p:nvSpPr>
          <p:spPr>
            <a:xfrm>
              <a:off x="961573" y="2827814"/>
              <a:ext cx="370246" cy="167485"/>
            </a:xfrm>
            <a:custGeom>
              <a:avLst/>
              <a:gdLst/>
              <a:ahLst/>
              <a:cxnLst/>
              <a:rect l="l" t="t" r="r" b="b"/>
              <a:pathLst>
                <a:path w="7284" h="3295" extrusionOk="0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2880;p97">
              <a:extLst>
                <a:ext uri="{FF2B5EF4-FFF2-40B4-BE49-F238E27FC236}">
                  <a16:creationId xmlns:a16="http://schemas.microsoft.com/office/drawing/2014/main" id="{CEA3ECC7-E11D-1C5B-8880-DF998638695B}"/>
                </a:ext>
              </a:extLst>
            </p:cNvPr>
            <p:cNvSpPr/>
            <p:nvPr/>
          </p:nvSpPr>
          <p:spPr>
            <a:xfrm>
              <a:off x="893816" y="2821358"/>
              <a:ext cx="301625" cy="99474"/>
            </a:xfrm>
            <a:custGeom>
              <a:avLst/>
              <a:gdLst/>
              <a:ahLst/>
              <a:cxnLst/>
              <a:rect l="l" t="t" r="r" b="b"/>
              <a:pathLst>
                <a:path w="5934" h="1957" extrusionOk="0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2881;p97">
              <a:extLst>
                <a:ext uri="{FF2B5EF4-FFF2-40B4-BE49-F238E27FC236}">
                  <a16:creationId xmlns:a16="http://schemas.microsoft.com/office/drawing/2014/main" id="{32342840-66ED-19C7-94F5-0AF3A8BC2D3A}"/>
                </a:ext>
              </a:extLst>
            </p:cNvPr>
            <p:cNvSpPr/>
            <p:nvPr/>
          </p:nvSpPr>
          <p:spPr>
            <a:xfrm>
              <a:off x="955981" y="3100619"/>
              <a:ext cx="359165" cy="51491"/>
            </a:xfrm>
            <a:custGeom>
              <a:avLst/>
              <a:gdLst/>
              <a:ahLst/>
              <a:cxnLst/>
              <a:rect l="l" t="t" r="r" b="b"/>
              <a:pathLst>
                <a:path w="7066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2882;p97">
              <a:extLst>
                <a:ext uri="{FF2B5EF4-FFF2-40B4-BE49-F238E27FC236}">
                  <a16:creationId xmlns:a16="http://schemas.microsoft.com/office/drawing/2014/main" id="{1B8F8435-2EC4-7ED0-245D-717EF956B981}"/>
                </a:ext>
              </a:extLst>
            </p:cNvPr>
            <p:cNvSpPr/>
            <p:nvPr/>
          </p:nvSpPr>
          <p:spPr>
            <a:xfrm>
              <a:off x="997713" y="2643198"/>
              <a:ext cx="95662" cy="296034"/>
            </a:xfrm>
            <a:custGeom>
              <a:avLst/>
              <a:gdLst/>
              <a:ahLst/>
              <a:cxnLst/>
              <a:rect l="l" t="t" r="r" b="b"/>
              <a:pathLst>
                <a:path w="1882" h="5824" extrusionOk="0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2883;p97">
              <a:extLst>
                <a:ext uri="{FF2B5EF4-FFF2-40B4-BE49-F238E27FC236}">
                  <a16:creationId xmlns:a16="http://schemas.microsoft.com/office/drawing/2014/main" id="{70AAF550-0421-065D-95A7-FF18DCF6F4D0}"/>
                </a:ext>
              </a:extLst>
            </p:cNvPr>
            <p:cNvSpPr/>
            <p:nvPr/>
          </p:nvSpPr>
          <p:spPr>
            <a:xfrm>
              <a:off x="1154576" y="2644113"/>
              <a:ext cx="124381" cy="177295"/>
            </a:xfrm>
            <a:custGeom>
              <a:avLst/>
              <a:gdLst/>
              <a:ahLst/>
              <a:cxnLst/>
              <a:rect l="l" t="t" r="r" b="b"/>
              <a:pathLst>
                <a:path w="2447" h="3488" extrusionOk="0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2884;p97">
              <a:extLst>
                <a:ext uri="{FF2B5EF4-FFF2-40B4-BE49-F238E27FC236}">
                  <a16:creationId xmlns:a16="http://schemas.microsoft.com/office/drawing/2014/main" id="{776FDF40-22D0-6CCF-A915-F5215AA6B942}"/>
                </a:ext>
              </a:extLst>
            </p:cNvPr>
            <p:cNvSpPr/>
            <p:nvPr/>
          </p:nvSpPr>
          <p:spPr>
            <a:xfrm>
              <a:off x="970824" y="2924340"/>
              <a:ext cx="83565" cy="70806"/>
            </a:xfrm>
            <a:custGeom>
              <a:avLst/>
              <a:gdLst/>
              <a:ahLst/>
              <a:cxnLst/>
              <a:rect l="l" t="t" r="r" b="b"/>
              <a:pathLst>
                <a:path w="1644" h="1393" extrusionOk="0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2885;p97">
              <a:extLst>
                <a:ext uri="{FF2B5EF4-FFF2-40B4-BE49-F238E27FC236}">
                  <a16:creationId xmlns:a16="http://schemas.microsoft.com/office/drawing/2014/main" id="{4D592D9B-B5B8-AD34-879C-A5D4F0F83BD1}"/>
                </a:ext>
              </a:extLst>
            </p:cNvPr>
            <p:cNvSpPr/>
            <p:nvPr/>
          </p:nvSpPr>
          <p:spPr>
            <a:xfrm>
              <a:off x="982871" y="2932676"/>
              <a:ext cx="62216" cy="53524"/>
            </a:xfrm>
            <a:custGeom>
              <a:avLst/>
              <a:gdLst/>
              <a:ahLst/>
              <a:cxnLst/>
              <a:rect l="l" t="t" r="r" b="b"/>
              <a:pathLst>
                <a:path w="1224" h="1053" extrusionOk="0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2886;p97">
              <a:extLst>
                <a:ext uri="{FF2B5EF4-FFF2-40B4-BE49-F238E27FC236}">
                  <a16:creationId xmlns:a16="http://schemas.microsoft.com/office/drawing/2014/main" id="{3C459794-827E-D21F-7C16-78FA8EC7F963}"/>
                </a:ext>
              </a:extLst>
            </p:cNvPr>
            <p:cNvSpPr/>
            <p:nvPr/>
          </p:nvSpPr>
          <p:spPr>
            <a:xfrm>
              <a:off x="998679" y="2943808"/>
              <a:ext cx="36242" cy="31311"/>
            </a:xfrm>
            <a:custGeom>
              <a:avLst/>
              <a:gdLst/>
              <a:ahLst/>
              <a:cxnLst/>
              <a:rect l="l" t="t" r="r" b="b"/>
              <a:pathLst>
                <a:path w="713" h="616" extrusionOk="0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2887;p97">
              <a:extLst>
                <a:ext uri="{FF2B5EF4-FFF2-40B4-BE49-F238E27FC236}">
                  <a16:creationId xmlns:a16="http://schemas.microsoft.com/office/drawing/2014/main" id="{B37D1BEF-7A65-FEA6-E3E8-0F6364DCE4F6}"/>
                </a:ext>
              </a:extLst>
            </p:cNvPr>
            <p:cNvSpPr/>
            <p:nvPr/>
          </p:nvSpPr>
          <p:spPr>
            <a:xfrm>
              <a:off x="1159202" y="2821358"/>
              <a:ext cx="26025" cy="123466"/>
            </a:xfrm>
            <a:custGeom>
              <a:avLst/>
              <a:gdLst/>
              <a:ahLst/>
              <a:cxnLst/>
              <a:rect l="l" t="t" r="r" b="b"/>
              <a:pathLst>
                <a:path w="512" h="2429" extrusionOk="0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2888;p97">
              <a:extLst>
                <a:ext uri="{FF2B5EF4-FFF2-40B4-BE49-F238E27FC236}">
                  <a16:creationId xmlns:a16="http://schemas.microsoft.com/office/drawing/2014/main" id="{A5EAB929-E5BC-CE02-059C-5914C192F331}"/>
                </a:ext>
              </a:extLst>
            </p:cNvPr>
            <p:cNvSpPr/>
            <p:nvPr/>
          </p:nvSpPr>
          <p:spPr>
            <a:xfrm>
              <a:off x="1184261" y="2937149"/>
              <a:ext cx="13012" cy="9505"/>
            </a:xfrm>
            <a:custGeom>
              <a:avLst/>
              <a:gdLst/>
              <a:ahLst/>
              <a:cxnLst/>
              <a:rect l="l" t="t" r="r" b="b"/>
              <a:pathLst>
                <a:path w="256" h="187" extrusionOk="0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2889;p97">
              <a:extLst>
                <a:ext uri="{FF2B5EF4-FFF2-40B4-BE49-F238E27FC236}">
                  <a16:creationId xmlns:a16="http://schemas.microsoft.com/office/drawing/2014/main" id="{FA301576-1278-D2C1-F83F-A242BBF18CCE}"/>
                </a:ext>
              </a:extLst>
            </p:cNvPr>
            <p:cNvSpPr/>
            <p:nvPr/>
          </p:nvSpPr>
          <p:spPr>
            <a:xfrm>
              <a:off x="1251052" y="2821358"/>
              <a:ext cx="26025" cy="123466"/>
            </a:xfrm>
            <a:custGeom>
              <a:avLst/>
              <a:gdLst/>
              <a:ahLst/>
              <a:cxnLst/>
              <a:rect l="l" t="t" r="r" b="b"/>
              <a:pathLst>
                <a:path w="512" h="2429" extrusionOk="0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2890;p97">
              <a:extLst>
                <a:ext uri="{FF2B5EF4-FFF2-40B4-BE49-F238E27FC236}">
                  <a16:creationId xmlns:a16="http://schemas.microsoft.com/office/drawing/2014/main" id="{9F407C27-EDCC-FE31-22FF-57460E3495CC}"/>
                </a:ext>
              </a:extLst>
            </p:cNvPr>
            <p:cNvSpPr/>
            <p:nvPr/>
          </p:nvSpPr>
          <p:spPr>
            <a:xfrm>
              <a:off x="1239006" y="2937149"/>
              <a:ext cx="12098" cy="9505"/>
            </a:xfrm>
            <a:custGeom>
              <a:avLst/>
              <a:gdLst/>
              <a:ahLst/>
              <a:cxnLst/>
              <a:rect l="l" t="t" r="r" b="b"/>
              <a:pathLst>
                <a:path w="238" h="187" extrusionOk="0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2891;p97">
              <a:extLst>
                <a:ext uri="{FF2B5EF4-FFF2-40B4-BE49-F238E27FC236}">
                  <a16:creationId xmlns:a16="http://schemas.microsoft.com/office/drawing/2014/main" id="{B1887786-22D7-FD69-B6FA-AA0ACD7A4AEE}"/>
                </a:ext>
              </a:extLst>
            </p:cNvPr>
            <p:cNvSpPr/>
            <p:nvPr/>
          </p:nvSpPr>
          <p:spPr>
            <a:xfrm>
              <a:off x="1078483" y="2567105"/>
              <a:ext cx="89105" cy="132717"/>
            </a:xfrm>
            <a:custGeom>
              <a:avLst/>
              <a:gdLst/>
              <a:ahLst/>
              <a:cxnLst/>
              <a:rect l="l" t="t" r="r" b="b"/>
              <a:pathLst>
                <a:path w="1753" h="2611" extrusionOk="0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2892;p97">
              <a:extLst>
                <a:ext uri="{FF2B5EF4-FFF2-40B4-BE49-F238E27FC236}">
                  <a16:creationId xmlns:a16="http://schemas.microsoft.com/office/drawing/2014/main" id="{5FD83B18-225C-0054-E107-DA38ED09BC59}"/>
                </a:ext>
              </a:extLst>
            </p:cNvPr>
            <p:cNvSpPr/>
            <p:nvPr/>
          </p:nvSpPr>
          <p:spPr>
            <a:xfrm>
              <a:off x="1078483" y="2567105"/>
              <a:ext cx="89105" cy="77058"/>
            </a:xfrm>
            <a:custGeom>
              <a:avLst/>
              <a:gdLst/>
              <a:ahLst/>
              <a:cxnLst/>
              <a:rect l="l" t="t" r="r" b="b"/>
              <a:pathLst>
                <a:path w="1753" h="1516" extrusionOk="0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2893;p97">
              <a:extLst>
                <a:ext uri="{FF2B5EF4-FFF2-40B4-BE49-F238E27FC236}">
                  <a16:creationId xmlns:a16="http://schemas.microsoft.com/office/drawing/2014/main" id="{A767F5E0-5132-11D0-7593-8DD893749191}"/>
                </a:ext>
              </a:extLst>
            </p:cNvPr>
            <p:cNvSpPr/>
            <p:nvPr/>
          </p:nvSpPr>
          <p:spPr>
            <a:xfrm>
              <a:off x="990292" y="2438098"/>
              <a:ext cx="265434" cy="101203"/>
            </a:xfrm>
            <a:custGeom>
              <a:avLst/>
              <a:gdLst/>
              <a:ahLst/>
              <a:cxnLst/>
              <a:rect l="l" t="t" r="r" b="b"/>
              <a:pathLst>
                <a:path w="5222" h="1991" extrusionOk="0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2894;p97">
              <a:extLst>
                <a:ext uri="{FF2B5EF4-FFF2-40B4-BE49-F238E27FC236}">
                  <a16:creationId xmlns:a16="http://schemas.microsoft.com/office/drawing/2014/main" id="{1D896774-754A-54FD-B3F9-A3457A42A897}"/>
                </a:ext>
              </a:extLst>
            </p:cNvPr>
            <p:cNvSpPr/>
            <p:nvPr/>
          </p:nvSpPr>
          <p:spPr>
            <a:xfrm>
              <a:off x="990292" y="2260904"/>
              <a:ext cx="265434" cy="235699"/>
            </a:xfrm>
            <a:custGeom>
              <a:avLst/>
              <a:gdLst/>
              <a:ahLst/>
              <a:cxnLst/>
              <a:rect l="l" t="t" r="r" b="b"/>
              <a:pathLst>
                <a:path w="5222" h="4637" extrusionOk="0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2895;p97">
              <a:extLst>
                <a:ext uri="{FF2B5EF4-FFF2-40B4-BE49-F238E27FC236}">
                  <a16:creationId xmlns:a16="http://schemas.microsoft.com/office/drawing/2014/main" id="{357855DB-4651-4B7C-BE4C-A8B90FEE7208}"/>
                </a:ext>
              </a:extLst>
            </p:cNvPr>
            <p:cNvSpPr/>
            <p:nvPr/>
          </p:nvSpPr>
          <p:spPr>
            <a:xfrm>
              <a:off x="1020943" y="2384269"/>
              <a:ext cx="204184" cy="230209"/>
            </a:xfrm>
            <a:custGeom>
              <a:avLst/>
              <a:gdLst/>
              <a:ahLst/>
              <a:cxnLst/>
              <a:rect l="l" t="t" r="r" b="b"/>
              <a:pathLst>
                <a:path w="4017" h="4529" extrusionOk="0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2896;p97">
              <a:extLst>
                <a:ext uri="{FF2B5EF4-FFF2-40B4-BE49-F238E27FC236}">
                  <a16:creationId xmlns:a16="http://schemas.microsoft.com/office/drawing/2014/main" id="{4AF4E3DE-5CB0-F056-728F-CFE30EEE7089}"/>
                </a:ext>
              </a:extLst>
            </p:cNvPr>
            <p:cNvSpPr/>
            <p:nvPr/>
          </p:nvSpPr>
          <p:spPr>
            <a:xfrm>
              <a:off x="1031160" y="2481711"/>
              <a:ext cx="182836" cy="38122"/>
            </a:xfrm>
            <a:custGeom>
              <a:avLst/>
              <a:gdLst/>
              <a:ahLst/>
              <a:cxnLst/>
              <a:rect l="l" t="t" r="r" b="b"/>
              <a:pathLst>
                <a:path w="3597" h="750" extrusionOk="0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2897;p97">
              <a:extLst>
                <a:ext uri="{FF2B5EF4-FFF2-40B4-BE49-F238E27FC236}">
                  <a16:creationId xmlns:a16="http://schemas.microsoft.com/office/drawing/2014/main" id="{5AC3B741-7FDF-5538-4198-6D3563FBD627}"/>
                </a:ext>
              </a:extLst>
            </p:cNvPr>
            <p:cNvSpPr/>
            <p:nvPr/>
          </p:nvSpPr>
          <p:spPr>
            <a:xfrm>
              <a:off x="1030194" y="2493808"/>
              <a:ext cx="185631" cy="130887"/>
            </a:xfrm>
            <a:custGeom>
              <a:avLst/>
              <a:gdLst/>
              <a:ahLst/>
              <a:cxnLst/>
              <a:rect l="l" t="t" r="r" b="b"/>
              <a:pathLst>
                <a:path w="3652" h="2575" extrusionOk="0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2898;p97">
              <a:extLst>
                <a:ext uri="{FF2B5EF4-FFF2-40B4-BE49-F238E27FC236}">
                  <a16:creationId xmlns:a16="http://schemas.microsoft.com/office/drawing/2014/main" id="{6C657971-4F7A-AABE-580F-43033623611E}"/>
                </a:ext>
              </a:extLst>
            </p:cNvPr>
            <p:cNvSpPr/>
            <p:nvPr/>
          </p:nvSpPr>
          <p:spPr>
            <a:xfrm>
              <a:off x="1039496" y="2412022"/>
              <a:ext cx="68722" cy="19620"/>
            </a:xfrm>
            <a:custGeom>
              <a:avLst/>
              <a:gdLst/>
              <a:ahLst/>
              <a:cxnLst/>
              <a:rect l="l" t="t" r="r" b="b"/>
              <a:pathLst>
                <a:path w="1352" h="386" extrusionOk="0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2899;p97">
              <a:extLst>
                <a:ext uri="{FF2B5EF4-FFF2-40B4-BE49-F238E27FC236}">
                  <a16:creationId xmlns:a16="http://schemas.microsoft.com/office/drawing/2014/main" id="{A6E3A463-1564-2830-99B0-19430ACEDB10}"/>
                </a:ext>
              </a:extLst>
            </p:cNvPr>
            <p:cNvSpPr/>
            <p:nvPr/>
          </p:nvSpPr>
          <p:spPr>
            <a:xfrm>
              <a:off x="1061760" y="2440894"/>
              <a:ext cx="20484" cy="17333"/>
            </a:xfrm>
            <a:custGeom>
              <a:avLst/>
              <a:gdLst/>
              <a:ahLst/>
              <a:cxnLst/>
              <a:rect l="l" t="t" r="r" b="b"/>
              <a:pathLst>
                <a:path w="403" h="341" extrusionOk="0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2900;p97">
              <a:extLst>
                <a:ext uri="{FF2B5EF4-FFF2-40B4-BE49-F238E27FC236}">
                  <a16:creationId xmlns:a16="http://schemas.microsoft.com/office/drawing/2014/main" id="{15D0ABAB-CFE2-CD5D-8B03-FF35199E89C3}"/>
                </a:ext>
              </a:extLst>
            </p:cNvPr>
            <p:cNvSpPr/>
            <p:nvPr/>
          </p:nvSpPr>
          <p:spPr>
            <a:xfrm>
              <a:off x="1138768" y="2412022"/>
              <a:ext cx="67807" cy="19620"/>
            </a:xfrm>
            <a:custGeom>
              <a:avLst/>
              <a:gdLst/>
              <a:ahLst/>
              <a:cxnLst/>
              <a:rect l="l" t="t" r="r" b="b"/>
              <a:pathLst>
                <a:path w="1334" h="386" extrusionOk="0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2901;p97">
              <a:extLst>
                <a:ext uri="{FF2B5EF4-FFF2-40B4-BE49-F238E27FC236}">
                  <a16:creationId xmlns:a16="http://schemas.microsoft.com/office/drawing/2014/main" id="{B6B410A5-D3A8-64F2-A7A3-429B460FF0A4}"/>
                </a:ext>
              </a:extLst>
            </p:cNvPr>
            <p:cNvSpPr/>
            <p:nvPr/>
          </p:nvSpPr>
          <p:spPr>
            <a:xfrm>
              <a:off x="1163827" y="2440894"/>
              <a:ext cx="20484" cy="17333"/>
            </a:xfrm>
            <a:custGeom>
              <a:avLst/>
              <a:gdLst/>
              <a:ahLst/>
              <a:cxnLst/>
              <a:rect l="l" t="t" r="r" b="b"/>
              <a:pathLst>
                <a:path w="403" h="341" extrusionOk="0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2902;p97">
              <a:extLst>
                <a:ext uri="{FF2B5EF4-FFF2-40B4-BE49-F238E27FC236}">
                  <a16:creationId xmlns:a16="http://schemas.microsoft.com/office/drawing/2014/main" id="{854C887D-DA36-8A2C-F881-249150DE1521}"/>
                </a:ext>
              </a:extLst>
            </p:cNvPr>
            <p:cNvSpPr/>
            <p:nvPr/>
          </p:nvSpPr>
          <p:spPr>
            <a:xfrm>
              <a:off x="1243631" y="3337234"/>
              <a:ext cx="58505" cy="7472"/>
            </a:xfrm>
            <a:custGeom>
              <a:avLst/>
              <a:gdLst/>
              <a:ahLst/>
              <a:cxnLst/>
              <a:rect l="l" t="t" r="r" b="b"/>
              <a:pathLst>
                <a:path w="1151" h="147" extrusionOk="0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818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95"/>
          <p:cNvSpPr txBox="1">
            <a:spLocks noGrp="1"/>
          </p:cNvSpPr>
          <p:nvPr>
            <p:ph type="title"/>
          </p:nvPr>
        </p:nvSpPr>
        <p:spPr>
          <a:xfrm>
            <a:off x="1358900" y="1078133"/>
            <a:ext cx="4737200" cy="138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2424" name="Google Shape;2424;p95"/>
          <p:cNvSpPr txBox="1">
            <a:spLocks noGrp="1"/>
          </p:cNvSpPr>
          <p:nvPr>
            <p:ph type="subTitle" idx="1"/>
          </p:nvPr>
        </p:nvSpPr>
        <p:spPr>
          <a:xfrm>
            <a:off x="1358900" y="2385333"/>
            <a:ext cx="4737200" cy="15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Do you have any questions?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gabrielaleon2783@gmail.com</a:t>
            </a:r>
            <a:endParaRPr dirty="0"/>
          </a:p>
          <a:p>
            <a:pPr marL="0" indent="0"/>
            <a:r>
              <a:rPr lang="en" dirty="0"/>
              <a:t>+</a:t>
            </a:r>
            <a:r>
              <a:rPr lang="en-US" dirty="0"/>
              <a:t>12499792918</a:t>
            </a:r>
          </a:p>
          <a:p>
            <a:pPr marL="0" indent="0"/>
            <a:endParaRPr lang="en-US" dirty="0"/>
          </a:p>
        </p:txBody>
      </p:sp>
      <p:grpSp>
        <p:nvGrpSpPr>
          <p:cNvPr id="2425" name="Google Shape;2425;p95"/>
          <p:cNvGrpSpPr/>
          <p:nvPr/>
        </p:nvGrpSpPr>
        <p:grpSpPr>
          <a:xfrm>
            <a:off x="7073899" y="1983177"/>
            <a:ext cx="1911932" cy="4156091"/>
            <a:chOff x="4943474" y="1487383"/>
            <a:chExt cx="1433949" cy="3117068"/>
          </a:xfrm>
        </p:grpSpPr>
        <p:sp>
          <p:nvSpPr>
            <p:cNvPr id="2426" name="Google Shape;2426;p95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7" name="Google Shape;2427;p95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8" name="Google Shape;2428;p95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9" name="Google Shape;2429;p95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0" name="Google Shape;2430;p95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1" name="Google Shape;2431;p95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2" name="Google Shape;2432;p95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3" name="Google Shape;2433;p95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4" name="Google Shape;2434;p95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5" name="Google Shape;2435;p95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6" name="Google Shape;2436;p95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7" name="Google Shape;2437;p95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8" name="Google Shape;2438;p95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9" name="Google Shape;2439;p95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0" name="Google Shape;2440;p95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1" name="Google Shape;2441;p95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2" name="Google Shape;2442;p95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3" name="Google Shape;2443;p95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4" name="Google Shape;2444;p95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5" name="Google Shape;2445;p95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6" name="Google Shape;2446;p95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7" name="Google Shape;2447;p95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p95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p95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p95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1" name="Google Shape;2451;p95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2" name="Google Shape;2452;p95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p95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p95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5" name="Google Shape;2455;p95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6" name="Google Shape;2456;p95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p95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p95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p95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p95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p95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p95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p95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p95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p95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p95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p95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p95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p95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p95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p95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p95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p95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p95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p95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76" name="Google Shape;2476;p95"/>
          <p:cNvGrpSpPr/>
          <p:nvPr/>
        </p:nvGrpSpPr>
        <p:grpSpPr>
          <a:xfrm>
            <a:off x="9241933" y="1818800"/>
            <a:ext cx="1427515" cy="4320469"/>
            <a:chOff x="6569500" y="1364100"/>
            <a:chExt cx="1070636" cy="3240352"/>
          </a:xfrm>
        </p:grpSpPr>
        <p:sp>
          <p:nvSpPr>
            <p:cNvPr id="2477" name="Google Shape;2477;p95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p95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p95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p95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p95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p95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p95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p95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5" name="Google Shape;2485;p95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6" name="Google Shape;2486;p95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7" name="Google Shape;2487;p95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8" name="Google Shape;2488;p95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9" name="Google Shape;2489;p95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0" name="Google Shape;2490;p95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1" name="Google Shape;2491;p95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2" name="Google Shape;2492;p95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3" name="Google Shape;2493;p95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4" name="Google Shape;2494;p95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p95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p95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p95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p95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p95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p95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p95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p95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p95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p95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p95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p95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p95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p95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09" name="Google Shape;2509;p95"/>
          <p:cNvSpPr/>
          <p:nvPr/>
        </p:nvSpPr>
        <p:spPr>
          <a:xfrm>
            <a:off x="1358900" y="4215933"/>
            <a:ext cx="744000" cy="7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0" name="Google Shape;2510;p95"/>
          <p:cNvSpPr/>
          <p:nvPr/>
        </p:nvSpPr>
        <p:spPr>
          <a:xfrm>
            <a:off x="2283013" y="4215933"/>
            <a:ext cx="744000" cy="7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1" name="Google Shape;2511;p95"/>
          <p:cNvSpPr/>
          <p:nvPr/>
        </p:nvSpPr>
        <p:spPr>
          <a:xfrm>
            <a:off x="3207125" y="4215933"/>
            <a:ext cx="744000" cy="7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512" name="Google Shape;2512;p95"/>
          <p:cNvGrpSpPr/>
          <p:nvPr/>
        </p:nvGrpSpPr>
        <p:grpSpPr>
          <a:xfrm>
            <a:off x="3364666" y="4475073"/>
            <a:ext cx="428921" cy="428921"/>
            <a:chOff x="1379798" y="1723250"/>
            <a:chExt cx="397887" cy="397887"/>
          </a:xfrm>
        </p:grpSpPr>
        <p:sp>
          <p:nvSpPr>
            <p:cNvPr id="2513" name="Google Shape;2513;p95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p95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p95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p95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17" name="Google Shape;2517;p95"/>
          <p:cNvGrpSpPr/>
          <p:nvPr/>
        </p:nvGrpSpPr>
        <p:grpSpPr>
          <a:xfrm>
            <a:off x="1516428" y="4373473"/>
            <a:ext cx="428944" cy="428921"/>
            <a:chOff x="266768" y="1721375"/>
            <a:chExt cx="397907" cy="397887"/>
          </a:xfrm>
        </p:grpSpPr>
        <p:sp>
          <p:nvSpPr>
            <p:cNvPr id="2518" name="Google Shape;2518;p95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p95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20" name="Google Shape;2520;p95"/>
          <p:cNvGrpSpPr/>
          <p:nvPr/>
        </p:nvGrpSpPr>
        <p:grpSpPr>
          <a:xfrm>
            <a:off x="2440563" y="4373473"/>
            <a:ext cx="428899" cy="428921"/>
            <a:chOff x="864491" y="1723250"/>
            <a:chExt cx="397866" cy="397887"/>
          </a:xfrm>
        </p:grpSpPr>
        <p:sp>
          <p:nvSpPr>
            <p:cNvPr id="2521" name="Google Shape;2521;p95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p95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p95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24" name="Google Shape;2524;p95"/>
          <p:cNvSpPr txBox="1"/>
          <p:nvPr/>
        </p:nvSpPr>
        <p:spPr>
          <a:xfrm>
            <a:off x="1358900" y="5810467"/>
            <a:ext cx="45632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" sz="14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ABF7B1-6211-8DD6-62C4-CEC382E67205}"/>
              </a:ext>
            </a:extLst>
          </p:cNvPr>
          <p:cNvSpPr/>
          <p:nvPr/>
        </p:nvSpPr>
        <p:spPr>
          <a:xfrm>
            <a:off x="1171940" y="5073005"/>
            <a:ext cx="4914900" cy="125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165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Alata</vt:lpstr>
      <vt:lpstr>Anaheim</vt:lpstr>
      <vt:lpstr>Arial</vt:lpstr>
      <vt:lpstr>Calibri</vt:lpstr>
      <vt:lpstr>Montserrat</vt:lpstr>
      <vt:lpstr>Roboto Condensed Light</vt:lpstr>
      <vt:lpstr>Healthcare Center Website by Slidesgo</vt:lpstr>
      <vt:lpstr>Pediatrics in Canada</vt:lpstr>
      <vt:lpstr>TABLE OF CONTENTS</vt:lpstr>
      <vt:lpstr>Pediatrics Profile</vt:lpstr>
      <vt:lpstr>Pediatricians around Canada,2015</vt:lpstr>
      <vt:lpstr>Total and Ministry funded postgraduate MD trainees in 2014/15</vt:lpstr>
      <vt:lpstr>Age and Gender, 2015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Pediatrics in Canada</dc:title>
  <dc:creator>Gabriela Leon</dc:creator>
  <cp:lastModifiedBy>Gabriela Leon</cp:lastModifiedBy>
  <cp:revision>9</cp:revision>
  <dcterms:created xsi:type="dcterms:W3CDTF">2022-09-07T21:20:13Z</dcterms:created>
  <dcterms:modified xsi:type="dcterms:W3CDTF">2023-01-08T19:21:48Z</dcterms:modified>
</cp:coreProperties>
</file>