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0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6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7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9DEF-AD2B-4C08-BE7B-7DDA62AF999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ECDD-12B2-4400-9714-FBBCB2A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gramming_languag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980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Differentiate program Pseudo code from specification. 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Give typical examples and support your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6460"/>
            <a:ext cx="10515600" cy="1332855"/>
          </a:xfrm>
        </p:spPr>
        <p:txBody>
          <a:bodyPr>
            <a:norm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rogram Pseudo code</a:t>
            </a:r>
            <a:r>
              <a:rPr lang="en-US" dirty="0" smtClean="0"/>
              <a:t>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216259"/>
            <a:ext cx="10515600" cy="3873392"/>
          </a:xfrm>
        </p:spPr>
        <p:txBody>
          <a:bodyPr>
            <a:normAutofit/>
          </a:bodyPr>
          <a:lstStyle/>
          <a:p>
            <a:r>
              <a:rPr lang="en-US" b="1" dirty="0" smtClean="0"/>
              <a:t>Pseudo code</a:t>
            </a:r>
            <a:r>
              <a:rPr lang="en-US" dirty="0" smtClean="0"/>
              <a:t> is a detailed yet readable description of what a computer </a:t>
            </a:r>
            <a:r>
              <a:rPr lang="en-US" b="1" dirty="0" smtClean="0"/>
              <a:t>program</a:t>
            </a:r>
            <a:r>
              <a:rPr lang="en-US" dirty="0" smtClean="0"/>
              <a:t> or algorithm must do, expressed in a formally-styled natural language rather than in a </a:t>
            </a:r>
            <a:r>
              <a:rPr lang="en-US" b="1" dirty="0" smtClean="0"/>
              <a:t>programming</a:t>
            </a:r>
            <a:r>
              <a:rPr lang="en-US" dirty="0" smtClean="0"/>
              <a:t> language.</a:t>
            </a:r>
          </a:p>
          <a:p>
            <a:r>
              <a:rPr lang="en-US" dirty="0"/>
              <a:t>I</a:t>
            </a:r>
            <a:r>
              <a:rPr lang="en-US" dirty="0" smtClean="0"/>
              <a:t>nformal way of writing an algorithm using the conventions of programming languages.</a:t>
            </a:r>
          </a:p>
          <a:p>
            <a:r>
              <a:rPr lang="en-US" dirty="0" smtClean="0"/>
              <a:t>It uses the structural conventions of a normal </a:t>
            </a:r>
            <a:r>
              <a:rPr lang="en-US" dirty="0" smtClean="0">
                <a:hlinkClick r:id="rId2" tooltip="Programming language"/>
              </a:rPr>
              <a:t>programming language</a:t>
            </a:r>
            <a:r>
              <a:rPr lang="en-US" dirty="0" smtClean="0"/>
              <a:t>, but is intended for human reading rather than machine reading</a:t>
            </a:r>
            <a:r>
              <a:rPr lang="en-US" dirty="0" smtClean="0"/>
              <a:t>.</a:t>
            </a:r>
          </a:p>
          <a:p>
            <a:r>
              <a:rPr lang="en-US" dirty="0"/>
              <a:t>System designers write </a:t>
            </a:r>
            <a:r>
              <a:rPr lang="en-US" dirty="0" err="1"/>
              <a:t>pseudocode</a:t>
            </a:r>
            <a:r>
              <a:rPr lang="en-US" dirty="0"/>
              <a:t> to ensure that programmers understand a software project's requirements and align code accordingly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6460"/>
            <a:ext cx="10515600" cy="1332855"/>
          </a:xfrm>
        </p:spPr>
        <p:txBody>
          <a:bodyPr>
            <a:normAutofit/>
          </a:bodyPr>
          <a:lstStyle/>
          <a:p>
            <a:r>
              <a:rPr lang="en-US" b="1" dirty="0" smtClean="0"/>
              <a:t>Pseudo code</a:t>
            </a:r>
            <a:r>
              <a:rPr lang="en-US" dirty="0" smtClean="0"/>
              <a:t>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216259"/>
            <a:ext cx="10515600" cy="3873392"/>
          </a:xfrm>
        </p:spPr>
        <p:txBody>
          <a:bodyPr>
            <a:normAutofit/>
          </a:bodyPr>
          <a:lstStyle/>
          <a:p>
            <a:r>
              <a:rPr lang="en-US" dirty="0" smtClean="0"/>
              <a:t>Prompt the user to enter the first integer</a:t>
            </a:r>
          </a:p>
          <a:p>
            <a:r>
              <a:rPr lang="en-US" dirty="0" smtClean="0"/>
              <a:t>Prompt the user to enter a second integer</a:t>
            </a:r>
          </a:p>
          <a:p>
            <a:r>
              <a:rPr lang="en-US" dirty="0" smtClean="0"/>
              <a:t>Compute the sum of the two user inputs</a:t>
            </a:r>
          </a:p>
          <a:p>
            <a:r>
              <a:rPr lang="en-US" dirty="0" smtClean="0"/>
              <a:t>Display an output prompt that explains the answer as the sum</a:t>
            </a:r>
          </a:p>
          <a:p>
            <a:r>
              <a:rPr lang="en-US" dirty="0" smtClean="0"/>
              <a:t>Display the </a:t>
            </a:r>
            <a:r>
              <a:rPr lang="en-US" dirty="0" smtClean="0"/>
              <a:t>result</a:t>
            </a:r>
          </a:p>
          <a:p>
            <a:endParaRPr lang="en-US" dirty="0"/>
          </a:p>
          <a:p>
            <a:r>
              <a:rPr lang="en-US" dirty="0" smtClean="0"/>
              <a:t>Who can tell me an example of a similar program they have used?</a:t>
            </a:r>
          </a:p>
          <a:p>
            <a:r>
              <a:rPr lang="en-US" dirty="0" smtClean="0"/>
              <a:t>EXAMPLES!!!!!!!!!!!!!!!!!!!!!!!!!!!!!!!!!!!!!!!!!!!!!!!!!!!!!!!!!!!!!!!!!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1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6460"/>
            <a:ext cx="10515600" cy="1332855"/>
          </a:xfrm>
        </p:spPr>
        <p:txBody>
          <a:bodyPr>
            <a:normAutofit/>
          </a:bodyPr>
          <a:lstStyle/>
          <a:p>
            <a:r>
              <a:rPr lang="en-US" b="1" dirty="0" smtClean="0"/>
              <a:t>Pseudo code</a:t>
            </a:r>
            <a:r>
              <a:rPr lang="en-US" dirty="0" smtClean="0"/>
              <a:t>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216259"/>
            <a:ext cx="10515600" cy="3873392"/>
          </a:xfrm>
        </p:spPr>
        <p:txBody>
          <a:bodyPr>
            <a:normAutofit/>
          </a:bodyPr>
          <a:lstStyle/>
          <a:p>
            <a:r>
              <a:rPr lang="en-US" dirty="0"/>
              <a:t>Java code :</a:t>
            </a:r>
          </a:p>
          <a:p>
            <a:r>
              <a:rPr lang="en-US" dirty="0"/>
              <a:t> if (</a:t>
            </a:r>
            <a:r>
              <a:rPr lang="en-US" dirty="0" err="1"/>
              <a:t>i</a:t>
            </a:r>
            <a:r>
              <a:rPr lang="en-US" dirty="0"/>
              <a:t> &lt; 10)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r>
              <a:rPr lang="en-US" dirty="0"/>
              <a:t>} </a:t>
            </a:r>
          </a:p>
          <a:p>
            <a:r>
              <a:rPr lang="en-US" dirty="0" smtClean="0"/>
              <a:t>pseudo code </a:t>
            </a:r>
            <a:r>
              <a:rPr lang="en-US" dirty="0"/>
              <a:t>:</a:t>
            </a:r>
          </a:p>
          <a:p>
            <a:r>
              <a:rPr lang="en-US" dirty="0" smtClean="0"/>
              <a:t>If  </a:t>
            </a:r>
            <a:r>
              <a:rPr lang="en-US" dirty="0" err="1"/>
              <a:t>i</a:t>
            </a:r>
            <a:r>
              <a:rPr lang="en-US" dirty="0"/>
              <a:t> is less than 10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Increment </a:t>
            </a:r>
            <a:r>
              <a:rPr lang="en-US" dirty="0" err="1"/>
              <a:t>i</a:t>
            </a:r>
            <a:r>
              <a:rPr lang="en-US" dirty="0"/>
              <a:t> by 1.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9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6460"/>
            <a:ext cx="10515600" cy="1332855"/>
          </a:xfrm>
        </p:spPr>
        <p:txBody>
          <a:bodyPr>
            <a:norm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rogram specification</a:t>
            </a:r>
            <a:r>
              <a:rPr lang="en-US" dirty="0" smtClean="0"/>
              <a:t>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216259"/>
            <a:ext cx="10515600" cy="3873392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program specification</a:t>
            </a:r>
            <a:r>
              <a:rPr lang="en-US" dirty="0" smtClean="0"/>
              <a:t> is the definition of what a computer program is expected to do. It can be informal, in which case it can be considered as a blueprint or user manual from a developer point of view, or formal, in which case it has a definite meaning defined in mathematical or programmatic terms.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specification is a document that clearly and accurately describes the essential technical requirements for items, materials, or services including the procedures by which it can be determined that the requirements have been 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8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"/>
            <a:ext cx="10515600" cy="1007390"/>
          </a:xfrm>
        </p:spPr>
        <p:txBody>
          <a:bodyPr>
            <a:normAutofit/>
          </a:bodyPr>
          <a:lstStyle/>
          <a:p>
            <a:r>
              <a:rPr lang="en-US" sz="4000" b="1" dirty="0"/>
              <a:t>ELEMENTS OF A PROGRAM SPECIFICATION</a:t>
            </a:r>
            <a:r>
              <a:rPr lang="en-US" sz="4000" dirty="0"/>
              <a:t> </a:t>
            </a:r>
            <a:r>
              <a:rPr lang="en-US" sz="4000" dirty="0" smtClean="0"/>
              <a:t>:</a:t>
            </a:r>
            <a:endParaRPr lang="en-US" sz="4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193369"/>
            <a:ext cx="10515600" cy="5346916"/>
          </a:xfrm>
        </p:spPr>
        <p:txBody>
          <a:bodyPr>
            <a:normAutofit/>
          </a:bodyPr>
          <a:lstStyle/>
          <a:p>
            <a:r>
              <a:rPr lang="en-US" b="1" dirty="0"/>
              <a:t>Input Descriptions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(to collect data or request an output) - be it implemented by a GUI, command line interface, verbal, optical, or through some other screen interface. </a:t>
            </a:r>
            <a:endParaRPr lang="en-US" dirty="0" smtClean="0"/>
          </a:p>
          <a:p>
            <a:r>
              <a:rPr lang="en-US" b="1" dirty="0" smtClean="0"/>
              <a:t>Output Descriptions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(to retrieve data) - be it implemented by a GUI, printed report, audio/video, or through some other screen interface</a:t>
            </a:r>
            <a:r>
              <a:rPr lang="en-US" dirty="0" smtClean="0"/>
              <a:t>.</a:t>
            </a:r>
          </a:p>
          <a:p>
            <a:r>
              <a:rPr lang="en-US" b="1" dirty="0"/>
              <a:t>Data Structure </a:t>
            </a:r>
            <a:r>
              <a:rPr lang="en-US" b="1" dirty="0" smtClean="0"/>
              <a:t>Descriptions</a:t>
            </a:r>
          </a:p>
          <a:p>
            <a:r>
              <a:rPr lang="en-US" dirty="0" smtClean="0"/>
              <a:t>(data </a:t>
            </a:r>
            <a:r>
              <a:rPr lang="en-US" dirty="0"/>
              <a:t>bases, files, records, and data elements</a:t>
            </a:r>
            <a:r>
              <a:rPr lang="en-US" dirty="0" smtClean="0"/>
              <a:t>).</a:t>
            </a:r>
          </a:p>
          <a:p>
            <a:r>
              <a:rPr lang="en-US" b="1" dirty="0"/>
              <a:t>Program </a:t>
            </a:r>
            <a:r>
              <a:rPr lang="en-US" b="1" dirty="0" smtClean="0"/>
              <a:t>Description</a:t>
            </a:r>
          </a:p>
          <a:p>
            <a:r>
              <a:rPr lang="en-US" smtClean="0"/>
              <a:t>e.g. Name</a:t>
            </a:r>
            <a:r>
              <a:rPr lang="en-US" dirty="0"/>
              <a:t>, alternate ID, program label, description. b. Characteristics: Required processing speed, memory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3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Differentiate program Pseudo code from specification. </vt:lpstr>
      <vt:lpstr>Program Pseudo code :</vt:lpstr>
      <vt:lpstr>Pseudo code :</vt:lpstr>
      <vt:lpstr>Pseudo code :</vt:lpstr>
      <vt:lpstr>Program specification :</vt:lpstr>
      <vt:lpstr>ELEMENTS OF A PROGRAM SPECIFICATION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Differentiate program</dc:title>
  <dc:creator>nerds</dc:creator>
  <cp:lastModifiedBy>nerds</cp:lastModifiedBy>
  <cp:revision>8</cp:revision>
  <dcterms:created xsi:type="dcterms:W3CDTF">2018-05-22T12:13:15Z</dcterms:created>
  <dcterms:modified xsi:type="dcterms:W3CDTF">2018-05-22T14:25:17Z</dcterms:modified>
</cp:coreProperties>
</file>