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8F9517-4967-4040-9808-A3BDDD4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D6744A-B42B-4EAE-8D4A-BF12AA98A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EDE655-E911-4EBD-95B9-9E25355C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3C105-7AD3-4994-9C74-2CB5BE92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B36D66-4802-4238-BCEE-03DBF28F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7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9009FF-130E-4866-8FFD-6940830A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DBF01A-0036-4CAA-9FA8-FDB56F99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C1032E-0E61-480B-9EC9-CCD1CAAE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1206B3-D034-4A74-B10F-6FDA9D2A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2A18D3-0602-4292-8127-DA3F4DE7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335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06F4215-1EDC-4986-A7F8-EDE9426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B8536DE-0138-448B-8581-D64DED6B3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4C9A7B-F750-4963-84F0-EAB9F18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65D55D-84D2-46FF-9563-24742389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A82517-22CD-494E-917A-37C63D6A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5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8957D3-D86C-4542-94F3-28A5C5CE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3E96A-D70D-41D4-AE4A-9EE9672C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14869A-C2DA-4258-8048-A23F7F09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26C582-6C2F-46A9-BAB4-7EF799E5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1C1A2C-A761-4FFF-AA97-9E17CFB3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963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F2FF28-17B5-464F-871F-A06044E5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6F911-0CEE-419C-BB73-64DBAE4B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B9CCDC-0328-4FC9-AF62-43B1CEC2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5583D4-E244-4998-ADCE-F199510B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99989C-0D98-4B72-AFAA-A40C0F5C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69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B0D48-29D3-41A9-BCB2-56B6D3CE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DCD5F8-2408-4939-BB8A-CEEBAAE46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B5A18C-7B5B-4026-BD71-DD3FEE1A9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731174-B4E4-4D00-AA3F-931F96CC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D34A87-7EC2-4F9A-8FD0-C68B8AB9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2824C3-D664-4092-8DB7-AF884D9B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61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8D9B85-E0CD-465B-B0D5-C9C98F7F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385284-0934-487A-B197-5772D357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9FFC352-B5AB-431D-A41B-CFC49A2A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A1E4CE1-7517-492D-979A-E2B437488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C560E86-6321-4593-AFB1-5BDCAC53E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F12BE7-6AC7-42CC-B7AD-91C1A30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3E6CC08-4CAA-4BD4-ABDB-44134F34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084D2C-3E3B-4DA8-B356-D0656973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11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2B601-D61F-4547-903F-89D429DB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D378339-1021-486F-91A3-A33B5DBD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7503EB0-5763-4C90-8983-A892B16C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EA5E91-F314-4683-AC39-CB593422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83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07EDA0F-3805-46D6-9F0B-F63BF328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66CCBAB-A87F-429F-9535-5EE7CAF9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C2AD604-5E4B-4A24-BE61-DEA2725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43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C8D329-8C14-4D81-9645-79FBE00D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B0D0F0-C033-4F68-97F6-15FA2BB9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ECA91D-584D-4B0D-BABA-F4014EDB7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223122-1257-4805-A99E-D095CB6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C54297-36F6-48D8-B512-3CE938E6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7EDC98-7900-4F64-95B1-BD91560B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598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8E6C4-C0E3-4E1C-AB65-702B9A60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0FD7C0C-4F0A-4704-AB30-FDFBCF5E0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831E64-276C-479A-9CF6-5ED6195E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3C6C13C-477A-4E71-8DF0-A2B7918F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EFDF7D-DF72-4390-A2AF-D0DAB1B4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60DF30-B9A8-4B49-9EE9-87437D92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235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5454AB6-D213-44F8-9120-2996F2FA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E3652B-7FE0-4F32-8BFB-5279E107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5203C4-6F58-410C-94AE-01F03A2F0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8B406F-73E4-4E91-AA16-BA8ACFF0D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456EE9-CD57-4DB8-9E86-D99C1D7F5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74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EB619E3-69D5-43FF-8FDC-8B067E72C03C}"/>
              </a:ext>
            </a:extLst>
          </p:cNvPr>
          <p:cNvSpPr/>
          <p:nvPr/>
        </p:nvSpPr>
        <p:spPr>
          <a:xfrm>
            <a:off x="5896462" y="912777"/>
            <a:ext cx="1477818" cy="3919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hu-HU" sz="1600" b="1"/>
              <a:t>Backend</a:t>
            </a:r>
          </a:p>
          <a:p>
            <a:r>
              <a:rPr lang="hu-HU" sz="1600"/>
              <a:t>dataServer:</a:t>
            </a:r>
          </a:p>
          <a:p>
            <a:pPr marL="285750" indent="-285750">
              <a:buFontTx/>
              <a:buChar char="-"/>
            </a:pPr>
            <a:r>
              <a:rPr lang="hu-HU" sz="1600"/>
              <a:t>sql Injection védelem</a:t>
            </a:r>
          </a:p>
          <a:p>
            <a:pPr marL="285750" indent="-285750">
              <a:buFontTx/>
              <a:buChar char="-"/>
            </a:pPr>
            <a:r>
              <a:rPr lang="hu-HU" sz="1600"/>
              <a:t>ssX</a:t>
            </a:r>
          </a:p>
          <a:p>
            <a:pPr marL="285750" indent="-285750">
              <a:buFontTx/>
              <a:buChar char="-"/>
            </a:pPr>
            <a:r>
              <a:rPr lang="hu-HU" sz="1600"/>
              <a:t>jwToken ellenőrzés</a:t>
            </a:r>
          </a:p>
          <a:p>
            <a:pPr marL="285750" indent="-285750">
              <a:buFontTx/>
              <a:buChar char="-"/>
            </a:pPr>
            <a:r>
              <a:rPr lang="hu-HU" sz="1600"/>
              <a:t>cors</a:t>
            </a:r>
          </a:p>
          <a:p>
            <a:pPr marL="285750" indent="-285750">
              <a:buFontTx/>
              <a:buChar char="-"/>
            </a:pPr>
            <a:endParaRPr lang="hu-HU" sz="1600"/>
          </a:p>
          <a:p>
            <a:endParaRPr lang="hu-HU" sz="1600"/>
          </a:p>
          <a:p>
            <a:endParaRPr lang="hu-HU" sz="1600"/>
          </a:p>
          <a:p>
            <a:r>
              <a:rPr lang="hu-HU" sz="1600"/>
              <a:t>jwtToken server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AE8CCE9-FC61-4B2F-87FF-E431B5A16A35}"/>
              </a:ext>
            </a:extLst>
          </p:cNvPr>
          <p:cNvSpPr/>
          <p:nvPr/>
        </p:nvSpPr>
        <p:spPr>
          <a:xfrm>
            <a:off x="1004237" y="975261"/>
            <a:ext cx="1477818" cy="2335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Frontend</a:t>
            </a:r>
          </a:p>
          <a:p>
            <a:pPr algn="ctr"/>
            <a:r>
              <a:rPr lang="hu-HU"/>
              <a:t>böngésző</a:t>
            </a:r>
          </a:p>
          <a:p>
            <a:pPr algn="ctr"/>
            <a:r>
              <a:rPr lang="hu-HU"/>
              <a:t>Vujs</a:t>
            </a:r>
          </a:p>
        </p:txBody>
      </p:sp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F2593834-8F33-4E48-AF83-1A1E184FF55E}"/>
              </a:ext>
            </a:extLst>
          </p:cNvPr>
          <p:cNvSpPr/>
          <p:nvPr/>
        </p:nvSpPr>
        <p:spPr>
          <a:xfrm>
            <a:off x="2482054" y="975262"/>
            <a:ext cx="3414407" cy="54711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/>
              <a:t>ajax: </a:t>
            </a:r>
            <a:r>
              <a:rPr lang="hu-HU" sz="1600"/>
              <a:t>get, post, put, delete</a:t>
            </a:r>
          </a:p>
        </p:txBody>
      </p:sp>
      <p:sp>
        <p:nvSpPr>
          <p:cNvPr id="8" name="Nyíl: balra mutató 7">
            <a:extLst>
              <a:ext uri="{FF2B5EF4-FFF2-40B4-BE49-F238E27FC236}">
                <a16:creationId xmlns:a16="http://schemas.microsoft.com/office/drawing/2014/main" id="{E2788DA8-116F-4990-9D69-15694BAC1A9D}"/>
              </a:ext>
            </a:extLst>
          </p:cNvPr>
          <p:cNvSpPr/>
          <p:nvPr/>
        </p:nvSpPr>
        <p:spPr>
          <a:xfrm>
            <a:off x="2482054" y="1584862"/>
            <a:ext cx="3414406" cy="4846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>
                <a:solidFill>
                  <a:schemeClr val="dk1"/>
                </a:solidFill>
              </a:rPr>
              <a:t>json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FA5B351-B08C-46B6-94B2-D49C593AEA2D}"/>
              </a:ext>
            </a:extLst>
          </p:cNvPr>
          <p:cNvSpPr/>
          <p:nvPr/>
        </p:nvSpPr>
        <p:spPr>
          <a:xfrm>
            <a:off x="8571957" y="1065178"/>
            <a:ext cx="1688573" cy="1004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Mysql server</a:t>
            </a:r>
          </a:p>
          <a:p>
            <a:pPr algn="ctr"/>
            <a:r>
              <a:rPr lang="hu-HU"/>
              <a:t>....</a:t>
            </a:r>
          </a:p>
          <a:p>
            <a:pPr algn="ctr"/>
            <a:r>
              <a:rPr lang="hu-HU"/>
              <a:t>users</a:t>
            </a:r>
          </a:p>
        </p:txBody>
      </p:sp>
      <p:sp>
        <p:nvSpPr>
          <p:cNvPr id="10" name="Nyíl: balra-jobbra mutató 9">
            <a:extLst>
              <a:ext uri="{FF2B5EF4-FFF2-40B4-BE49-F238E27FC236}">
                <a16:creationId xmlns:a16="http://schemas.microsoft.com/office/drawing/2014/main" id="{4610CF40-9AE1-4104-8A00-F0C1ED9AF2A8}"/>
              </a:ext>
            </a:extLst>
          </p:cNvPr>
          <p:cNvSpPr/>
          <p:nvPr/>
        </p:nvSpPr>
        <p:spPr>
          <a:xfrm>
            <a:off x="7374280" y="1342546"/>
            <a:ext cx="1216152" cy="484632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>
                <a:solidFill>
                  <a:schemeClr val="dk1"/>
                </a:solidFill>
              </a:rPr>
              <a:t>sql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7577BA5-C8D0-405F-A5D6-D8920C4239A1}"/>
              </a:ext>
            </a:extLst>
          </p:cNvPr>
          <p:cNvSpPr/>
          <p:nvPr/>
        </p:nvSpPr>
        <p:spPr>
          <a:xfrm>
            <a:off x="5332396" y="607977"/>
            <a:ext cx="5216893" cy="46570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hu-HU" sz="2800" b="1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02429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A0C867ACA268942AF5B265B8FB5F860" ma:contentTypeVersion="11" ma:contentTypeDescription="Új dokumentum létrehozása." ma:contentTypeScope="" ma:versionID="c2963eac8be583a014a8552e03e2786a">
  <xsd:schema xmlns:xsd="http://www.w3.org/2001/XMLSchema" xmlns:xs="http://www.w3.org/2001/XMLSchema" xmlns:p="http://schemas.microsoft.com/office/2006/metadata/properties" xmlns:ns2="f7967b62-6893-4730-90bb-873f0c24af5b" xmlns:ns3="73057874-6516-4217-8d56-a06e5757b1ec" targetNamespace="http://schemas.microsoft.com/office/2006/metadata/properties" ma:root="true" ma:fieldsID="177ebbb571baf72e5fe808961df302ef" ns2:_="" ns3:_="">
    <xsd:import namespace="f7967b62-6893-4730-90bb-873f0c24af5b"/>
    <xsd:import namespace="73057874-6516-4217-8d56-a06e5757b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67b62-6893-4730-90bb-873f0c24a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Képcímkék" ma:readOnly="false" ma:fieldId="{5cf76f15-5ced-4ddc-b409-7134ff3c332f}" ma:taxonomyMulti="true" ma:sspId="0e806a54-7c13-4312-a600-2b4d348bee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57874-6516-4217-8d56-a06e5757b1e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bbbcb71-ae45-46fa-9861-5e83e422a750}" ma:internalName="TaxCatchAll" ma:showField="CatchAllData" ma:web="73057874-6516-4217-8d56-a06e5757b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967b62-6893-4730-90bb-873f0c24af5b">
      <Terms xmlns="http://schemas.microsoft.com/office/infopath/2007/PartnerControls"/>
    </lcf76f155ced4ddcb4097134ff3c332f>
    <TaxCatchAll xmlns="73057874-6516-4217-8d56-a06e5757b1ec" xsi:nil="true"/>
  </documentManagement>
</p:properties>
</file>

<file path=customXml/itemProps1.xml><?xml version="1.0" encoding="utf-8"?>
<ds:datastoreItem xmlns:ds="http://schemas.openxmlformats.org/officeDocument/2006/customXml" ds:itemID="{FE447258-76D3-412B-B04C-57D3E8EF5DEF}"/>
</file>

<file path=customXml/itemProps2.xml><?xml version="1.0" encoding="utf-8"?>
<ds:datastoreItem xmlns:ds="http://schemas.openxmlformats.org/officeDocument/2006/customXml" ds:itemID="{8380C970-DFFE-4A23-A524-6BE774D46AE4}"/>
</file>

<file path=customXml/itemProps3.xml><?xml version="1.0" encoding="utf-8"?>
<ds:datastoreItem xmlns:ds="http://schemas.openxmlformats.org/officeDocument/2006/customXml" ds:itemID="{87757760-4443-4442-BDB6-7E7A7CB3EB1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Szélesvásznú</PresentationFormat>
  <Paragraphs>20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Nándor József Kovács</dc:creator>
  <cp:lastModifiedBy>Nándor József Kovács</cp:lastModifiedBy>
  <cp:revision>4</cp:revision>
  <dcterms:created xsi:type="dcterms:W3CDTF">2023-02-17T07:18:42Z</dcterms:created>
  <dcterms:modified xsi:type="dcterms:W3CDTF">2023-02-17T08:32:07Z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0x010100EA0C867ACA268942AF5B265B8FB5F860</vt:lpwstr>
  </property>
</Properties>
</file>