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eague Spartan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eagueSpartan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LeagueSpartan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c7bc8912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bc7bc8912e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c7bc8912e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bc7bc8912e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c7bc8912e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bc7bc8912e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c7bc8912e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bc7bc8912e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c7bc8912e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bc7bc8912e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c7bc8912e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bc7bc8912e_2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3581E"/>
            </a:gs>
            <a:gs pos="100000">
              <a:srgbClr val="160892"/>
            </a:gs>
          </a:gsLst>
          <a:lin ang="2700000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 flipH="1" rot="-4827279">
            <a:off x="-2640331" y="2410447"/>
            <a:ext cx="4990479" cy="6104561"/>
          </a:xfrm>
          <a:custGeom>
            <a:rect b="b" l="l" r="r" t="t"/>
            <a:pathLst>
              <a:path extrusionOk="0" h="12209122" w="9980957">
                <a:moveTo>
                  <a:pt x="0" y="12209122"/>
                </a:moveTo>
                <a:lnTo>
                  <a:pt x="9980957" y="12209122"/>
                </a:lnTo>
                <a:lnTo>
                  <a:pt x="9980957" y="0"/>
                </a:lnTo>
                <a:lnTo>
                  <a:pt x="0" y="0"/>
                </a:lnTo>
                <a:lnTo>
                  <a:pt x="0" y="12209122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25"/>
          <p:cNvSpPr/>
          <p:nvPr/>
        </p:nvSpPr>
        <p:spPr>
          <a:xfrm>
            <a:off x="3934342" y="-50005"/>
            <a:ext cx="1275318" cy="1275318"/>
          </a:xfrm>
          <a:custGeom>
            <a:rect b="b" l="l" r="r" t="t"/>
            <a:pathLst>
              <a:path extrusionOk="0" h="2550635" w="2550635">
                <a:moveTo>
                  <a:pt x="0" y="0"/>
                </a:moveTo>
                <a:lnTo>
                  <a:pt x="2550634" y="0"/>
                </a:lnTo>
                <a:lnTo>
                  <a:pt x="2550634" y="2550635"/>
                </a:lnTo>
                <a:lnTo>
                  <a:pt x="0" y="2550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25"/>
          <p:cNvSpPr/>
          <p:nvPr/>
        </p:nvSpPr>
        <p:spPr>
          <a:xfrm flipH="1" rot="-7994634">
            <a:off x="7679041" y="-3655251"/>
            <a:ext cx="4990479" cy="6104561"/>
          </a:xfrm>
          <a:custGeom>
            <a:rect b="b" l="l" r="r" t="t"/>
            <a:pathLst>
              <a:path extrusionOk="0" h="12209122" w="9980957">
                <a:moveTo>
                  <a:pt x="0" y="12209122"/>
                </a:moveTo>
                <a:lnTo>
                  <a:pt x="9980957" y="12209122"/>
                </a:lnTo>
                <a:lnTo>
                  <a:pt x="9980957" y="0"/>
                </a:lnTo>
                <a:lnTo>
                  <a:pt x="0" y="0"/>
                </a:lnTo>
                <a:lnTo>
                  <a:pt x="0" y="12209122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25"/>
          <p:cNvSpPr/>
          <p:nvPr/>
        </p:nvSpPr>
        <p:spPr>
          <a:xfrm>
            <a:off x="136720" y="196613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0" y="0"/>
                </a:moveTo>
                <a:lnTo>
                  <a:pt x="5250904" y="0"/>
                </a:lnTo>
                <a:lnTo>
                  <a:pt x="5250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25"/>
          <p:cNvSpPr/>
          <p:nvPr/>
        </p:nvSpPr>
        <p:spPr>
          <a:xfrm rot="10800000">
            <a:off x="6380007" y="2865900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525090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50905" y="0"/>
                </a:lnTo>
                <a:lnTo>
                  <a:pt x="5250905" y="4114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25"/>
          <p:cNvSpPr txBox="1"/>
          <p:nvPr/>
        </p:nvSpPr>
        <p:spPr>
          <a:xfrm>
            <a:off x="2535959" y="2220676"/>
            <a:ext cx="4072082" cy="265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 Code. Collaborate. Conquer  --</a:t>
            </a:r>
            <a:endParaRPr sz="700"/>
          </a:p>
        </p:txBody>
      </p:sp>
      <p:sp>
        <p:nvSpPr>
          <p:cNvPr id="165" name="Google Shape;165;p25"/>
          <p:cNvSpPr txBox="1"/>
          <p:nvPr/>
        </p:nvSpPr>
        <p:spPr>
          <a:xfrm>
            <a:off x="1073496" y="2600466"/>
            <a:ext cx="6997007" cy="90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1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DATE: 24 - 25 February 2024</a:t>
            </a:r>
            <a:endParaRPr sz="700"/>
          </a:p>
          <a:p>
            <a:pPr indent="0" lvl="0" marL="0" marR="0" rtl="0" algn="ctr">
              <a:lnSpc>
                <a:spcPct val="141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VENUE: Online </a:t>
            </a:r>
            <a:endParaRPr sz="700"/>
          </a:p>
          <a:p>
            <a:pPr indent="0" lvl="0" marL="0" marR="0" rtl="0" algn="ctr">
              <a:lnSpc>
                <a:spcPct val="141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Deadline for Registration : 23rd February 2024</a:t>
            </a:r>
            <a:endParaRPr sz="700"/>
          </a:p>
          <a:p>
            <a:pPr indent="0" lvl="0" marL="0" marR="0" rtl="0" algn="ctr">
              <a:lnSpc>
                <a:spcPct val="141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Fr. C. Rodrigues Institute of Technology, Vashi, Navi Mumbai</a:t>
            </a:r>
            <a:endParaRPr sz="700"/>
          </a:p>
        </p:txBody>
      </p:sp>
      <p:sp>
        <p:nvSpPr>
          <p:cNvPr id="166" name="Google Shape;166;p25"/>
          <p:cNvSpPr/>
          <p:nvPr/>
        </p:nvSpPr>
        <p:spPr>
          <a:xfrm>
            <a:off x="2629091" y="3651586"/>
            <a:ext cx="1015308" cy="1015307"/>
          </a:xfrm>
          <a:custGeom>
            <a:rect b="b" l="l" r="r" t="t"/>
            <a:pathLst>
              <a:path extrusionOk="0" h="2030615" w="2030615">
                <a:moveTo>
                  <a:pt x="0" y="0"/>
                </a:moveTo>
                <a:lnTo>
                  <a:pt x="2030615" y="0"/>
                </a:lnTo>
                <a:lnTo>
                  <a:pt x="2030615" y="2030615"/>
                </a:lnTo>
                <a:lnTo>
                  <a:pt x="0" y="20306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5"/>
          <p:cNvSpPr/>
          <p:nvPr/>
        </p:nvSpPr>
        <p:spPr>
          <a:xfrm>
            <a:off x="2726701" y="3743193"/>
            <a:ext cx="820087" cy="813017"/>
          </a:xfrm>
          <a:custGeom>
            <a:rect b="b" l="l" r="r" t="t"/>
            <a:pathLst>
              <a:path extrusionOk="0" h="1626034" w="1640174">
                <a:moveTo>
                  <a:pt x="0" y="0"/>
                </a:moveTo>
                <a:lnTo>
                  <a:pt x="1640174" y="0"/>
                </a:lnTo>
                <a:lnTo>
                  <a:pt x="1640174" y="1626034"/>
                </a:lnTo>
                <a:lnTo>
                  <a:pt x="0" y="16260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5"/>
          <p:cNvSpPr/>
          <p:nvPr/>
        </p:nvSpPr>
        <p:spPr>
          <a:xfrm>
            <a:off x="3948618" y="3651586"/>
            <a:ext cx="1015308" cy="1015307"/>
          </a:xfrm>
          <a:custGeom>
            <a:rect b="b" l="l" r="r" t="t"/>
            <a:pathLst>
              <a:path extrusionOk="0" h="2030615" w="2030615">
                <a:moveTo>
                  <a:pt x="0" y="0"/>
                </a:moveTo>
                <a:lnTo>
                  <a:pt x="2030615" y="0"/>
                </a:lnTo>
                <a:lnTo>
                  <a:pt x="2030615" y="2030615"/>
                </a:lnTo>
                <a:lnTo>
                  <a:pt x="0" y="20306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25"/>
          <p:cNvSpPr/>
          <p:nvPr/>
        </p:nvSpPr>
        <p:spPr>
          <a:xfrm>
            <a:off x="3967696" y="3651586"/>
            <a:ext cx="996229" cy="996229"/>
          </a:xfrm>
          <a:custGeom>
            <a:rect b="b" l="l" r="r" t="t"/>
            <a:pathLst>
              <a:path extrusionOk="0" h="1992459" w="1992459">
                <a:moveTo>
                  <a:pt x="0" y="0"/>
                </a:moveTo>
                <a:lnTo>
                  <a:pt x="1992459" y="0"/>
                </a:lnTo>
                <a:lnTo>
                  <a:pt x="1992459" y="1992460"/>
                </a:lnTo>
                <a:lnTo>
                  <a:pt x="0" y="1992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25"/>
          <p:cNvSpPr/>
          <p:nvPr/>
        </p:nvSpPr>
        <p:spPr>
          <a:xfrm>
            <a:off x="5363975" y="3651586"/>
            <a:ext cx="1015308" cy="1015307"/>
          </a:xfrm>
          <a:custGeom>
            <a:rect b="b" l="l" r="r" t="t"/>
            <a:pathLst>
              <a:path extrusionOk="0" h="2030615" w="2030615">
                <a:moveTo>
                  <a:pt x="0" y="0"/>
                </a:moveTo>
                <a:lnTo>
                  <a:pt x="2030615" y="0"/>
                </a:lnTo>
                <a:lnTo>
                  <a:pt x="2030615" y="2030615"/>
                </a:lnTo>
                <a:lnTo>
                  <a:pt x="0" y="20306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25"/>
          <p:cNvSpPr/>
          <p:nvPr/>
        </p:nvSpPr>
        <p:spPr>
          <a:xfrm>
            <a:off x="5247626" y="3651586"/>
            <a:ext cx="1339896" cy="1054052"/>
          </a:xfrm>
          <a:custGeom>
            <a:rect b="b" l="l" r="r" t="t"/>
            <a:pathLst>
              <a:path extrusionOk="0" h="2108103" w="2679792">
                <a:moveTo>
                  <a:pt x="0" y="0"/>
                </a:moveTo>
                <a:lnTo>
                  <a:pt x="2679792" y="0"/>
                </a:lnTo>
                <a:lnTo>
                  <a:pt x="2679792" y="2108103"/>
                </a:lnTo>
                <a:lnTo>
                  <a:pt x="0" y="21081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25"/>
          <p:cNvSpPr txBox="1"/>
          <p:nvPr/>
        </p:nvSpPr>
        <p:spPr>
          <a:xfrm>
            <a:off x="1853029" y="1222384"/>
            <a:ext cx="5437942" cy="1147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AGNETHON</a:t>
            </a:r>
            <a:endParaRPr sz="700"/>
          </a:p>
        </p:txBody>
      </p:sp>
      <p:sp>
        <p:nvSpPr>
          <p:cNvPr id="173" name="Google Shape;173;p25"/>
          <p:cNvSpPr txBox="1"/>
          <p:nvPr/>
        </p:nvSpPr>
        <p:spPr>
          <a:xfrm>
            <a:off x="1911583" y="1224797"/>
            <a:ext cx="5437942" cy="1147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AGNETHON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3581E"/>
            </a:gs>
            <a:gs pos="100000">
              <a:srgbClr val="160892"/>
            </a:gs>
          </a:gsLst>
          <a:lin ang="270000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 flipH="1" rot="-4787821">
            <a:off x="-2358519" y="2811203"/>
            <a:ext cx="4990479" cy="6104561"/>
          </a:xfrm>
          <a:custGeom>
            <a:rect b="b" l="l" r="r" t="t"/>
            <a:pathLst>
              <a:path extrusionOk="0" h="12209122" w="9980957">
                <a:moveTo>
                  <a:pt x="0" y="12209122"/>
                </a:moveTo>
                <a:lnTo>
                  <a:pt x="9980957" y="12209122"/>
                </a:lnTo>
                <a:lnTo>
                  <a:pt x="9980957" y="0"/>
                </a:lnTo>
                <a:lnTo>
                  <a:pt x="0" y="0"/>
                </a:lnTo>
                <a:lnTo>
                  <a:pt x="0" y="12209122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26"/>
          <p:cNvSpPr/>
          <p:nvPr/>
        </p:nvSpPr>
        <p:spPr>
          <a:xfrm>
            <a:off x="7918687" y="0"/>
            <a:ext cx="1225313" cy="1225313"/>
          </a:xfrm>
          <a:custGeom>
            <a:rect b="b" l="l" r="r" t="t"/>
            <a:pathLst>
              <a:path extrusionOk="0" h="2450626" w="2450626">
                <a:moveTo>
                  <a:pt x="0" y="0"/>
                </a:moveTo>
                <a:lnTo>
                  <a:pt x="2450626" y="0"/>
                </a:lnTo>
                <a:lnTo>
                  <a:pt x="2450626" y="2450626"/>
                </a:lnTo>
                <a:lnTo>
                  <a:pt x="0" y="2450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6"/>
          <p:cNvSpPr/>
          <p:nvPr/>
        </p:nvSpPr>
        <p:spPr>
          <a:xfrm>
            <a:off x="136720" y="196613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0" y="0"/>
                </a:moveTo>
                <a:lnTo>
                  <a:pt x="5250904" y="0"/>
                </a:lnTo>
                <a:lnTo>
                  <a:pt x="5250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6"/>
          <p:cNvSpPr/>
          <p:nvPr/>
        </p:nvSpPr>
        <p:spPr>
          <a:xfrm rot="10800000">
            <a:off x="6311554" y="2867034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525090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50905" y="0"/>
                </a:lnTo>
                <a:lnTo>
                  <a:pt x="5250905" y="4114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26"/>
          <p:cNvSpPr txBox="1"/>
          <p:nvPr/>
        </p:nvSpPr>
        <p:spPr>
          <a:xfrm>
            <a:off x="514350" y="471488"/>
            <a:ext cx="385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sng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Agnethon Team Details</a:t>
            </a:r>
            <a:endParaRPr sz="700" u="sng"/>
          </a:p>
        </p:txBody>
      </p:sp>
      <p:sp>
        <p:nvSpPr>
          <p:cNvPr id="183" name="Google Shape;183;p26"/>
          <p:cNvSpPr txBox="1"/>
          <p:nvPr/>
        </p:nvSpPr>
        <p:spPr>
          <a:xfrm>
            <a:off x="612054" y="934325"/>
            <a:ext cx="81066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Title: Develop an online virtual classroom with attendance tracking, admin dashboard, automated Zoom Meeting links. </a:t>
            </a:r>
            <a:r>
              <a:rPr lang="en" sz="1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etc</a:t>
            </a:r>
            <a:endParaRPr sz="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 : Code Crusaders</a:t>
            </a:r>
            <a:endParaRPr sz="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Domain: Web Development</a:t>
            </a:r>
            <a:endParaRPr sz="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Team leader name:  </a:t>
            </a:r>
            <a:r>
              <a:rPr lang="en" sz="1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</a:t>
            </a:r>
            <a:r>
              <a:rPr b="0" i="0" lang="en" sz="1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abriel Sebastian </a:t>
            </a:r>
            <a:r>
              <a:rPr lang="en" sz="1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Dsouza</a:t>
            </a:r>
            <a:endParaRPr sz="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Member 1</a:t>
            </a:r>
            <a:r>
              <a:rPr lang="en" sz="1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 Durvesh Mahajan</a:t>
            </a:r>
            <a:endParaRPr sz="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Member 2: Xavier </a:t>
            </a:r>
            <a:r>
              <a:rPr lang="en" sz="1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</a:t>
            </a:r>
            <a:r>
              <a:rPr b="0" i="0" lang="en" sz="1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eter Monteiro</a:t>
            </a:r>
            <a:endParaRPr sz="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Member 3</a:t>
            </a:r>
            <a:r>
              <a:rPr lang="en" sz="1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 Aayush Nehete</a:t>
            </a:r>
            <a:endParaRPr sz="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3581E"/>
            </a:gs>
            <a:gs pos="100000">
              <a:srgbClr val="160892"/>
            </a:gs>
          </a:gsLst>
          <a:lin ang="27000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 flipH="1" rot="-4787821">
            <a:off x="-2358519" y="2811203"/>
            <a:ext cx="4990479" cy="6104561"/>
          </a:xfrm>
          <a:custGeom>
            <a:rect b="b" l="l" r="r" t="t"/>
            <a:pathLst>
              <a:path extrusionOk="0" h="12209122" w="9980957">
                <a:moveTo>
                  <a:pt x="0" y="12209122"/>
                </a:moveTo>
                <a:lnTo>
                  <a:pt x="9980957" y="12209122"/>
                </a:lnTo>
                <a:lnTo>
                  <a:pt x="9980957" y="0"/>
                </a:lnTo>
                <a:lnTo>
                  <a:pt x="0" y="0"/>
                </a:lnTo>
                <a:lnTo>
                  <a:pt x="0" y="12209122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27"/>
          <p:cNvSpPr/>
          <p:nvPr/>
        </p:nvSpPr>
        <p:spPr>
          <a:xfrm>
            <a:off x="7918687" y="0"/>
            <a:ext cx="1225313" cy="1225313"/>
          </a:xfrm>
          <a:custGeom>
            <a:rect b="b" l="l" r="r" t="t"/>
            <a:pathLst>
              <a:path extrusionOk="0" h="2450626" w="2450626">
                <a:moveTo>
                  <a:pt x="0" y="0"/>
                </a:moveTo>
                <a:lnTo>
                  <a:pt x="2450626" y="0"/>
                </a:lnTo>
                <a:lnTo>
                  <a:pt x="2450626" y="2450626"/>
                </a:lnTo>
                <a:lnTo>
                  <a:pt x="0" y="2450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7"/>
          <p:cNvSpPr/>
          <p:nvPr/>
        </p:nvSpPr>
        <p:spPr>
          <a:xfrm>
            <a:off x="161445" y="281313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0" y="0"/>
                </a:moveTo>
                <a:lnTo>
                  <a:pt x="5250904" y="0"/>
                </a:lnTo>
                <a:lnTo>
                  <a:pt x="5250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7"/>
          <p:cNvSpPr/>
          <p:nvPr/>
        </p:nvSpPr>
        <p:spPr>
          <a:xfrm rot="10800000">
            <a:off x="6311554" y="2867034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525090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50905" y="0"/>
                </a:lnTo>
                <a:lnTo>
                  <a:pt x="5250905" y="4114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27"/>
          <p:cNvSpPr txBox="1"/>
          <p:nvPr/>
        </p:nvSpPr>
        <p:spPr>
          <a:xfrm>
            <a:off x="514350" y="471488"/>
            <a:ext cx="3842419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Idea /Approach Details </a:t>
            </a:r>
            <a:endParaRPr sz="700"/>
          </a:p>
        </p:txBody>
      </p:sp>
      <p:cxnSp>
        <p:nvCxnSpPr>
          <p:cNvPr id="193" name="Google Shape;193;p27"/>
          <p:cNvCxnSpPr/>
          <p:nvPr/>
        </p:nvCxnSpPr>
        <p:spPr>
          <a:xfrm>
            <a:off x="4581525" y="948690"/>
            <a:ext cx="0" cy="3246120"/>
          </a:xfrm>
          <a:prstGeom prst="straightConnector1">
            <a:avLst/>
          </a:prstGeom>
          <a:noFill/>
          <a:ln cap="flat" cmpd="sng" w="38100">
            <a:solidFill>
              <a:srgbClr val="071F6B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4" name="Google Shape;194;p27"/>
          <p:cNvSpPr txBox="1"/>
          <p:nvPr/>
        </p:nvSpPr>
        <p:spPr>
          <a:xfrm>
            <a:off x="514350" y="943373"/>
            <a:ext cx="3636348" cy="2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sng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Your idea /Solution /Prototype</a:t>
            </a:r>
            <a:endParaRPr sz="700"/>
          </a:p>
        </p:txBody>
      </p:sp>
      <p:sp>
        <p:nvSpPr>
          <p:cNvPr id="195" name="Google Shape;195;p27"/>
          <p:cNvSpPr txBox="1"/>
          <p:nvPr/>
        </p:nvSpPr>
        <p:spPr>
          <a:xfrm>
            <a:off x="5938148" y="915353"/>
            <a:ext cx="1085076" cy="2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sng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Objective</a:t>
            </a:r>
            <a:endParaRPr sz="700"/>
          </a:p>
        </p:txBody>
      </p:sp>
      <p:sp>
        <p:nvSpPr>
          <p:cNvPr id="196" name="Google Shape;196;p27"/>
          <p:cNvSpPr txBox="1"/>
          <p:nvPr/>
        </p:nvSpPr>
        <p:spPr>
          <a:xfrm>
            <a:off x="5201175" y="1457700"/>
            <a:ext cx="3125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Create a Virtual Classroom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 the Zoom app using APIs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separate classrooms based on age/grades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ability to stream offline and online classes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Integrate an attendance tracking on students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703475" y="1319325"/>
            <a:ext cx="3563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a website using HTML with CSS and JavaScript as Frontend.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 can register their accounts via an admin or student registration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which will be handled by using PHP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3581E"/>
            </a:gs>
            <a:gs pos="100000">
              <a:srgbClr val="160892"/>
            </a:gs>
          </a:gsLst>
          <a:lin ang="270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 flipH="1" rot="-4787821">
            <a:off x="-2358519" y="2811203"/>
            <a:ext cx="4990479" cy="6104561"/>
          </a:xfrm>
          <a:custGeom>
            <a:rect b="b" l="l" r="r" t="t"/>
            <a:pathLst>
              <a:path extrusionOk="0" h="12209122" w="9980957">
                <a:moveTo>
                  <a:pt x="0" y="12209122"/>
                </a:moveTo>
                <a:lnTo>
                  <a:pt x="9980957" y="12209122"/>
                </a:lnTo>
                <a:lnTo>
                  <a:pt x="9980957" y="0"/>
                </a:lnTo>
                <a:lnTo>
                  <a:pt x="0" y="0"/>
                </a:lnTo>
                <a:lnTo>
                  <a:pt x="0" y="12209122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28"/>
          <p:cNvSpPr/>
          <p:nvPr/>
        </p:nvSpPr>
        <p:spPr>
          <a:xfrm>
            <a:off x="7918687" y="0"/>
            <a:ext cx="1225313" cy="1225313"/>
          </a:xfrm>
          <a:custGeom>
            <a:rect b="b" l="l" r="r" t="t"/>
            <a:pathLst>
              <a:path extrusionOk="0" h="2450626" w="2450626">
                <a:moveTo>
                  <a:pt x="0" y="0"/>
                </a:moveTo>
                <a:lnTo>
                  <a:pt x="2450626" y="0"/>
                </a:lnTo>
                <a:lnTo>
                  <a:pt x="2450626" y="2450626"/>
                </a:lnTo>
                <a:lnTo>
                  <a:pt x="0" y="2450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28"/>
          <p:cNvSpPr/>
          <p:nvPr/>
        </p:nvSpPr>
        <p:spPr>
          <a:xfrm>
            <a:off x="136720" y="196613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0" y="0"/>
                </a:moveTo>
                <a:lnTo>
                  <a:pt x="5250904" y="0"/>
                </a:lnTo>
                <a:lnTo>
                  <a:pt x="5250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28"/>
          <p:cNvSpPr/>
          <p:nvPr/>
        </p:nvSpPr>
        <p:spPr>
          <a:xfrm rot="10800000">
            <a:off x="6311554" y="2867034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525090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50905" y="0"/>
                </a:lnTo>
                <a:lnTo>
                  <a:pt x="5250905" y="4114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28"/>
          <p:cNvSpPr txBox="1"/>
          <p:nvPr/>
        </p:nvSpPr>
        <p:spPr>
          <a:xfrm>
            <a:off x="514350" y="991057"/>
            <a:ext cx="30888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sng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 Stack</a:t>
            </a:r>
            <a:endParaRPr b="0" i="0" sz="1700" u="sng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FrontEnd: HTML, CSS, JavaScript</a:t>
            </a:r>
            <a:endParaRPr sz="170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BackEnd: PHP</a:t>
            </a:r>
            <a:endParaRPr sz="170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514350" y="471488"/>
            <a:ext cx="384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sng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Idea /Approach Details </a:t>
            </a:r>
            <a:endParaRPr sz="700" u="sng"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5325" y="874151"/>
            <a:ext cx="1886850" cy="26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3581E"/>
            </a:gs>
            <a:gs pos="100000">
              <a:srgbClr val="160892"/>
            </a:gs>
          </a:gsLst>
          <a:lin ang="270000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 flipH="1" rot="-4787821">
            <a:off x="-2358519" y="2811203"/>
            <a:ext cx="4990479" cy="6104561"/>
          </a:xfrm>
          <a:custGeom>
            <a:rect b="b" l="l" r="r" t="t"/>
            <a:pathLst>
              <a:path extrusionOk="0" h="12209122" w="9980957">
                <a:moveTo>
                  <a:pt x="0" y="12209122"/>
                </a:moveTo>
                <a:lnTo>
                  <a:pt x="9980957" y="12209122"/>
                </a:lnTo>
                <a:lnTo>
                  <a:pt x="9980957" y="0"/>
                </a:lnTo>
                <a:lnTo>
                  <a:pt x="0" y="0"/>
                </a:lnTo>
                <a:lnTo>
                  <a:pt x="0" y="12209122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29"/>
          <p:cNvSpPr/>
          <p:nvPr/>
        </p:nvSpPr>
        <p:spPr>
          <a:xfrm>
            <a:off x="7918687" y="0"/>
            <a:ext cx="1225313" cy="1225313"/>
          </a:xfrm>
          <a:custGeom>
            <a:rect b="b" l="l" r="r" t="t"/>
            <a:pathLst>
              <a:path extrusionOk="0" h="2450626" w="2450626">
                <a:moveTo>
                  <a:pt x="0" y="0"/>
                </a:moveTo>
                <a:lnTo>
                  <a:pt x="2450626" y="0"/>
                </a:lnTo>
                <a:lnTo>
                  <a:pt x="2450626" y="2450626"/>
                </a:lnTo>
                <a:lnTo>
                  <a:pt x="0" y="2450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29"/>
          <p:cNvSpPr/>
          <p:nvPr/>
        </p:nvSpPr>
        <p:spPr>
          <a:xfrm>
            <a:off x="136720" y="196613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0" y="0"/>
                </a:moveTo>
                <a:lnTo>
                  <a:pt x="5250904" y="0"/>
                </a:lnTo>
                <a:lnTo>
                  <a:pt x="5250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29"/>
          <p:cNvSpPr/>
          <p:nvPr/>
        </p:nvSpPr>
        <p:spPr>
          <a:xfrm rot="10800000">
            <a:off x="6311554" y="2867034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525090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50905" y="0"/>
                </a:lnTo>
                <a:lnTo>
                  <a:pt x="5250905" y="4114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29"/>
          <p:cNvSpPr txBox="1"/>
          <p:nvPr/>
        </p:nvSpPr>
        <p:spPr>
          <a:xfrm>
            <a:off x="595377" y="565025"/>
            <a:ext cx="70392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sng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Show Stoppers</a:t>
            </a:r>
            <a:endParaRPr sz="700" u="sng"/>
          </a:p>
          <a:p>
            <a:pPr indent="-381000" lvl="0" marL="45720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eague Spartan"/>
              <a:buAutoNum type="arabicPeriod"/>
            </a:pPr>
            <a:r>
              <a:rPr lang="en" sz="2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 Friendly UI</a:t>
            </a:r>
            <a:endParaRPr sz="240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1000" lvl="0" marL="45720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eague Spartan"/>
              <a:buAutoNum type="arabicPeriod"/>
            </a:pPr>
            <a:r>
              <a:rPr lang="en" sz="2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Unique Functionalities &amp; Features</a:t>
            </a:r>
            <a:endParaRPr sz="240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81000" lvl="0" marL="45720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eague Spartan"/>
              <a:buAutoNum type="arabicPeriod"/>
            </a:pPr>
            <a:r>
              <a:rPr lang="en" sz="2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Innovative Solution</a:t>
            </a:r>
            <a:endParaRPr sz="240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sng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Dependencies:</a:t>
            </a:r>
            <a:r>
              <a:rPr lang="en" sz="2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Web Servers, Cloud Servers, Database Systems, Databases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3581E"/>
            </a:gs>
            <a:gs pos="100000">
              <a:srgbClr val="160892"/>
            </a:gs>
          </a:gsLst>
          <a:lin ang="2700006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 flipH="1" rot="-4795540">
            <a:off x="-2351767" y="2805417"/>
            <a:ext cx="4992599" cy="6107155"/>
          </a:xfrm>
          <a:custGeom>
            <a:rect b="b" l="l" r="r" t="t"/>
            <a:pathLst>
              <a:path extrusionOk="0" h="12209122" w="9980957">
                <a:moveTo>
                  <a:pt x="0" y="12209122"/>
                </a:moveTo>
                <a:lnTo>
                  <a:pt x="9980957" y="12209122"/>
                </a:lnTo>
                <a:lnTo>
                  <a:pt x="9980957" y="0"/>
                </a:lnTo>
                <a:lnTo>
                  <a:pt x="0" y="0"/>
                </a:lnTo>
                <a:lnTo>
                  <a:pt x="0" y="12209122"/>
                </a:lnTo>
                <a:close/>
              </a:path>
            </a:pathLst>
          </a:custGeom>
          <a:blipFill rotWithShape="1">
            <a:blip r:embed="rId3">
              <a:alphaModFix amt="2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30"/>
          <p:cNvSpPr/>
          <p:nvPr/>
        </p:nvSpPr>
        <p:spPr>
          <a:xfrm>
            <a:off x="7918687" y="0"/>
            <a:ext cx="1225313" cy="1225313"/>
          </a:xfrm>
          <a:custGeom>
            <a:rect b="b" l="l" r="r" t="t"/>
            <a:pathLst>
              <a:path extrusionOk="0" h="2450626" w="2450626">
                <a:moveTo>
                  <a:pt x="0" y="0"/>
                </a:moveTo>
                <a:lnTo>
                  <a:pt x="2450626" y="0"/>
                </a:lnTo>
                <a:lnTo>
                  <a:pt x="2450626" y="2450626"/>
                </a:lnTo>
                <a:lnTo>
                  <a:pt x="0" y="2450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30"/>
          <p:cNvSpPr/>
          <p:nvPr/>
        </p:nvSpPr>
        <p:spPr>
          <a:xfrm>
            <a:off x="136720" y="196613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0" y="0"/>
                </a:moveTo>
                <a:lnTo>
                  <a:pt x="5250904" y="0"/>
                </a:lnTo>
                <a:lnTo>
                  <a:pt x="5250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30"/>
          <p:cNvSpPr/>
          <p:nvPr/>
        </p:nvSpPr>
        <p:spPr>
          <a:xfrm rot="10800000">
            <a:off x="6311554" y="2867034"/>
            <a:ext cx="2625453" cy="2057400"/>
          </a:xfrm>
          <a:custGeom>
            <a:rect b="b" l="l" r="r" t="t"/>
            <a:pathLst>
              <a:path extrusionOk="0" h="4114800" w="5250905">
                <a:moveTo>
                  <a:pt x="525090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50905" y="0"/>
                </a:lnTo>
                <a:lnTo>
                  <a:pt x="5250905" y="4114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30"/>
          <p:cNvSpPr txBox="1"/>
          <p:nvPr/>
        </p:nvSpPr>
        <p:spPr>
          <a:xfrm>
            <a:off x="553560" y="471488"/>
            <a:ext cx="17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sng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</a:t>
            </a:r>
            <a:endParaRPr sz="700" u="sng"/>
          </a:p>
        </p:txBody>
      </p:sp>
      <p:sp>
        <p:nvSpPr>
          <p:cNvPr id="227" name="Google Shape;227;p30"/>
          <p:cNvSpPr txBox="1"/>
          <p:nvPr/>
        </p:nvSpPr>
        <p:spPr>
          <a:xfrm>
            <a:off x="761150" y="1077125"/>
            <a:ext cx="64350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designed a website relating to Virtual/online Classrooms where users can seeks can apply for their desired courses and stream them in online and offline mode.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