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1" r:id="rId4"/>
    <p:sldId id="257" r:id="rId5"/>
    <p:sldId id="260" r:id="rId6"/>
    <p:sldId id="261" r:id="rId7"/>
    <p:sldId id="269" r:id="rId8"/>
    <p:sldId id="267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861" autoAdjust="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ED83-ADC3-4C7A-B11A-5E1561A19EC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7649-A1D6-46B3-9262-3490D5704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8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уважаемые члены государственной экзаменационной комиссии.</a:t>
            </a:r>
          </a:p>
          <a:p>
            <a:r>
              <a:rPr lang="ru-RU" dirty="0"/>
              <a:t>Вашему вниманию представляется выпускная квалификационная работа на тему: «Разработка и реализация </a:t>
            </a:r>
            <a:r>
              <a:rPr lang="en-US" dirty="0"/>
              <a:t>Telegram-</a:t>
            </a:r>
            <a:r>
              <a:rPr lang="ru-RU" dirty="0"/>
              <a:t>бота консультанта </a:t>
            </a:r>
            <a:r>
              <a:rPr lang="en-US" dirty="0"/>
              <a:t>Dota</a:t>
            </a:r>
            <a:r>
              <a:rPr lang="ru-RU" dirty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7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итоги, следует сказать, что в ходе выполнения данной работы были изучены официальная документация для разработчиков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множество сторонних источников информации по созданию чат-ботов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 с регулярными выражениями, с технологией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 подключаемыми модулями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изучены предметная область и существующие решения, исследованы возможности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изучена документация программного интерфейса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и разработан чат-бот для мессенджера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pyTelegramBotAPI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0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Уважаемые господа, спасибо вам за оказанное внимание. Теперь, прошу вас задать свои вопросы, если таковые имеются.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1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сегодняшний день киберспорт является довольно популярным видом спорта, с каждым годом завлекающим всё больше аудитории. Одной из популярнейших киберспортивных дисциплин является компьютерная игра</a:t>
            </a:r>
            <a:r>
              <a:rPr lang="en-US" dirty="0"/>
              <a:t> Dota 2</a:t>
            </a:r>
            <a:r>
              <a:rPr lang="ru-RU" dirty="0"/>
              <a:t>, в которой соревнуются 2 команды по 5 игроков, каждый из которых выбирает себе одного из доступных героев. Все герои в игре имеют связи в отношении друг друга, которые выражаются в усилении или превосходстве одних над другими. Правильный выбор героев является важнейшим, наравне с навыками самого игрока, залогом успеха в игре, именно поэтому так важно владеть навыком их подбора.</a:t>
            </a:r>
          </a:p>
          <a:p>
            <a:endParaRPr lang="ru-RU" dirty="0"/>
          </a:p>
          <a:p>
            <a:r>
              <a:rPr lang="ru-RU" dirty="0"/>
              <a:t>Актуальность любых игровых сервисов зависит от популярности игры.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 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одной из самых популярных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-игр в мире, что делает подобные консультанты крайне востребованными для новичков и зачастую, даже для ветеранов этой игры.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выборе платформы рассматривались чат-бот, вебсайт, десктопное и мобильное приложения. Предпочтение было отдано чат-боту, так как, в отличии от самостоятельного приложения, он не занимает места на устройстве пользователя, полностью не зависит от мощности устройства и предоставляет единый интерфейс для десктопной и мобильной версии.</a:t>
            </a:r>
          </a:p>
          <a:p>
            <a:endParaRPr lang="ru-RU" dirty="0"/>
          </a:p>
          <a:p>
            <a:r>
              <a:rPr lang="ru-RU" dirty="0"/>
              <a:t>Чат-боты – это программы, имитирующие общение с реальным человеком в соц-сетях или мессенджерах. Они предоставляют удобный доступ к информации, не отягощены человеческим фактором и не требуют места на устройствах пользователей, так как работают непосредственно на содержащих их платформах.</a:t>
            </a:r>
          </a:p>
          <a:p>
            <a:endParaRPr lang="ru-RU" dirty="0"/>
          </a:p>
          <a:p>
            <a:r>
              <a:rPr lang="ru-RU" dirty="0"/>
              <a:t>При выборе платформы для чат-бота рассматривались </a:t>
            </a:r>
            <a:r>
              <a:rPr lang="en-US" dirty="0"/>
              <a:t>VK, Facebook, Viber </a:t>
            </a:r>
            <a:r>
              <a:rPr lang="ru-RU" dirty="0"/>
              <a:t>и </a:t>
            </a:r>
            <a:r>
              <a:rPr lang="en-US" dirty="0"/>
              <a:t>Telegram</a:t>
            </a:r>
            <a:r>
              <a:rPr lang="ru-RU" dirty="0"/>
              <a:t>, где предпочтение было отдано последнему, ввиду его популярности, скорости работы и функционала его </a:t>
            </a:r>
            <a:r>
              <a:rPr lang="en-US" dirty="0"/>
              <a:t>API.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9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данной бакалаврской работы 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чат-бота для платформы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консультирующего игроков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выборе героев на основе информации об их доли побед. Это позволит игрокам улучшать свои навыки подбора героев и выбирать наиболее оптимальных для победы.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выполнения поставленной задачи были выделены следующие этапы: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получение и хранение необходимой информации.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чат-бота, взаимодействующего с пользователем.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функционал, используемый чат-ботом для удовлетворения запросов пользователя, а также вывод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26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популярными сервисами-консультантами являются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lvl="0" indent="-228600">
              <a:buAutoNum type="arabicParenR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 Plus –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встраиваемый непосредственно в игру консультант, где игроку не надо делать никаких действий, всё происходит в автоматическом режиме. Из-за этих особенностей он имеет наибольшее удобство. Также является платным.</a:t>
            </a:r>
          </a:p>
          <a:p>
            <a:pPr marL="228600" lvl="0" indent="-228600">
              <a:buAutoNum type="arabicParenR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Dotapicker.com –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Вебсайт, где выбор героев производится либо выбором иконки в графическом интерфейсе, либо вводом имени героя. Оба метода обладают своими недостатками, такими как поиск нужного изображения среди 119 вариантов или ввод полного официального имени.</a:t>
            </a:r>
          </a:p>
          <a:p>
            <a:pPr marL="228600" lvl="0" indent="-228600">
              <a:buAutoNum type="arabicParenR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имеются пара мобильных приложений, но они имеют те же проблемы, что 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Dotapicker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требуют установки на смартфон и полны рекламы, поэтому являются худшим существующим решением.</a:t>
            </a:r>
          </a:p>
          <a:p>
            <a:pPr marL="0" lvl="0" indent="0"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нет ни одного подобного сервиса в виде чат-бота. К тому же в существующих решениях метод текстового выбора героя поддерживает только его английское официальное полное имя. В нашем же решении поддерживается выбор по так называемому сленговому, т.е. придуманному самими игроками, имени героя, чего нет ни в одном существующем сервисе. Данная особенность позволит значительно увеличить скорость выбора.</a:t>
            </a:r>
          </a:p>
          <a:p>
            <a:pPr marL="0" lvl="0" indent="0"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0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проекта делится на 5 частей: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- непосредственно сам бот. Отвечает за взаимодействие с пользователем, принимает от него команды и обрабатывает их, взаимодействует со вспомогательными модулями для получения функционала, нужного для удовлетворения запроса пользователя.</a:t>
            </a:r>
          </a:p>
          <a:p>
            <a:pPr marL="228600" indent="-228600">
              <a:buAutoNum type="arabicParenR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– Парсинг данных с вебсайта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Dotabuff.com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организация базы данных для хранения полученной информации и предоставление интерфейса для взаимодействия с базой данных. Получение информации происходит следующим образом: делается первый запрос на вебсайт для получения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страницы с именами всех героев. Потом происходит динамическое формирование 119 запросов по одному на каждого героя. Данные с полученных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парсятся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технологии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Следом формируется база данных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120 таблиц. Одна на имена, 119 на относительную долю побед для каждого героя.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Третья – Дополнительный функционал. Такой, как, например, получение статистики по конкретному игроку.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Четвёртая – Модуль формирования предлагаемых героев. Представляет из себя класс, экземпляр которого является набором героев.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Пятая - Хранилища данных. Сюда входят языки, сленговые имена и база данных с таблицами взаимосвязей.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4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вашему вниманию представлен полный список всех модулей с определёнными в них функциями и классами.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8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показано взаимодействие всех модулей программы. Бот работает с модулями по выбору героев и дополнительному функционалу, каждый из которых в свою очередь обращается к хранилищам данных.</a:t>
            </a:r>
          </a:p>
          <a:p>
            <a:r>
              <a:rPr lang="ru-RU" dirty="0"/>
              <a:t>Бот подстраивается под язык пользователя и использует соответствующую локализацию. На данный момент поддерживаются только английская и русская версии.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6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вам представлены результаты работы приложения. Первый скриншот – своего рода документация, вызываемая по специальной команде или кнопке в чат-боте. Второй – дополнительный функционал. Третий – консультант, где пользователь вводит имена героев, с каждым новым вводом ему отображается обновлённое предложение и текущая ситуация. Предложение является отсортированным списком, внизу которого идут наиболее подходящие герои.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97649-A1D6-46B3-9262-3490D57040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3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5016C-CA67-4A6C-8CD9-77E12E46C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06B014-9328-45F1-A90B-8E96DF390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5E3CD-3E4E-406E-ACA6-515DDA09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C9D37-4C54-462C-8E53-7A97B880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93179-0F79-4D69-B5CE-E6DC735A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6502D-E5CE-45D3-84DC-81187710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9FDC87-CA0A-4A5D-921E-8ACD5C72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6BEA5-54DB-4DD4-9762-A2974371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E615B-A1B1-4834-92CB-7905146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44D15-286D-4621-90E0-B93F19C2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424149-E42E-4461-AE88-D4AF32C1B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7F115-BD0E-45EC-BA7D-AEFD5EC7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2D40FF-0A02-451A-B984-81A789DC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E3DF5-2AAB-457A-A416-7D3B89FE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FA67B-5E5C-43D8-83C4-60D405E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57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0BF83-C3DA-4256-A050-F92BACD4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11454-CCFB-4DDE-969D-61160D5F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6D8C2-71AE-4221-A50C-3E785210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B2912-B7B6-47A1-99A9-80ACDCF8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0D6AD-6094-43D2-8122-BEBA6F75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AA7F6-4525-4691-9EFB-BD1DCDFB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B8B89-F232-4D48-9A6B-453F2144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C877F-C5D9-43F1-820C-044516FC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F0D2C-8334-4118-8878-9D2439C5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DE5BF-9AC5-49EC-A766-12EB53D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35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A5073-6CA7-48EB-9264-76BF34B2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683D8-891A-4E2F-8520-C2878B1F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CE67E-E878-4241-A28A-7A775FBF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8AC22-8088-435D-B73C-A0D192B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5F7C5C-8297-404E-9854-B36E152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EC6F3-6DBE-4CCE-8BBE-DDB0750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97FED-6AA0-44E4-9E47-17AA701C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9C1E4F-FACE-4F2A-A1EC-2AFDE454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9F813-D8C4-431E-9CCF-B09A437E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582684-2345-4BC5-BB0E-FB032C61F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8A718-9CDA-4819-8972-AFA3CD81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A9A5B3-E67D-475A-9C93-6DEADD23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AC7AE3-F431-4795-8352-D4F57DA6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157E9-9FDD-48E2-A707-04898853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5A55-2344-4F1A-A904-298494F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286DB8-0242-4725-A771-5D7D774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B835D4-D591-4FF9-B156-D970B572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86B86A-FA43-48B5-BB36-D04594EB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F3FC0-7E59-4D2C-B188-D2F9E600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7EB3C6-4431-4B02-A2F3-FA50D8B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263ACA-240C-484E-91CC-E8FCCEED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EE40-58ED-414C-84CB-20DD5E0B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2FA89-4550-4593-B14F-E81381B1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D77EA2-8942-4B86-992C-A0B96E37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CB4ACB-69F3-47D7-BAF8-40DB342D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344E7-BA0D-4B24-AB66-2CC6BD6D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E7D89-EB32-46CD-963C-0D7A7214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5718B-929D-4373-8309-EE7C957B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30829F-D9D3-431A-B064-F22F3EBD8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1C5F9E-DD24-499C-B049-34AAB59C5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9A367-20B3-4EEE-9D6C-53266307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CBC9C-D13C-4504-939F-18206B7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6CDE12-3DF8-4B5A-BBF8-D501BD6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3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C210A-9877-4D51-B65C-5ABDD822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0D01A-1295-44CB-A2D3-E0701CD9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1645-96C5-4313-8FE9-E3E8E290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6510-DF07-4D20-AEC8-5008C4BF69B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B3B29-59F3-49CA-B1A0-F7A36FA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0B071-9948-4FE4-9CF5-89B91D3C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98A4-3FAF-4D43-A5FB-409CC6426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1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F8A75-8B25-44E5-95B8-8A7C71EE3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консультанта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B7BB4F-FC3D-4CA6-B716-96FF61C85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924288" cy="2625726"/>
          </a:xfrm>
        </p:spPr>
        <p:txBody>
          <a:bodyPr>
            <a:norm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381608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Агликов Илья Андреевич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Шапошников Дмитрий Евгеньевич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ННГУ 2020</a:t>
            </a:r>
          </a:p>
        </p:txBody>
      </p:sp>
    </p:spTree>
    <p:extLst>
      <p:ext uri="{BB962C8B-B14F-4D97-AF65-F5344CB8AC3E}">
        <p14:creationId xmlns:p14="http://schemas.microsoft.com/office/powerpoint/2010/main" val="37009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56AF1-7A37-4B83-AB7C-A6755B0E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09082-82A0-4179-82D4-5A2C9501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официальная документация для разработчиков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множество сторонних источников информации по созданию чат-ботов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 с регулярными выражениями, технологией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 с подключаемыми модулями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предметная область и существующие решения.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Исследованы возможности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изучена документация программного интерфейса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и разработан чат-бот для мессенджера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pyTelegramBotAPI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D73EF-2886-4D11-9863-BC97C4DF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E460D-F7A2-4F15-9DC8-EA0588A7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2765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40A6DA-5307-4B4E-A1E4-F5C8E767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6825"/>
            <a:ext cx="5816600" cy="49101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3318F-EB43-4EE3-AB8D-8711DF0C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ED63B-EA38-42EF-A5DA-19EB63DA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388"/>
            <a:ext cx="7747000" cy="358457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Призовой фонд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2019 – $34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человек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млн активных игроков в месяц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Ежедневный онлайн в районе 700 000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2 самых популярных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-игр в мире.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героев имеет крайне высокую важность.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1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AADAA-6955-4FCA-8253-D696BBB3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C9BFE-E6E9-4F77-BFDB-5DB8ABBA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имитирующие общение с реальным человеком в     соц-сетях или мессенджерах.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Предоставляют удобный доступ к информации. Возможность проходить тесты, модерация групповых чатов, принятие платежей, информационная рассылка.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человека, доступны круглосуточно.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Telegram, VK, facebook, Viber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предоставляют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чат-ботов.</a:t>
            </a:r>
          </a:p>
        </p:txBody>
      </p:sp>
    </p:spTree>
    <p:extLst>
      <p:ext uri="{BB962C8B-B14F-4D97-AF65-F5344CB8AC3E}">
        <p14:creationId xmlns:p14="http://schemas.microsoft.com/office/powerpoint/2010/main" val="176650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5BBD3-B949-413E-B5FD-3DC6FCA1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8E3BA-A630-4490-BF39-EA28FF7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729"/>
            <a:ext cx="10515600" cy="42161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чат-бота для платформы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будет консультировать игроков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выборе героев на основе информации о доли побед конкретных героев. Это позволит игрокам улучшать свои навыки подбора героев и выбирать наиболее оптимальных для победы персонажей.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получение данных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Dotabuff.com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хранение.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чат-бота, взаимодействующего с пользователем.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 для удовлетворения запросов пользователя.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9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CA7D0-7C18-4D21-A686-174B9EDF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альтернативы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41FBE-86C7-4E3E-939A-927C8D18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официальный помощник от разработчиков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обладает недостатками, встроен в игру, платный.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Dotapicker.com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 англоязычный вебсайт с графическим и текстовым интерфейсами выбора героев.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приложения. Как правило, полны навязчивой рекламы.</a:t>
            </a:r>
          </a:p>
        </p:txBody>
      </p:sp>
    </p:spTree>
    <p:extLst>
      <p:ext uri="{BB962C8B-B14F-4D97-AF65-F5344CB8AC3E}">
        <p14:creationId xmlns:p14="http://schemas.microsoft.com/office/powerpoint/2010/main" val="348997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43E12-D6A0-4D6D-AC9F-D00FAEB9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4D67F-9265-4F4B-B480-D583CA76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делится на 5 частей: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 бот. Взаимодействует с пользователем.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 данных с сайта, организация базы данных и взаимодействие с ней.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информации, не связанной с выбором героев.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выбора героев.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 (языки, сленговые имена героев, база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4479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6DACB-8BD2-4D64-8E67-431D52BC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80A7E4-0D28-4067-890D-5E58167C7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441938"/>
            <a:ext cx="10955215" cy="50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2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65309-E199-4861-9C82-E7B64CB1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F13F124-9585-4616-A13A-AD082961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0" y="1485900"/>
            <a:ext cx="8496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A7AFA-3BB0-40F8-9311-EFEFD23A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1986BE-E6CB-4A35-A2D7-7A6F69F08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383322"/>
            <a:ext cx="3375388" cy="53691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AC8F7F-C2F4-47A1-BA84-8A6F7328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18" y="1383321"/>
            <a:ext cx="3375388" cy="53691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1B7D1F-F9EC-4DAB-9ED6-37BD94F5E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598" y="1383322"/>
            <a:ext cx="4325450" cy="53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9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1357</Words>
  <Application>Microsoft Office PowerPoint</Application>
  <PresentationFormat>Широкоэкранный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и реализация Telegram-бота консультанта Dota</vt:lpstr>
      <vt:lpstr>Киберспорт и Dota 2</vt:lpstr>
      <vt:lpstr>Чат-боты</vt:lpstr>
      <vt:lpstr>Цель</vt:lpstr>
      <vt:lpstr>Существующие альтернативы</vt:lpstr>
      <vt:lpstr>Структура проекта</vt:lpstr>
      <vt:lpstr>Структура проекта</vt:lpstr>
      <vt:lpstr>Структура проекта</vt:lpstr>
      <vt:lpstr>Работа приложения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Telegram-бота консультанта Dota</dc:title>
  <dc:creator>ilya.aglikov</dc:creator>
  <cp:lastModifiedBy>ilya.aglikov</cp:lastModifiedBy>
  <cp:revision>52</cp:revision>
  <dcterms:created xsi:type="dcterms:W3CDTF">2020-05-19T19:45:16Z</dcterms:created>
  <dcterms:modified xsi:type="dcterms:W3CDTF">2020-06-22T09:25:31Z</dcterms:modified>
</cp:coreProperties>
</file>