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6651-A1FD-F9F8-D1CA-85EB44A6C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800C-F287-1FF8-F18D-6431826B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BFA4-4542-C8A2-3A6B-806BF9C2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BF78-38F2-CE46-B061-34F9A0B4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D812-F791-8631-DDB5-C1D8467F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674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5446-8DE2-55C5-1746-5069120E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91D6-768F-DB67-ADB9-8AC70245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02B2-22D4-B9D5-34CF-C38C208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3A10-67BF-47D1-955B-E96345A3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0E89-F248-88E6-6B44-986D5E4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43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5511D-24B8-373C-AC63-535E1B4FB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AE0F9-0128-F6F0-B577-42ACB10BF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D6E83-9F3A-40E0-D3CB-A819D00E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2A59-AECB-7028-5B83-36BA80DA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3613-229F-20FB-E1E7-10E8651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342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39D2-1C3C-8771-FBEA-45A64AA3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9604-3D92-70DC-1CAA-F47B90C1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3420-CC2E-92DF-DA34-E42FECD1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B018-0DA0-E060-DE2E-112F73F1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5823-7C6D-98AA-83D3-D104098B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95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D42A-99A4-2D27-E8E8-8E6A27FC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67E6-603A-1223-67A0-44008F61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425D-1A44-2254-BF68-E56132FC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8A8D-1621-D857-5CA0-D5E5D784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4444-3C16-7D6C-9736-935A3977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5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A226-C1ED-38A4-DAF2-7ABC1227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8143-F3DC-437D-04A9-C0BD79172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2F4D-2E5F-2CD0-99AF-B1FFBAC4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8A75-DDAD-D8BE-A14B-D9477569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497E-BDFC-033F-64AA-381DDD2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84C71-DA85-C894-62F6-6E6CCC78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4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F10-73CA-C277-FE17-9EFE3340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B1C12-D001-9D8F-9D97-54E5D961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B3CD8-5808-7EDF-F589-1432EB3F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F511E-E586-B17E-09FB-61D4D4623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477F-EB39-B2B6-8A13-83EE11B92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66061-EE02-339C-7FE2-9E372F81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82044-F50C-6105-21E1-1A9099DF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98D48-AC58-40F8-6278-2C198AA4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355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83F-F48E-56BE-CE2C-8525FCB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CC3C2-1921-EA13-790A-D0EE0E0D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D0BA7-8C6D-0BE8-38DC-2EB0BA5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4F894-5AD3-A3BF-8872-2C6662E9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604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04A78-86CE-8234-21B8-94FF4083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3F19A-9FEB-8F78-86CE-0B4BEC4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C81DD-D8CB-DA58-9B54-247FD29F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37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3F12-CC3D-CEF0-3994-9AD2D09D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62B7-F8B8-4BB2-B412-8B822D40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F2E0C-A7EA-395A-3B74-2391113E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80154-4A2F-2A2B-E916-FF312CB0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B3399-F21B-8C97-85BB-A1D2E13E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2D3A2-E82F-650C-5D46-5253E8B5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0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0E8D-CFC0-8BC9-6C1B-FD3BEF7B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9E94C-746E-7EBE-A479-E8491FA4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E71C8-BA26-53E6-EB31-19933CEC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1EA5D-20C7-AA16-515A-B9B35001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3EC0C-955D-84BC-7C66-6F5CAD01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801A-5A0A-E977-0D01-ED5EC4D7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662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F3BB1-8FC0-E4DA-820D-B8192D55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4DA1-7000-62E0-AD9D-08735DC6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922D-56FF-A570-2851-BE9F2CC4F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9F15-D3AD-4D48-AB57-79ED7D4DA674}" type="datetimeFigureOut">
              <a:rPr lang="en-DK" smtClean="0"/>
              <a:t>25/05/2023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6CE9-403D-886D-CF0A-2BF6CDD3C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2E1-F310-B479-30B2-FDC27D3F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B010-64FE-4954-BCC3-EF6CE9F2BAD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284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047571-09ED-236C-A415-B502920C63CE}"/>
              </a:ext>
            </a:extLst>
          </p:cNvPr>
          <p:cNvSpPr/>
          <p:nvPr/>
        </p:nvSpPr>
        <p:spPr>
          <a:xfrm>
            <a:off x="5184560" y="1207363"/>
            <a:ext cx="1606858" cy="63031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2CBDC8-1A55-45F9-9D0F-DDB2CC8CE607}"/>
              </a:ext>
            </a:extLst>
          </p:cNvPr>
          <p:cNvSpPr/>
          <p:nvPr/>
        </p:nvSpPr>
        <p:spPr>
          <a:xfrm>
            <a:off x="4498327" y="2469330"/>
            <a:ext cx="1606858" cy="63031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0513B8-2553-86EB-5A2E-7AA692FA8D2A}"/>
              </a:ext>
            </a:extLst>
          </p:cNvPr>
          <p:cNvSpPr/>
          <p:nvPr/>
        </p:nvSpPr>
        <p:spPr>
          <a:xfrm>
            <a:off x="7220134" y="2500718"/>
            <a:ext cx="1606858" cy="63031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695490-3599-192C-10D9-0E07A541B997}"/>
              </a:ext>
            </a:extLst>
          </p:cNvPr>
          <p:cNvSpPr/>
          <p:nvPr/>
        </p:nvSpPr>
        <p:spPr>
          <a:xfrm>
            <a:off x="2527181" y="2327700"/>
            <a:ext cx="1606858" cy="76348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072FD8-A6DB-1BCC-CFAE-4C45854EB73E}"/>
              </a:ext>
            </a:extLst>
          </p:cNvPr>
          <p:cNvSpPr/>
          <p:nvPr/>
        </p:nvSpPr>
        <p:spPr>
          <a:xfrm>
            <a:off x="5103800" y="3845796"/>
            <a:ext cx="1606858" cy="76348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7EEF9A-817E-A5C8-6B21-4E2CC284D6E1}"/>
              </a:ext>
            </a:extLst>
          </p:cNvPr>
          <p:cNvSpPr/>
          <p:nvPr/>
        </p:nvSpPr>
        <p:spPr>
          <a:xfrm>
            <a:off x="3377336" y="3845796"/>
            <a:ext cx="1606858" cy="76348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906E3-B504-FB04-7472-163CC97D7660}"/>
              </a:ext>
            </a:extLst>
          </p:cNvPr>
          <p:cNvSpPr txBox="1"/>
          <p:nvPr/>
        </p:nvSpPr>
        <p:spPr>
          <a:xfrm>
            <a:off x="5751255" y="476158"/>
            <a:ext cx="127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Root node</a:t>
            </a:r>
            <a:endParaRPr lang="en-DK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564A5-DE3E-0B57-5CF8-8C728FE0286C}"/>
              </a:ext>
            </a:extLst>
          </p:cNvPr>
          <p:cNvSpPr txBox="1"/>
          <p:nvPr/>
        </p:nvSpPr>
        <p:spPr>
          <a:xfrm>
            <a:off x="8510849" y="1927305"/>
            <a:ext cx="16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Decision node</a:t>
            </a:r>
            <a:endParaRPr lang="en-DK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5C758-F902-998D-05EA-A5D06E72A38A}"/>
              </a:ext>
            </a:extLst>
          </p:cNvPr>
          <p:cNvSpPr txBox="1"/>
          <p:nvPr/>
        </p:nvSpPr>
        <p:spPr>
          <a:xfrm>
            <a:off x="2839443" y="2520064"/>
            <a:ext cx="16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risk</a:t>
            </a:r>
            <a:endParaRPr lang="en-DK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EF3ED-1A3F-F6C3-E7BE-EC51F6F37FFE}"/>
              </a:ext>
            </a:extLst>
          </p:cNvPr>
          <p:cNvSpPr txBox="1"/>
          <p:nvPr/>
        </p:nvSpPr>
        <p:spPr>
          <a:xfrm>
            <a:off x="2934783" y="4958321"/>
            <a:ext cx="16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Leaf node</a:t>
            </a:r>
            <a:endParaRPr lang="en-DK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A04D5F-9FFA-77BF-78D3-7CFA7BA2B409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3898720" y="1804270"/>
            <a:ext cx="1285840" cy="635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890958-7373-7CE9-2DA4-060103270B0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301756" y="1837677"/>
            <a:ext cx="686233" cy="631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24CB36-51C8-BD61-3759-5A7FCD64500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24961" y="1864771"/>
            <a:ext cx="1398602" cy="635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C3E5A4-7C10-5FD4-01DC-95CF892F7E7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180765" y="3099644"/>
            <a:ext cx="1120991" cy="746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20A90A-269A-7867-5C1A-E4C0AD1B724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301756" y="3099644"/>
            <a:ext cx="605473" cy="746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B949E-35E4-DE84-D099-E2BEF34C6261}"/>
              </a:ext>
            </a:extLst>
          </p:cNvPr>
          <p:cNvCxnSpPr>
            <a:cxnSpLocks/>
            <a:stCxn id="6" idx="2"/>
            <a:endCxn id="85" idx="0"/>
          </p:cNvCxnSpPr>
          <p:nvPr/>
        </p:nvCxnSpPr>
        <p:spPr>
          <a:xfrm>
            <a:off x="8023563" y="3131032"/>
            <a:ext cx="1519685" cy="722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E4C45D0-5A3E-44C2-E17B-71394CD74ECE}"/>
              </a:ext>
            </a:extLst>
          </p:cNvPr>
          <p:cNvSpPr/>
          <p:nvPr/>
        </p:nvSpPr>
        <p:spPr>
          <a:xfrm>
            <a:off x="7025199" y="3861575"/>
            <a:ext cx="1606858" cy="76348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CC9EA9-28CA-79F1-F8A8-55DAD95392CE}"/>
              </a:ext>
            </a:extLst>
          </p:cNvPr>
          <p:cNvCxnSpPr>
            <a:cxnSpLocks/>
            <a:stCxn id="6" idx="2"/>
            <a:endCxn id="51" idx="0"/>
          </p:cNvCxnSpPr>
          <p:nvPr/>
        </p:nvCxnSpPr>
        <p:spPr>
          <a:xfrm flipH="1">
            <a:off x="7828628" y="3131032"/>
            <a:ext cx="194935" cy="730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85D12F-E38F-CC43-29B8-72B6CCB3E25A}"/>
              </a:ext>
            </a:extLst>
          </p:cNvPr>
          <p:cNvSpPr txBox="1"/>
          <p:nvPr/>
        </p:nvSpPr>
        <p:spPr>
          <a:xfrm>
            <a:off x="5313104" y="1337854"/>
            <a:ext cx="127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Age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E4D4E4-2760-FF20-17DC-98DD2AC304CE}"/>
              </a:ext>
            </a:extLst>
          </p:cNvPr>
          <p:cNvSpPr/>
          <p:nvPr/>
        </p:nvSpPr>
        <p:spPr>
          <a:xfrm>
            <a:off x="8739819" y="3853729"/>
            <a:ext cx="1606858" cy="76348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264B60-F853-71A0-837B-47E32EF10D5A}"/>
              </a:ext>
            </a:extLst>
          </p:cNvPr>
          <p:cNvCxnSpPr>
            <a:cxnSpLocks/>
          </p:cNvCxnSpPr>
          <p:nvPr/>
        </p:nvCxnSpPr>
        <p:spPr>
          <a:xfrm flipH="1">
            <a:off x="8900790" y="2332148"/>
            <a:ext cx="237722" cy="26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C7B5F9-A2DF-35B5-A404-EFFBAF4E6A57}"/>
              </a:ext>
            </a:extLst>
          </p:cNvPr>
          <p:cNvCxnSpPr>
            <a:cxnSpLocks/>
          </p:cNvCxnSpPr>
          <p:nvPr/>
        </p:nvCxnSpPr>
        <p:spPr>
          <a:xfrm flipV="1">
            <a:off x="3488924" y="4665858"/>
            <a:ext cx="319596" cy="3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942DC23-71A9-6842-6588-15A929A739C7}"/>
              </a:ext>
            </a:extLst>
          </p:cNvPr>
          <p:cNvSpPr txBox="1"/>
          <p:nvPr/>
        </p:nvSpPr>
        <p:spPr>
          <a:xfrm>
            <a:off x="3897430" y="1898214"/>
            <a:ext cx="1273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&lt;25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52A268-57E1-C303-53A7-BD8C1EE09AD5}"/>
              </a:ext>
            </a:extLst>
          </p:cNvPr>
          <p:cNvSpPr txBox="1"/>
          <p:nvPr/>
        </p:nvSpPr>
        <p:spPr>
          <a:xfrm>
            <a:off x="6687290" y="1960415"/>
            <a:ext cx="1273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50-80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9ABA78-AA7E-D140-16D5-25EA66D43C83}"/>
              </a:ext>
            </a:extLst>
          </p:cNvPr>
          <p:cNvSpPr txBox="1"/>
          <p:nvPr/>
        </p:nvSpPr>
        <p:spPr>
          <a:xfrm>
            <a:off x="5071835" y="1968837"/>
            <a:ext cx="1273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25-50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4E3551-4F6E-D038-7E05-342D38118D8C}"/>
              </a:ext>
            </a:extLst>
          </p:cNvPr>
          <p:cNvSpPr txBox="1"/>
          <p:nvPr/>
        </p:nvSpPr>
        <p:spPr>
          <a:xfrm>
            <a:off x="4082312" y="3311637"/>
            <a:ext cx="1273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C89F4EE-768B-93CF-62E9-472F88AD7E41}"/>
              </a:ext>
            </a:extLst>
          </p:cNvPr>
          <p:cNvSpPr txBox="1"/>
          <p:nvPr/>
        </p:nvSpPr>
        <p:spPr>
          <a:xfrm>
            <a:off x="5015145" y="3311637"/>
            <a:ext cx="1273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FD65AA-682D-9420-2EE3-4E28E6629E18}"/>
              </a:ext>
            </a:extLst>
          </p:cNvPr>
          <p:cNvSpPr txBox="1"/>
          <p:nvPr/>
        </p:nvSpPr>
        <p:spPr>
          <a:xfrm>
            <a:off x="7236905" y="3354249"/>
            <a:ext cx="1273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5B6DF6-EAA2-2DA1-565D-ED29144191EB}"/>
              </a:ext>
            </a:extLst>
          </p:cNvPr>
          <p:cNvSpPr txBox="1"/>
          <p:nvPr/>
        </p:nvSpPr>
        <p:spPr>
          <a:xfrm>
            <a:off x="8210488" y="3302003"/>
            <a:ext cx="1273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89B072D-1B08-FF8D-9129-ED90DEB906FD}"/>
              </a:ext>
            </a:extLst>
          </p:cNvPr>
          <p:cNvSpPr txBox="1"/>
          <p:nvPr/>
        </p:nvSpPr>
        <p:spPr>
          <a:xfrm>
            <a:off x="4505170" y="2437244"/>
            <a:ext cx="160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FBS &gt; 120 mg/dl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10313C-9855-D627-48F4-43ADFD869DE6}"/>
              </a:ext>
            </a:extLst>
          </p:cNvPr>
          <p:cNvSpPr txBox="1"/>
          <p:nvPr/>
        </p:nvSpPr>
        <p:spPr>
          <a:xfrm>
            <a:off x="5351017" y="4008198"/>
            <a:ext cx="16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risk</a:t>
            </a:r>
            <a:endParaRPr lang="en-DK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E4910A-979F-B863-2ECD-F96BA44096CE}"/>
              </a:ext>
            </a:extLst>
          </p:cNvPr>
          <p:cNvSpPr txBox="1"/>
          <p:nvPr/>
        </p:nvSpPr>
        <p:spPr>
          <a:xfrm>
            <a:off x="9019651" y="4000454"/>
            <a:ext cx="16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risk</a:t>
            </a:r>
            <a:endParaRPr lang="en-DK" dirty="0">
              <a:solidFill>
                <a:schemeClr val="accent6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FDAA27-769C-8A06-CA41-9BA884309DCA}"/>
              </a:ext>
            </a:extLst>
          </p:cNvPr>
          <p:cNvSpPr txBox="1"/>
          <p:nvPr/>
        </p:nvSpPr>
        <p:spPr>
          <a:xfrm>
            <a:off x="3620551" y="4042870"/>
            <a:ext cx="16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 risk</a:t>
            </a:r>
            <a:endParaRPr lang="en-DK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7285F3-DD48-0971-AB4A-1073D0987A94}"/>
              </a:ext>
            </a:extLst>
          </p:cNvPr>
          <p:cNvSpPr txBox="1"/>
          <p:nvPr/>
        </p:nvSpPr>
        <p:spPr>
          <a:xfrm>
            <a:off x="7236905" y="4050803"/>
            <a:ext cx="16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 risk</a:t>
            </a:r>
            <a:endParaRPr lang="en-DK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C88256-EE78-83F3-F179-622DFB9F83AB}"/>
              </a:ext>
            </a:extLst>
          </p:cNvPr>
          <p:cNvSpPr txBox="1"/>
          <p:nvPr/>
        </p:nvSpPr>
        <p:spPr>
          <a:xfrm>
            <a:off x="7358113" y="2610251"/>
            <a:ext cx="127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Angina</a:t>
            </a:r>
            <a:endParaRPr lang="en-DK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F95FD41-E2EB-4B4C-7388-3AB458F2FDF3}"/>
              </a:ext>
            </a:extLst>
          </p:cNvPr>
          <p:cNvCxnSpPr>
            <a:cxnSpLocks/>
          </p:cNvCxnSpPr>
          <p:nvPr/>
        </p:nvCxnSpPr>
        <p:spPr>
          <a:xfrm flipH="1">
            <a:off x="6020788" y="848810"/>
            <a:ext cx="237722" cy="26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6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Gacilda Anne</dc:creator>
  <cp:lastModifiedBy>Gacilda Anne</cp:lastModifiedBy>
  <cp:revision>1</cp:revision>
  <dcterms:created xsi:type="dcterms:W3CDTF">2023-05-25T08:41:12Z</dcterms:created>
  <dcterms:modified xsi:type="dcterms:W3CDTF">2023-05-25T09:11:09Z</dcterms:modified>
</cp:coreProperties>
</file>