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Roboto"/>
      <p:regular r:id="rId39"/>
      <p:bold r:id="rId40"/>
      <p:italic r:id="rId41"/>
      <p:boldItalic r:id="rId42"/>
    </p:embeddedFont>
    <p:embeddedFont>
      <p:font typeface="Source Serif Pro"/>
      <p:regular r:id="rId43"/>
      <p:bold r:id="rId44"/>
      <p:italic r:id="rId45"/>
      <p:boldItalic r:id="rId46"/>
    </p:embeddedFont>
    <p:embeddedFont>
      <p:font typeface="Fira Code"/>
      <p:regular r:id="rId47"/>
      <p:bold r:id="rId48"/>
    </p:embeddedFont>
    <p:embeddedFont>
      <p:font typeface="PT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SourceSerifPro-bold.fntdata"/><Relationship Id="rId43" Type="http://schemas.openxmlformats.org/officeDocument/2006/relationships/font" Target="fonts/SourceSerifPro-regular.fntdata"/><Relationship Id="rId46" Type="http://schemas.openxmlformats.org/officeDocument/2006/relationships/font" Target="fonts/SourceSerifPro-boldItalic.fntdata"/><Relationship Id="rId45" Type="http://schemas.openxmlformats.org/officeDocument/2006/relationships/font" Target="fonts/SourceSerif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FiraCode-bold.fntdata"/><Relationship Id="rId47" Type="http://schemas.openxmlformats.org/officeDocument/2006/relationships/font" Target="fonts/FiraCode-regular.fntdata"/><Relationship Id="rId49" Type="http://schemas.openxmlformats.org/officeDocument/2006/relationships/font" Target="fonts/PTSan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font" Target="fonts/Roboto-regular.fntdata"/><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PTSans-italic.fntdata"/><Relationship Id="rId50" Type="http://schemas.openxmlformats.org/officeDocument/2006/relationships/font" Target="fonts/PTSans-bold.fntdata"/><Relationship Id="rId52" Type="http://schemas.openxmlformats.org/officeDocument/2006/relationships/font" Target="fonts/PT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ebb00ae6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ebb00ae6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1187d8c1701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1187d8c1701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1187d8c1701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1187d8c1701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11423098f9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11423098f9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1423098f9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11423098f9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11423098f9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11423098f9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11423098f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11423098f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1187d8c1701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1187d8c1701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1423098f9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1423098f9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11423098f9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1423098f9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1423098f9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1423098f9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1187d8c170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1187d8c170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187d8c1701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187d8c1701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1187d8c1701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1187d8c1701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11423098f9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11423098f9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118a4b062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118a4b062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118a4b062d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118a4b062d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118a4b062d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118a4b062d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118a4b062d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118a4b062d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118a4b062d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118a4b062d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118a4b062d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118a4b062d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118a4b062d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118a4b062d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1187d8c17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1187d8c17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118a4b062d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118a4b062d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1187d8c1701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1187d8c1701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118a4b062d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118a4b062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118a4b062d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118a4b062d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1187d8c1701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1187d8c1701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187d8c170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1187d8c170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187d8c1701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1187d8c1701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1187d8c1701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1187d8c1701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1187d8c1701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1187d8c1701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1187d8c1701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1187d8c1701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1187d8c1701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1187d8c1701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a:off x="2" y="591"/>
            <a:ext cx="3379972" cy="1356358"/>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rot="10800000">
            <a:off x="5764077" y="3787166"/>
            <a:ext cx="3379972" cy="1356358"/>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3318950"/>
            <a:ext cx="3816648" cy="1824561"/>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877172" y="0"/>
            <a:ext cx="3266773" cy="1758624"/>
          </a:xfrm>
          <a:custGeom>
            <a:rect b="b" l="l" r="r" t="t"/>
            <a:pathLst>
              <a:path extrusionOk="0" h="28850" w="53591">
                <a:moveTo>
                  <a:pt x="53591" y="25"/>
                </a:moveTo>
                <a:lnTo>
                  <a:pt x="53591" y="28850"/>
                </a:lnTo>
                <a:cubicBezTo>
                  <a:pt x="51031" y="27957"/>
                  <a:pt x="48650" y="26516"/>
                  <a:pt x="46709" y="24599"/>
                </a:cubicBezTo>
                <a:cubicBezTo>
                  <a:pt x="44995" y="22908"/>
                  <a:pt x="43744" y="20860"/>
                  <a:pt x="42530" y="18801"/>
                </a:cubicBezTo>
                <a:cubicBezTo>
                  <a:pt x="41339" y="16777"/>
                  <a:pt x="40137" y="14693"/>
                  <a:pt x="38434" y="13038"/>
                </a:cubicBezTo>
                <a:cubicBezTo>
                  <a:pt x="34315" y="9073"/>
                  <a:pt x="28362" y="9681"/>
                  <a:pt x="23159" y="10454"/>
                </a:cubicBezTo>
                <a:cubicBezTo>
                  <a:pt x="20182" y="10883"/>
                  <a:pt x="17158" y="11347"/>
                  <a:pt x="14146" y="10954"/>
                </a:cubicBezTo>
                <a:cubicBezTo>
                  <a:pt x="11610" y="10633"/>
                  <a:pt x="9133" y="9740"/>
                  <a:pt x="6966" y="8371"/>
                </a:cubicBezTo>
                <a:cubicBezTo>
                  <a:pt x="3811" y="6382"/>
                  <a:pt x="1382" y="3430"/>
                  <a:pt x="1" y="1"/>
                </a:cubicBezTo>
                <a:lnTo>
                  <a:pt x="53591" y="1"/>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800000">
            <a:off x="-52" y="1614"/>
            <a:ext cx="3579577" cy="1421211"/>
          </a:xfrm>
          <a:custGeom>
            <a:rect b="b" l="l" r="r" t="t"/>
            <a:pathLst>
              <a:path extrusionOk="0" fill="none" h="12740" w="32088">
                <a:moveTo>
                  <a:pt x="32088" y="429"/>
                </a:moveTo>
                <a:cubicBezTo>
                  <a:pt x="30052" y="0"/>
                  <a:pt x="27992" y="1143"/>
                  <a:pt x="26432" y="2536"/>
                </a:cubicBezTo>
                <a:cubicBezTo>
                  <a:pt x="24872" y="3929"/>
                  <a:pt x="23527" y="5620"/>
                  <a:pt x="21693" y="6632"/>
                </a:cubicBezTo>
                <a:cubicBezTo>
                  <a:pt x="17729" y="8835"/>
                  <a:pt x="12764" y="7227"/>
                  <a:pt x="8275" y="7918"/>
                </a:cubicBezTo>
                <a:cubicBezTo>
                  <a:pt x="5037" y="8406"/>
                  <a:pt x="2024" y="10168"/>
                  <a:pt x="0" y="1274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0" y="3308025"/>
            <a:ext cx="3072902" cy="1824566"/>
          </a:xfrm>
          <a:custGeom>
            <a:rect b="b" l="l" r="r" t="t"/>
            <a:pathLst>
              <a:path extrusionOk="0" fill="none" h="22325" w="32124">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161444">
            <a:off x="5504450" y="3797807"/>
            <a:ext cx="3808305" cy="770647"/>
          </a:xfrm>
          <a:custGeom>
            <a:rect b="b" l="l" r="r" t="t"/>
            <a:pathLst>
              <a:path extrusionOk="0" fill="none" h="7633" w="3772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10800000">
            <a:off x="6360794" y="27704"/>
            <a:ext cx="2855181" cy="1569671"/>
          </a:xfrm>
          <a:custGeom>
            <a:rect b="b" l="l" r="r" t="t"/>
            <a:pathLst>
              <a:path extrusionOk="0" fill="none" h="22325" w="32124">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48" y="3024570"/>
            <a:ext cx="3072977" cy="2119151"/>
            <a:chOff x="238125" y="646675"/>
            <a:chExt cx="6051550" cy="4173200"/>
          </a:xfrm>
        </p:grpSpPr>
        <p:sp>
          <p:nvSpPr>
            <p:cNvPr id="18" name="Google Shape;18;p2"/>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p:nvPr/>
        </p:nvSpPr>
        <p:spPr>
          <a:xfrm>
            <a:off x="-1" y="3771946"/>
            <a:ext cx="2762406" cy="137154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2"/>
          <p:cNvGrpSpPr/>
          <p:nvPr/>
        </p:nvGrpSpPr>
        <p:grpSpPr>
          <a:xfrm rot="10800000">
            <a:off x="6407119" y="-6"/>
            <a:ext cx="2762533" cy="1905066"/>
            <a:chOff x="238125" y="646675"/>
            <a:chExt cx="6051550" cy="4173200"/>
          </a:xfrm>
        </p:grpSpPr>
        <p:sp>
          <p:nvSpPr>
            <p:cNvPr id="30" name="Google Shape;30;p2"/>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6021250" y="4419025"/>
            <a:ext cx="3142274" cy="724494"/>
          </a:xfrm>
          <a:custGeom>
            <a:rect b="b" l="l" r="r" t="t"/>
            <a:pathLst>
              <a:path extrusionOk="0" h="15503" w="67236">
                <a:moveTo>
                  <a:pt x="67235" y="1477"/>
                </a:moveTo>
                <a:lnTo>
                  <a:pt x="67235" y="15502"/>
                </a:lnTo>
                <a:lnTo>
                  <a:pt x="1" y="15502"/>
                </a:lnTo>
                <a:cubicBezTo>
                  <a:pt x="1608" y="11633"/>
                  <a:pt x="4180" y="8168"/>
                  <a:pt x="7418" y="5537"/>
                </a:cubicBezTo>
                <a:cubicBezTo>
                  <a:pt x="11633" y="2119"/>
                  <a:pt x="16919" y="226"/>
                  <a:pt x="22337" y="84"/>
                </a:cubicBezTo>
                <a:cubicBezTo>
                  <a:pt x="25135" y="0"/>
                  <a:pt x="27945" y="381"/>
                  <a:pt x="30612" y="1227"/>
                </a:cubicBezTo>
                <a:cubicBezTo>
                  <a:pt x="33481" y="2131"/>
                  <a:pt x="36100" y="3632"/>
                  <a:pt x="38756" y="5048"/>
                </a:cubicBezTo>
                <a:cubicBezTo>
                  <a:pt x="41434" y="6489"/>
                  <a:pt x="44173" y="7882"/>
                  <a:pt x="47173" y="8489"/>
                </a:cubicBezTo>
                <a:cubicBezTo>
                  <a:pt x="48650" y="8787"/>
                  <a:pt x="50162" y="8906"/>
                  <a:pt x="51650" y="8716"/>
                </a:cubicBezTo>
                <a:cubicBezTo>
                  <a:pt x="53126" y="8513"/>
                  <a:pt x="54508" y="8013"/>
                  <a:pt x="55805" y="7311"/>
                </a:cubicBezTo>
                <a:cubicBezTo>
                  <a:pt x="58306" y="5953"/>
                  <a:pt x="60449" y="4024"/>
                  <a:pt x="62997" y="2774"/>
                </a:cubicBezTo>
                <a:cubicBezTo>
                  <a:pt x="64318" y="2084"/>
                  <a:pt x="65759" y="1596"/>
                  <a:pt x="67235" y="147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445601" y="0"/>
            <a:ext cx="2698356" cy="1082866"/>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flipH="1" rot="10800000">
            <a:off x="0" y="-14000"/>
            <a:ext cx="2209198" cy="109687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txBox="1"/>
          <p:nvPr>
            <p:ph type="ctrTitle"/>
          </p:nvPr>
        </p:nvSpPr>
        <p:spPr>
          <a:xfrm>
            <a:off x="955050" y="1304613"/>
            <a:ext cx="7233900" cy="20034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44" name="Google Shape;44;p2"/>
          <p:cNvSpPr txBox="1"/>
          <p:nvPr>
            <p:ph idx="1" type="subTitle"/>
          </p:nvPr>
        </p:nvSpPr>
        <p:spPr>
          <a:xfrm>
            <a:off x="2307600" y="3308013"/>
            <a:ext cx="45288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292" name="Shape 292"/>
        <p:cNvGrpSpPr/>
        <p:nvPr/>
      </p:nvGrpSpPr>
      <p:grpSpPr>
        <a:xfrm>
          <a:off x="0" y="0"/>
          <a:ext cx="0" cy="0"/>
          <a:chOff x="0" y="0"/>
          <a:chExt cx="0" cy="0"/>
        </a:xfrm>
      </p:grpSpPr>
      <p:sp>
        <p:nvSpPr>
          <p:cNvPr id="293" name="Google Shape;293;p11"/>
          <p:cNvSpPr/>
          <p:nvPr/>
        </p:nvSpPr>
        <p:spPr>
          <a:xfrm>
            <a:off x="0" y="0"/>
            <a:ext cx="9199500" cy="5143500"/>
          </a:xfrm>
          <a:prstGeom prst="rect">
            <a:avLst/>
          </a:prstGeom>
          <a:solidFill>
            <a:srgbClr val="1E1E32">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txBox="1"/>
          <p:nvPr>
            <p:ph type="title"/>
          </p:nvPr>
        </p:nvSpPr>
        <p:spPr>
          <a:xfrm>
            <a:off x="328325" y="1081775"/>
            <a:ext cx="3802800" cy="3390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95" name="Google Shape;295;p11"/>
          <p:cNvSpPr/>
          <p:nvPr/>
        </p:nvSpPr>
        <p:spPr>
          <a:xfrm>
            <a:off x="4988400" y="602950"/>
            <a:ext cx="3738000" cy="4201200"/>
          </a:xfrm>
          <a:prstGeom prst="rect">
            <a:avLst/>
          </a:prstGeom>
          <a:solidFill>
            <a:srgbClr val="1E1E32">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2">
  <p:cSld name="CAPTION_ONLY_1_2">
    <p:spTree>
      <p:nvGrpSpPr>
        <p:cNvPr id="296" name="Shape 296"/>
        <p:cNvGrpSpPr/>
        <p:nvPr/>
      </p:nvGrpSpPr>
      <p:grpSpPr>
        <a:xfrm>
          <a:off x="0" y="0"/>
          <a:ext cx="0" cy="0"/>
          <a:chOff x="0" y="0"/>
          <a:chExt cx="0" cy="0"/>
        </a:xfrm>
      </p:grpSpPr>
      <p:sp>
        <p:nvSpPr>
          <p:cNvPr id="297" name="Google Shape;297;p12"/>
          <p:cNvSpPr/>
          <p:nvPr/>
        </p:nvSpPr>
        <p:spPr>
          <a:xfrm>
            <a:off x="0" y="0"/>
            <a:ext cx="9199500" cy="5143500"/>
          </a:xfrm>
          <a:prstGeom prst="rect">
            <a:avLst/>
          </a:prstGeom>
          <a:solidFill>
            <a:srgbClr val="1E1E32">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2"/>
          <p:cNvSpPr txBox="1"/>
          <p:nvPr>
            <p:ph type="title"/>
          </p:nvPr>
        </p:nvSpPr>
        <p:spPr>
          <a:xfrm>
            <a:off x="328325" y="1081775"/>
            <a:ext cx="3022800" cy="3390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99" name="Google Shape;299;p12"/>
          <p:cNvSpPr/>
          <p:nvPr/>
        </p:nvSpPr>
        <p:spPr>
          <a:xfrm>
            <a:off x="3885800" y="602950"/>
            <a:ext cx="4840500" cy="4201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1">
  <p:cSld name="CAPTION_ONLY_1_1">
    <p:spTree>
      <p:nvGrpSpPr>
        <p:cNvPr id="300" name="Shape 300"/>
        <p:cNvGrpSpPr/>
        <p:nvPr/>
      </p:nvGrpSpPr>
      <p:grpSpPr>
        <a:xfrm>
          <a:off x="0" y="0"/>
          <a:ext cx="0" cy="0"/>
          <a:chOff x="0" y="0"/>
          <a:chExt cx="0" cy="0"/>
        </a:xfrm>
      </p:grpSpPr>
      <p:sp>
        <p:nvSpPr>
          <p:cNvPr id="301" name="Google Shape;301;p13"/>
          <p:cNvSpPr/>
          <p:nvPr/>
        </p:nvSpPr>
        <p:spPr>
          <a:xfrm>
            <a:off x="0" y="0"/>
            <a:ext cx="9199500" cy="5143500"/>
          </a:xfrm>
          <a:prstGeom prst="rect">
            <a:avLst/>
          </a:prstGeom>
          <a:solidFill>
            <a:srgbClr val="1E1E32">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txBox="1"/>
          <p:nvPr>
            <p:ph type="title"/>
          </p:nvPr>
        </p:nvSpPr>
        <p:spPr>
          <a:xfrm>
            <a:off x="328325" y="563100"/>
            <a:ext cx="8193900" cy="2541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03" name="Google Shape;303;p13"/>
          <p:cNvSpPr/>
          <p:nvPr/>
        </p:nvSpPr>
        <p:spPr>
          <a:xfrm>
            <a:off x="328325" y="3261900"/>
            <a:ext cx="8398200" cy="1542300"/>
          </a:xfrm>
          <a:prstGeom prst="rect">
            <a:avLst/>
          </a:prstGeom>
          <a:solidFill>
            <a:srgbClr val="1E1E32">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04" name="Shape 304"/>
        <p:cNvGrpSpPr/>
        <p:nvPr/>
      </p:nvGrpSpPr>
      <p:grpSpPr>
        <a:xfrm>
          <a:off x="0" y="0"/>
          <a:ext cx="0" cy="0"/>
          <a:chOff x="0" y="0"/>
          <a:chExt cx="0" cy="0"/>
        </a:xfrm>
      </p:grpSpPr>
      <p:sp>
        <p:nvSpPr>
          <p:cNvPr id="305" name="Google Shape;305;p14"/>
          <p:cNvSpPr/>
          <p:nvPr/>
        </p:nvSpPr>
        <p:spPr>
          <a:xfrm flipH="1" rot="10800000">
            <a:off x="5" y="1857475"/>
            <a:ext cx="2603595" cy="3286032"/>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
          <p:cNvSpPr/>
          <p:nvPr/>
        </p:nvSpPr>
        <p:spPr>
          <a:xfrm flipH="1">
            <a:off x="6540405" y="0"/>
            <a:ext cx="2603595" cy="3286032"/>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rot="5400000">
            <a:off x="-907529" y="907537"/>
            <a:ext cx="3604939" cy="1789868"/>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p:nvPr/>
        </p:nvSpPr>
        <p:spPr>
          <a:xfrm rot="-5400000">
            <a:off x="6656094" y="2655578"/>
            <a:ext cx="3324976" cy="165086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txBox="1"/>
          <p:nvPr>
            <p:ph hasCustomPrompt="1" type="title"/>
          </p:nvPr>
        </p:nvSpPr>
        <p:spPr>
          <a:xfrm>
            <a:off x="1284000" y="1686600"/>
            <a:ext cx="6576000" cy="12732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10" name="Google Shape;310;p14"/>
          <p:cNvSpPr txBox="1"/>
          <p:nvPr>
            <p:ph idx="1" type="subTitle"/>
          </p:nvPr>
        </p:nvSpPr>
        <p:spPr>
          <a:xfrm>
            <a:off x="1284000" y="2959800"/>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311" name="Google Shape;311;p14"/>
          <p:cNvSpPr/>
          <p:nvPr/>
        </p:nvSpPr>
        <p:spPr>
          <a:xfrm rot="-4574423">
            <a:off x="6428129" y="3347024"/>
            <a:ext cx="2339924" cy="1626107"/>
          </a:xfrm>
          <a:custGeom>
            <a:rect b="b" l="l" r="r" t="t"/>
            <a:pathLst>
              <a:path extrusionOk="0" fill="none" h="22325" w="32124">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rot="9077254">
            <a:off x="127712" y="779637"/>
            <a:ext cx="3433882" cy="694879"/>
          </a:xfrm>
          <a:custGeom>
            <a:rect b="b" l="l" r="r" t="t"/>
            <a:pathLst>
              <a:path extrusionOk="0" fill="none" h="7633" w="3772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13" name="Shape 31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14" name="Shape 314"/>
        <p:cNvGrpSpPr/>
        <p:nvPr/>
      </p:nvGrpSpPr>
      <p:grpSpPr>
        <a:xfrm>
          <a:off x="0" y="0"/>
          <a:ext cx="0" cy="0"/>
          <a:chOff x="0" y="0"/>
          <a:chExt cx="0" cy="0"/>
        </a:xfrm>
      </p:grpSpPr>
      <p:sp>
        <p:nvSpPr>
          <p:cNvPr id="315" name="Google Shape;315;p16"/>
          <p:cNvSpPr/>
          <p:nvPr/>
        </p:nvSpPr>
        <p:spPr>
          <a:xfrm flipH="1" rot="10800000">
            <a:off x="6311622" y="4006920"/>
            <a:ext cx="2832377" cy="1136605"/>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16"/>
          <p:cNvGrpSpPr/>
          <p:nvPr/>
        </p:nvGrpSpPr>
        <p:grpSpPr>
          <a:xfrm rot="-5400000">
            <a:off x="7068040" y="3060095"/>
            <a:ext cx="2457534" cy="1694319"/>
            <a:chOff x="238125" y="646675"/>
            <a:chExt cx="6051550" cy="4173200"/>
          </a:xfrm>
        </p:grpSpPr>
        <p:sp>
          <p:nvSpPr>
            <p:cNvPr id="317" name="Google Shape;317;p16"/>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16"/>
          <p:cNvSpPr/>
          <p:nvPr/>
        </p:nvSpPr>
        <p:spPr>
          <a:xfrm rot="10800000">
            <a:off x="6130275" y="-523"/>
            <a:ext cx="3013778" cy="1440742"/>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0" y="3789494"/>
            <a:ext cx="2832396" cy="1354021"/>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7638515" y="4048804"/>
            <a:ext cx="1505543" cy="1094685"/>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16826" y="4487225"/>
            <a:ext cx="1910195" cy="656270"/>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rot="10800000">
            <a:off x="-44" y="14501"/>
            <a:ext cx="1910243" cy="1712974"/>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rot="-5400000">
            <a:off x="7156387" y="-532176"/>
            <a:ext cx="1496964" cy="2561338"/>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rot="10800000">
            <a:off x="6934750" y="-14000"/>
            <a:ext cx="2209198" cy="109687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rot="5671465">
            <a:off x="504909" y="3150644"/>
            <a:ext cx="1346055" cy="2545000"/>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rot="9478324">
            <a:off x="6731759" y="3991783"/>
            <a:ext cx="2659977" cy="697795"/>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16"/>
          <p:cNvGrpSpPr/>
          <p:nvPr/>
        </p:nvGrpSpPr>
        <p:grpSpPr>
          <a:xfrm rot="5400000">
            <a:off x="-381496" y="397858"/>
            <a:ext cx="2458140" cy="1694319"/>
            <a:chOff x="238125" y="646675"/>
            <a:chExt cx="6051550" cy="4173200"/>
          </a:xfrm>
        </p:grpSpPr>
        <p:sp>
          <p:nvSpPr>
            <p:cNvPr id="337" name="Google Shape;337;p16"/>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 name="Google Shape;347;p16"/>
          <p:cNvSpPr/>
          <p:nvPr/>
        </p:nvSpPr>
        <p:spPr>
          <a:xfrm>
            <a:off x="0" y="0"/>
            <a:ext cx="1141574" cy="1440795"/>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rot="-9814874">
            <a:off x="251866" y="-217885"/>
            <a:ext cx="1334724" cy="224740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50" name="Google Shape;350;p16"/>
          <p:cNvSpPr txBox="1"/>
          <p:nvPr>
            <p:ph idx="2" type="title"/>
          </p:nvPr>
        </p:nvSpPr>
        <p:spPr>
          <a:xfrm>
            <a:off x="1927000" y="1590950"/>
            <a:ext cx="245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1" name="Google Shape;351;p16"/>
          <p:cNvSpPr txBox="1"/>
          <p:nvPr>
            <p:ph idx="1" type="subTitle"/>
          </p:nvPr>
        </p:nvSpPr>
        <p:spPr>
          <a:xfrm>
            <a:off x="1927000" y="2025675"/>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352" name="Google Shape;352;p16"/>
          <p:cNvSpPr txBox="1"/>
          <p:nvPr>
            <p:ph idx="3" type="title"/>
          </p:nvPr>
        </p:nvSpPr>
        <p:spPr>
          <a:xfrm>
            <a:off x="5630600" y="1590950"/>
            <a:ext cx="245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3" name="Google Shape;353;p16"/>
          <p:cNvSpPr txBox="1"/>
          <p:nvPr>
            <p:ph idx="4" type="subTitle"/>
          </p:nvPr>
        </p:nvSpPr>
        <p:spPr>
          <a:xfrm>
            <a:off x="5630594" y="2025675"/>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354" name="Google Shape;354;p16"/>
          <p:cNvSpPr txBox="1"/>
          <p:nvPr>
            <p:ph idx="5" type="title"/>
          </p:nvPr>
        </p:nvSpPr>
        <p:spPr>
          <a:xfrm>
            <a:off x="1927000" y="3024350"/>
            <a:ext cx="245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5" name="Google Shape;355;p16"/>
          <p:cNvSpPr txBox="1"/>
          <p:nvPr>
            <p:ph idx="6" type="subTitle"/>
          </p:nvPr>
        </p:nvSpPr>
        <p:spPr>
          <a:xfrm>
            <a:off x="1927000" y="3459075"/>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356" name="Google Shape;356;p16"/>
          <p:cNvSpPr txBox="1"/>
          <p:nvPr>
            <p:ph idx="7" type="title"/>
          </p:nvPr>
        </p:nvSpPr>
        <p:spPr>
          <a:xfrm>
            <a:off x="5630600" y="3024350"/>
            <a:ext cx="245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7" name="Google Shape;357;p16"/>
          <p:cNvSpPr txBox="1"/>
          <p:nvPr>
            <p:ph idx="8" type="subTitle"/>
          </p:nvPr>
        </p:nvSpPr>
        <p:spPr>
          <a:xfrm>
            <a:off x="5630594" y="3459075"/>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358" name="Google Shape;358;p16"/>
          <p:cNvSpPr txBox="1"/>
          <p:nvPr>
            <p:ph hasCustomPrompt="1" idx="9" type="title"/>
          </p:nvPr>
        </p:nvSpPr>
        <p:spPr>
          <a:xfrm>
            <a:off x="1081475" y="1653950"/>
            <a:ext cx="8454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59" name="Google Shape;359;p16"/>
          <p:cNvSpPr txBox="1"/>
          <p:nvPr>
            <p:ph hasCustomPrompt="1" idx="13" type="title"/>
          </p:nvPr>
        </p:nvSpPr>
        <p:spPr>
          <a:xfrm>
            <a:off x="1081475" y="3082102"/>
            <a:ext cx="8454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60" name="Google Shape;360;p16"/>
          <p:cNvSpPr txBox="1"/>
          <p:nvPr>
            <p:ph hasCustomPrompt="1" idx="14" type="title"/>
          </p:nvPr>
        </p:nvSpPr>
        <p:spPr>
          <a:xfrm>
            <a:off x="4785200" y="1653950"/>
            <a:ext cx="8454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61" name="Google Shape;361;p16"/>
          <p:cNvSpPr txBox="1"/>
          <p:nvPr>
            <p:ph hasCustomPrompt="1" idx="15" type="title"/>
          </p:nvPr>
        </p:nvSpPr>
        <p:spPr>
          <a:xfrm>
            <a:off x="4785200" y="3082102"/>
            <a:ext cx="8454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62" name="Shape 362"/>
        <p:cNvGrpSpPr/>
        <p:nvPr/>
      </p:nvGrpSpPr>
      <p:grpSpPr>
        <a:xfrm>
          <a:off x="0" y="0"/>
          <a:ext cx="0" cy="0"/>
          <a:chOff x="0" y="0"/>
          <a:chExt cx="0" cy="0"/>
        </a:xfrm>
      </p:grpSpPr>
      <p:sp>
        <p:nvSpPr>
          <p:cNvPr id="363" name="Google Shape;363;p17"/>
          <p:cNvSpPr/>
          <p:nvPr/>
        </p:nvSpPr>
        <p:spPr>
          <a:xfrm flipH="1">
            <a:off x="2" y="591"/>
            <a:ext cx="3379972" cy="1356358"/>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flipH="1" rot="10800000">
            <a:off x="5764027" y="3742766"/>
            <a:ext cx="3379972" cy="1356358"/>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flipH="1" rot="10800000">
            <a:off x="0" y="0"/>
            <a:ext cx="1854013" cy="92052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flipH="1">
            <a:off x="7289975" y="4222975"/>
            <a:ext cx="1854013" cy="92052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rot="266494">
            <a:off x="809601" y="3614190"/>
            <a:ext cx="1542120" cy="1097478"/>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rot="4713325">
            <a:off x="7395188" y="531309"/>
            <a:ext cx="1313147" cy="1450293"/>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rot="-8358191">
            <a:off x="569009" y="3244591"/>
            <a:ext cx="1150689" cy="1270869"/>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rot="2945400">
            <a:off x="7128341" y="409474"/>
            <a:ext cx="1202945" cy="856182"/>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rot="-1977423">
            <a:off x="5486025" y="3392331"/>
            <a:ext cx="4135775" cy="836913"/>
          </a:xfrm>
          <a:custGeom>
            <a:rect b="b" l="l" r="r" t="t"/>
            <a:pathLst>
              <a:path extrusionOk="0" fill="none" h="7633" w="3772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rot="-9043710">
            <a:off x="546989" y="-658945"/>
            <a:ext cx="1863540" cy="2993028"/>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17"/>
          <p:cNvGrpSpPr/>
          <p:nvPr/>
        </p:nvGrpSpPr>
        <p:grpSpPr>
          <a:xfrm rot="-5400000">
            <a:off x="6872393" y="2928270"/>
            <a:ext cx="2689309" cy="1854153"/>
            <a:chOff x="238125" y="646675"/>
            <a:chExt cx="6051550" cy="4173200"/>
          </a:xfrm>
        </p:grpSpPr>
        <p:sp>
          <p:nvSpPr>
            <p:cNvPr id="374" name="Google Shape;374;p17"/>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17"/>
          <p:cNvGrpSpPr/>
          <p:nvPr/>
        </p:nvGrpSpPr>
        <p:grpSpPr>
          <a:xfrm rot="5400000">
            <a:off x="-440487" y="422406"/>
            <a:ext cx="2838177" cy="1956813"/>
            <a:chOff x="238125" y="646675"/>
            <a:chExt cx="6051550" cy="4173200"/>
          </a:xfrm>
        </p:grpSpPr>
        <p:sp>
          <p:nvSpPr>
            <p:cNvPr id="385" name="Google Shape;385;p17"/>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7"/>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17"/>
          <p:cNvSpPr txBox="1"/>
          <p:nvPr>
            <p:ph type="title"/>
          </p:nvPr>
        </p:nvSpPr>
        <p:spPr>
          <a:xfrm>
            <a:off x="2391900" y="3023100"/>
            <a:ext cx="4360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96" name="Google Shape;396;p17"/>
          <p:cNvSpPr txBox="1"/>
          <p:nvPr>
            <p:ph idx="1" type="subTitle"/>
          </p:nvPr>
        </p:nvSpPr>
        <p:spPr>
          <a:xfrm>
            <a:off x="1226400" y="1544700"/>
            <a:ext cx="6691200" cy="147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397" name="Shape 397"/>
        <p:cNvGrpSpPr/>
        <p:nvPr/>
      </p:nvGrpSpPr>
      <p:grpSpPr>
        <a:xfrm>
          <a:off x="0" y="0"/>
          <a:ext cx="0" cy="0"/>
          <a:chOff x="0" y="0"/>
          <a:chExt cx="0" cy="0"/>
        </a:xfrm>
      </p:grpSpPr>
      <p:sp>
        <p:nvSpPr>
          <p:cNvPr id="398" name="Google Shape;398;p18"/>
          <p:cNvSpPr/>
          <p:nvPr/>
        </p:nvSpPr>
        <p:spPr>
          <a:xfrm flipH="1">
            <a:off x="31" y="4086274"/>
            <a:ext cx="1454018" cy="1057279"/>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0" y="4464336"/>
            <a:ext cx="1367877" cy="679157"/>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rot="10800000">
            <a:off x="-18" y="39"/>
            <a:ext cx="2155643" cy="1567462"/>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flipH="1" rot="10800000">
            <a:off x="7050974" y="25"/>
            <a:ext cx="2092986" cy="1521901"/>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flipH="1" rot="-5400000">
            <a:off x="7427016" y="577677"/>
            <a:ext cx="2294663" cy="1139310"/>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7696975" y="4086274"/>
            <a:ext cx="1454018" cy="1057279"/>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18"/>
          <p:cNvGrpSpPr/>
          <p:nvPr/>
        </p:nvGrpSpPr>
        <p:grpSpPr>
          <a:xfrm rot="5400000">
            <a:off x="-356408" y="342124"/>
            <a:ext cx="2221524" cy="1531147"/>
            <a:chOff x="238125" y="646675"/>
            <a:chExt cx="6051550" cy="4173200"/>
          </a:xfrm>
        </p:grpSpPr>
        <p:sp>
          <p:nvSpPr>
            <p:cNvPr id="405" name="Google Shape;405;p18"/>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18"/>
          <p:cNvSpPr/>
          <p:nvPr/>
        </p:nvSpPr>
        <p:spPr>
          <a:xfrm rot="5400000">
            <a:off x="-577659" y="577677"/>
            <a:ext cx="2294663" cy="1139310"/>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18"/>
          <p:cNvGrpSpPr/>
          <p:nvPr/>
        </p:nvGrpSpPr>
        <p:grpSpPr>
          <a:xfrm flipH="1">
            <a:off x="6986791" y="3675115"/>
            <a:ext cx="2155562" cy="1485659"/>
            <a:chOff x="238125" y="646675"/>
            <a:chExt cx="6051550" cy="4173200"/>
          </a:xfrm>
        </p:grpSpPr>
        <p:sp>
          <p:nvSpPr>
            <p:cNvPr id="417" name="Google Shape;417;p18"/>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18"/>
          <p:cNvSpPr/>
          <p:nvPr/>
        </p:nvSpPr>
        <p:spPr>
          <a:xfrm flipH="1">
            <a:off x="7558804" y="4352951"/>
            <a:ext cx="1592222" cy="79054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9" name="Google Shape;429;p18"/>
          <p:cNvSpPr/>
          <p:nvPr/>
        </p:nvSpPr>
        <p:spPr>
          <a:xfrm rot="10800000">
            <a:off x="7313070" y="-2463"/>
            <a:ext cx="1856205" cy="1289939"/>
          </a:xfrm>
          <a:custGeom>
            <a:rect b="b" l="l" r="r" t="t"/>
            <a:pathLst>
              <a:path extrusionOk="0" fill="none" h="22325" w="32124">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rot="2997557">
            <a:off x="-332492" y="4165654"/>
            <a:ext cx="2359509" cy="477469"/>
          </a:xfrm>
          <a:custGeom>
            <a:rect b="b" l="l" r="r" t="t"/>
            <a:pathLst>
              <a:path extrusionOk="0" fill="none" h="7633" w="3772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431" name="Shape 431"/>
        <p:cNvGrpSpPr/>
        <p:nvPr/>
      </p:nvGrpSpPr>
      <p:grpSpPr>
        <a:xfrm>
          <a:off x="0" y="0"/>
          <a:ext cx="0" cy="0"/>
          <a:chOff x="0" y="0"/>
          <a:chExt cx="0" cy="0"/>
        </a:xfrm>
      </p:grpSpPr>
      <p:sp>
        <p:nvSpPr>
          <p:cNvPr id="432" name="Google Shape;432;p19"/>
          <p:cNvSpPr/>
          <p:nvPr/>
        </p:nvSpPr>
        <p:spPr>
          <a:xfrm flipH="1" rot="10800000">
            <a:off x="7181025" y="15"/>
            <a:ext cx="1969949" cy="1432435"/>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rot="10800000">
            <a:off x="72" y="15"/>
            <a:ext cx="1798928" cy="1308078"/>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19"/>
          <p:cNvGrpSpPr/>
          <p:nvPr/>
        </p:nvGrpSpPr>
        <p:grpSpPr>
          <a:xfrm rot="5400979">
            <a:off x="-375207" y="330058"/>
            <a:ext cx="2124094" cy="1463959"/>
            <a:chOff x="238125" y="646675"/>
            <a:chExt cx="6051550" cy="4173200"/>
          </a:xfrm>
        </p:grpSpPr>
        <p:sp>
          <p:nvSpPr>
            <p:cNvPr id="435" name="Google Shape;435;p19"/>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19"/>
          <p:cNvSpPr/>
          <p:nvPr/>
        </p:nvSpPr>
        <p:spPr>
          <a:xfrm flipH="1" rot="10800000">
            <a:off x="0" y="48"/>
            <a:ext cx="1969985" cy="97810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19"/>
          <p:cNvGrpSpPr/>
          <p:nvPr/>
        </p:nvGrpSpPr>
        <p:grpSpPr>
          <a:xfrm flipH="1" rot="-5400979">
            <a:off x="7361955" y="330058"/>
            <a:ext cx="2124094" cy="1463959"/>
            <a:chOff x="238125" y="646675"/>
            <a:chExt cx="6051550" cy="4173200"/>
          </a:xfrm>
        </p:grpSpPr>
        <p:sp>
          <p:nvSpPr>
            <p:cNvPr id="447" name="Google Shape;447;p19"/>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19"/>
          <p:cNvSpPr/>
          <p:nvPr/>
        </p:nvSpPr>
        <p:spPr>
          <a:xfrm rot="10800000">
            <a:off x="7297783" y="92"/>
            <a:ext cx="1853242" cy="920142"/>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9" name="Google Shape;459;p19"/>
          <p:cNvSpPr/>
          <p:nvPr/>
        </p:nvSpPr>
        <p:spPr>
          <a:xfrm rot="10800000">
            <a:off x="7016644" y="-2468"/>
            <a:ext cx="2152629" cy="1495942"/>
          </a:xfrm>
          <a:custGeom>
            <a:rect b="b" l="l" r="r" t="t"/>
            <a:pathLst>
              <a:path extrusionOk="0" fill="none" h="22325" w="32124">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rot="8999976">
            <a:off x="-309446" y="663770"/>
            <a:ext cx="2801053" cy="566820"/>
          </a:xfrm>
          <a:custGeom>
            <a:rect b="b" l="l" r="r" t="t"/>
            <a:pathLst>
              <a:path extrusionOk="0" fill="none" h="7633" w="3772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61" name="Shape 461"/>
        <p:cNvGrpSpPr/>
        <p:nvPr/>
      </p:nvGrpSpPr>
      <p:grpSpPr>
        <a:xfrm>
          <a:off x="0" y="0"/>
          <a:ext cx="0" cy="0"/>
          <a:chOff x="0" y="0"/>
          <a:chExt cx="0" cy="0"/>
        </a:xfrm>
      </p:grpSpPr>
      <p:sp>
        <p:nvSpPr>
          <p:cNvPr id="462" name="Google Shape;462;p20"/>
          <p:cNvSpPr/>
          <p:nvPr/>
        </p:nvSpPr>
        <p:spPr>
          <a:xfrm>
            <a:off x="5877172" y="0"/>
            <a:ext cx="3266773" cy="1758624"/>
          </a:xfrm>
          <a:custGeom>
            <a:rect b="b" l="l" r="r" t="t"/>
            <a:pathLst>
              <a:path extrusionOk="0" h="28850" w="53591">
                <a:moveTo>
                  <a:pt x="53591" y="25"/>
                </a:moveTo>
                <a:lnTo>
                  <a:pt x="53591" y="28850"/>
                </a:lnTo>
                <a:cubicBezTo>
                  <a:pt x="51031" y="27957"/>
                  <a:pt x="48650" y="26516"/>
                  <a:pt x="46709" y="24599"/>
                </a:cubicBezTo>
                <a:cubicBezTo>
                  <a:pt x="44995" y="22908"/>
                  <a:pt x="43744" y="20860"/>
                  <a:pt x="42530" y="18801"/>
                </a:cubicBezTo>
                <a:cubicBezTo>
                  <a:pt x="41339" y="16777"/>
                  <a:pt x="40137" y="14693"/>
                  <a:pt x="38434" y="13038"/>
                </a:cubicBezTo>
                <a:cubicBezTo>
                  <a:pt x="34315" y="9073"/>
                  <a:pt x="28362" y="9681"/>
                  <a:pt x="23159" y="10454"/>
                </a:cubicBezTo>
                <a:cubicBezTo>
                  <a:pt x="20182" y="10883"/>
                  <a:pt x="17158" y="11347"/>
                  <a:pt x="14146" y="10954"/>
                </a:cubicBezTo>
                <a:cubicBezTo>
                  <a:pt x="11610" y="10633"/>
                  <a:pt x="9133" y="9740"/>
                  <a:pt x="6966" y="8371"/>
                </a:cubicBezTo>
                <a:cubicBezTo>
                  <a:pt x="3811" y="6382"/>
                  <a:pt x="1382" y="3430"/>
                  <a:pt x="1" y="1"/>
                </a:cubicBezTo>
                <a:lnTo>
                  <a:pt x="53591" y="1"/>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20"/>
          <p:cNvGrpSpPr/>
          <p:nvPr/>
        </p:nvGrpSpPr>
        <p:grpSpPr>
          <a:xfrm flipH="1" rot="-5400000">
            <a:off x="6702023" y="448865"/>
            <a:ext cx="2890825" cy="1993120"/>
            <a:chOff x="238125" y="646675"/>
            <a:chExt cx="6051550" cy="4173200"/>
          </a:xfrm>
        </p:grpSpPr>
        <p:sp>
          <p:nvSpPr>
            <p:cNvPr id="464" name="Google Shape;464;p20"/>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0"/>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0"/>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0"/>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4" name="Google Shape;474;p20"/>
          <p:cNvSpPr/>
          <p:nvPr/>
        </p:nvSpPr>
        <p:spPr>
          <a:xfrm>
            <a:off x="0" y="4316392"/>
            <a:ext cx="2985760" cy="827108"/>
          </a:xfrm>
          <a:custGeom>
            <a:rect b="b" l="l" r="r" t="t"/>
            <a:pathLst>
              <a:path extrusionOk="0" h="12550" w="45304">
                <a:moveTo>
                  <a:pt x="44161" y="12549"/>
                </a:moveTo>
                <a:cubicBezTo>
                  <a:pt x="45292" y="10216"/>
                  <a:pt x="45304" y="7275"/>
                  <a:pt x="43732" y="5239"/>
                </a:cubicBezTo>
                <a:cubicBezTo>
                  <a:pt x="42065" y="3096"/>
                  <a:pt x="39100" y="2382"/>
                  <a:pt x="36398" y="2548"/>
                </a:cubicBezTo>
                <a:cubicBezTo>
                  <a:pt x="33683" y="2715"/>
                  <a:pt x="31076" y="3608"/>
                  <a:pt x="28421" y="4072"/>
                </a:cubicBezTo>
                <a:cubicBezTo>
                  <a:pt x="27063" y="4322"/>
                  <a:pt x="25658" y="4429"/>
                  <a:pt x="24337" y="4108"/>
                </a:cubicBezTo>
                <a:cubicBezTo>
                  <a:pt x="23027" y="3775"/>
                  <a:pt x="21848" y="3036"/>
                  <a:pt x="20646" y="2441"/>
                </a:cubicBezTo>
                <a:cubicBezTo>
                  <a:pt x="15645" y="0"/>
                  <a:pt x="9442" y="310"/>
                  <a:pt x="4668" y="3132"/>
                </a:cubicBezTo>
                <a:cubicBezTo>
                  <a:pt x="1429" y="5025"/>
                  <a:pt x="0" y="9120"/>
                  <a:pt x="1108" y="12549"/>
                </a:cubicBezTo>
                <a:lnTo>
                  <a:pt x="44161" y="12549"/>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0"/>
          <p:cNvSpPr/>
          <p:nvPr/>
        </p:nvSpPr>
        <p:spPr>
          <a:xfrm>
            <a:off x="6660549" y="0"/>
            <a:ext cx="2483435" cy="996617"/>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0"/>
          <p:cNvSpPr/>
          <p:nvPr/>
        </p:nvSpPr>
        <p:spPr>
          <a:xfrm flipH="1" rot="-6808698">
            <a:off x="7673978" y="3119634"/>
            <a:ext cx="1342729" cy="2538712"/>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0"/>
          <p:cNvSpPr/>
          <p:nvPr/>
        </p:nvSpPr>
        <p:spPr>
          <a:xfrm flipH="1" rot="-2909607">
            <a:off x="-190507" y="383370"/>
            <a:ext cx="2229968" cy="493256"/>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 name="Google Shape;478;p20"/>
          <p:cNvGrpSpPr/>
          <p:nvPr/>
        </p:nvGrpSpPr>
        <p:grpSpPr>
          <a:xfrm>
            <a:off x="-48" y="3634470"/>
            <a:ext cx="2188846" cy="1509029"/>
            <a:chOff x="238125" y="646675"/>
            <a:chExt cx="6051550" cy="4173200"/>
          </a:xfrm>
        </p:grpSpPr>
        <p:sp>
          <p:nvSpPr>
            <p:cNvPr id="479" name="Google Shape;479;p20"/>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0"/>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0"/>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0"/>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0"/>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0"/>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0"/>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0"/>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0"/>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0"/>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20"/>
          <p:cNvSpPr/>
          <p:nvPr/>
        </p:nvSpPr>
        <p:spPr>
          <a:xfrm>
            <a:off x="0" y="4225550"/>
            <a:ext cx="1848946" cy="918010"/>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txBox="1"/>
          <p:nvPr>
            <p:ph type="title"/>
          </p:nvPr>
        </p:nvSpPr>
        <p:spPr>
          <a:xfrm>
            <a:off x="720000" y="1457400"/>
            <a:ext cx="4147500" cy="996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1" name="Google Shape;491;p20"/>
          <p:cNvSpPr txBox="1"/>
          <p:nvPr>
            <p:ph idx="1" type="subTitle"/>
          </p:nvPr>
        </p:nvSpPr>
        <p:spPr>
          <a:xfrm>
            <a:off x="720000" y="2454000"/>
            <a:ext cx="4147500" cy="123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
          <p:cNvSpPr/>
          <p:nvPr/>
        </p:nvSpPr>
        <p:spPr>
          <a:xfrm flipH="1">
            <a:off x="28" y="25"/>
            <a:ext cx="3341558" cy="1107139"/>
          </a:xfrm>
          <a:custGeom>
            <a:rect b="b" l="l" r="r" t="t"/>
            <a:pathLst>
              <a:path extrusionOk="0" h="11764" w="35506">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3"/>
          <p:cNvGrpSpPr/>
          <p:nvPr/>
        </p:nvGrpSpPr>
        <p:grpSpPr>
          <a:xfrm rot="5400000">
            <a:off x="-371161" y="363039"/>
            <a:ext cx="2300799" cy="1585816"/>
            <a:chOff x="238125" y="646675"/>
            <a:chExt cx="6051550" cy="4173200"/>
          </a:xfrm>
        </p:grpSpPr>
        <p:sp>
          <p:nvSpPr>
            <p:cNvPr id="48" name="Google Shape;48;p3"/>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3"/>
          <p:cNvSpPr/>
          <p:nvPr/>
        </p:nvSpPr>
        <p:spPr>
          <a:xfrm rot="3318060">
            <a:off x="5628027" y="80014"/>
            <a:ext cx="3059239" cy="2177164"/>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0" y="4036325"/>
            <a:ext cx="3996719" cy="1107161"/>
          </a:xfrm>
          <a:custGeom>
            <a:rect b="b" l="l" r="r" t="t"/>
            <a:pathLst>
              <a:path extrusionOk="0" h="12550" w="45304">
                <a:moveTo>
                  <a:pt x="44161" y="12549"/>
                </a:moveTo>
                <a:cubicBezTo>
                  <a:pt x="45292" y="10216"/>
                  <a:pt x="45304" y="7275"/>
                  <a:pt x="43732" y="5239"/>
                </a:cubicBezTo>
                <a:cubicBezTo>
                  <a:pt x="42065" y="3096"/>
                  <a:pt x="39100" y="2382"/>
                  <a:pt x="36398" y="2548"/>
                </a:cubicBezTo>
                <a:cubicBezTo>
                  <a:pt x="33683" y="2715"/>
                  <a:pt x="31076" y="3608"/>
                  <a:pt x="28421" y="4072"/>
                </a:cubicBezTo>
                <a:cubicBezTo>
                  <a:pt x="27063" y="4322"/>
                  <a:pt x="25658" y="4429"/>
                  <a:pt x="24337" y="4108"/>
                </a:cubicBezTo>
                <a:cubicBezTo>
                  <a:pt x="23027" y="3775"/>
                  <a:pt x="21848" y="3036"/>
                  <a:pt x="20646" y="2441"/>
                </a:cubicBezTo>
                <a:cubicBezTo>
                  <a:pt x="15645" y="0"/>
                  <a:pt x="9442" y="310"/>
                  <a:pt x="4668" y="3132"/>
                </a:cubicBezTo>
                <a:cubicBezTo>
                  <a:pt x="1429" y="5025"/>
                  <a:pt x="0" y="9120"/>
                  <a:pt x="1108" y="12549"/>
                </a:cubicBezTo>
                <a:lnTo>
                  <a:pt x="44161" y="12549"/>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5979725" y="2842699"/>
            <a:ext cx="3164315" cy="2300849"/>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0" y="3914725"/>
            <a:ext cx="2474954" cy="122882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3619743">
            <a:off x="6052637" y="-294105"/>
            <a:ext cx="2563924" cy="557642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899911">
            <a:off x="-162703" y="299240"/>
            <a:ext cx="2990782" cy="661535"/>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flipH="1" rot="10800000">
            <a:off x="0" y="-13981"/>
            <a:ext cx="1694207" cy="841181"/>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rot="10090495">
            <a:off x="-108170" y="3371524"/>
            <a:ext cx="1297094" cy="1808308"/>
          </a:xfrm>
          <a:custGeom>
            <a:rect b="b" l="l" r="r" t="t"/>
            <a:pathLst>
              <a:path extrusionOk="0" fill="none" h="22361" w="16039">
                <a:moveTo>
                  <a:pt x="16039" y="1"/>
                </a:moveTo>
                <a:cubicBezTo>
                  <a:pt x="15098" y="3084"/>
                  <a:pt x="12693" y="5680"/>
                  <a:pt x="9705" y="6847"/>
                </a:cubicBezTo>
                <a:cubicBezTo>
                  <a:pt x="8014" y="7502"/>
                  <a:pt x="6192" y="7740"/>
                  <a:pt x="4537" y="8454"/>
                </a:cubicBezTo>
                <a:cubicBezTo>
                  <a:pt x="2763" y="9228"/>
                  <a:pt x="1215" y="10657"/>
                  <a:pt x="608" y="12490"/>
                </a:cubicBezTo>
                <a:cubicBezTo>
                  <a:pt x="1" y="14324"/>
                  <a:pt x="501" y="16562"/>
                  <a:pt x="2061" y="17717"/>
                </a:cubicBezTo>
                <a:cubicBezTo>
                  <a:pt x="4632" y="19622"/>
                  <a:pt x="8990" y="18158"/>
                  <a:pt x="10990" y="20658"/>
                </a:cubicBezTo>
                <a:cubicBezTo>
                  <a:pt x="11526" y="21325"/>
                  <a:pt x="11967" y="22313"/>
                  <a:pt x="12824" y="22361"/>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3"/>
          <p:cNvGrpSpPr/>
          <p:nvPr/>
        </p:nvGrpSpPr>
        <p:grpSpPr>
          <a:xfrm flipH="1" rot="10800000">
            <a:off x="6477399" y="3573986"/>
            <a:ext cx="2666580" cy="1569634"/>
            <a:chOff x="238125" y="731900"/>
            <a:chExt cx="7141350" cy="4203625"/>
          </a:xfrm>
        </p:grpSpPr>
        <p:sp>
          <p:nvSpPr>
            <p:cNvPr id="67" name="Google Shape;67;p3"/>
            <p:cNvSpPr/>
            <p:nvPr/>
          </p:nvSpPr>
          <p:spPr>
            <a:xfrm>
              <a:off x="238125" y="731900"/>
              <a:ext cx="7140150" cy="4203625"/>
            </a:xfrm>
            <a:custGeom>
              <a:rect b="b" l="l" r="r" t="t"/>
              <a:pathLst>
                <a:path extrusionOk="0" h="168145" w="285606">
                  <a:moveTo>
                    <a:pt x="0" y="0"/>
                  </a:moveTo>
                  <a:cubicBezTo>
                    <a:pt x="4177" y="3553"/>
                    <a:pt x="8114" y="7345"/>
                    <a:pt x="11762" y="11474"/>
                  </a:cubicBezTo>
                  <a:cubicBezTo>
                    <a:pt x="26789" y="28325"/>
                    <a:pt x="34519" y="50554"/>
                    <a:pt x="41960" y="72014"/>
                  </a:cubicBezTo>
                  <a:cubicBezTo>
                    <a:pt x="45561" y="82335"/>
                    <a:pt x="49257" y="93042"/>
                    <a:pt x="53722" y="103027"/>
                  </a:cubicBezTo>
                  <a:cubicBezTo>
                    <a:pt x="58763" y="114262"/>
                    <a:pt x="64236" y="123383"/>
                    <a:pt x="70525" y="130969"/>
                  </a:cubicBezTo>
                  <a:cubicBezTo>
                    <a:pt x="87040" y="150892"/>
                    <a:pt x="110757" y="159918"/>
                    <a:pt x="127752" y="163999"/>
                  </a:cubicBezTo>
                  <a:cubicBezTo>
                    <a:pt x="137978" y="166447"/>
                    <a:pt x="148444" y="167792"/>
                    <a:pt x="158958" y="168080"/>
                  </a:cubicBezTo>
                  <a:cubicBezTo>
                    <a:pt x="160542" y="168123"/>
                    <a:pt x="162126" y="168144"/>
                    <a:pt x="163708" y="168144"/>
                  </a:cubicBezTo>
                  <a:cubicBezTo>
                    <a:pt x="172672" y="168144"/>
                    <a:pt x="181597" y="167451"/>
                    <a:pt x="190452" y="166063"/>
                  </a:cubicBezTo>
                  <a:cubicBezTo>
                    <a:pt x="197653" y="164911"/>
                    <a:pt x="204903" y="163375"/>
                    <a:pt x="211960" y="161934"/>
                  </a:cubicBezTo>
                  <a:cubicBezTo>
                    <a:pt x="225787" y="159006"/>
                    <a:pt x="240141" y="155981"/>
                    <a:pt x="254544" y="155981"/>
                  </a:cubicBezTo>
                  <a:lnTo>
                    <a:pt x="256224" y="155981"/>
                  </a:lnTo>
                  <a:cubicBezTo>
                    <a:pt x="266210" y="156125"/>
                    <a:pt x="276148" y="157806"/>
                    <a:pt x="285606" y="160974"/>
                  </a:cubicBezTo>
                  <a:lnTo>
                    <a:pt x="285606" y="160926"/>
                  </a:lnTo>
                  <a:cubicBezTo>
                    <a:pt x="284406" y="160542"/>
                    <a:pt x="283158" y="160158"/>
                    <a:pt x="281957" y="159774"/>
                  </a:cubicBezTo>
                  <a:cubicBezTo>
                    <a:pt x="273556" y="157374"/>
                    <a:pt x="264914" y="156029"/>
                    <a:pt x="256224" y="155885"/>
                  </a:cubicBezTo>
                  <a:cubicBezTo>
                    <a:pt x="255687" y="155877"/>
                    <a:pt x="255150" y="155873"/>
                    <a:pt x="254612" y="155873"/>
                  </a:cubicBezTo>
                  <a:cubicBezTo>
                    <a:pt x="240178" y="155873"/>
                    <a:pt x="225846" y="158922"/>
                    <a:pt x="211960" y="161838"/>
                  </a:cubicBezTo>
                  <a:cubicBezTo>
                    <a:pt x="204903" y="163327"/>
                    <a:pt x="197653" y="164863"/>
                    <a:pt x="190452" y="165967"/>
                  </a:cubicBezTo>
                  <a:cubicBezTo>
                    <a:pt x="181411" y="167387"/>
                    <a:pt x="172470" y="168099"/>
                    <a:pt x="163682" y="168099"/>
                  </a:cubicBezTo>
                  <a:cubicBezTo>
                    <a:pt x="151375" y="168099"/>
                    <a:pt x="139367" y="166704"/>
                    <a:pt x="127800" y="163903"/>
                  </a:cubicBezTo>
                  <a:cubicBezTo>
                    <a:pt x="110805" y="159870"/>
                    <a:pt x="87088" y="150796"/>
                    <a:pt x="70573" y="130921"/>
                  </a:cubicBezTo>
                  <a:cubicBezTo>
                    <a:pt x="56603" y="114021"/>
                    <a:pt x="49209" y="92657"/>
                    <a:pt x="42008" y="71966"/>
                  </a:cubicBezTo>
                  <a:cubicBezTo>
                    <a:pt x="38263" y="61212"/>
                    <a:pt x="34423" y="50121"/>
                    <a:pt x="29718" y="39848"/>
                  </a:cubicBezTo>
                  <a:cubicBezTo>
                    <a:pt x="27365" y="34711"/>
                    <a:pt x="24773" y="29718"/>
                    <a:pt x="21796" y="24917"/>
                  </a:cubicBezTo>
                  <a:cubicBezTo>
                    <a:pt x="18868" y="20116"/>
                    <a:pt x="15507" y="15603"/>
                    <a:pt x="11810" y="11426"/>
                  </a:cubicBezTo>
                  <a:cubicBezTo>
                    <a:pt x="8162" y="7345"/>
                    <a:pt x="4273" y="3505"/>
                    <a:pt x="96"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443350" y="731900"/>
              <a:ext cx="6934925" cy="4046375"/>
            </a:xfrm>
            <a:custGeom>
              <a:rect b="b" l="l" r="r" t="t"/>
              <a:pathLst>
                <a:path extrusionOk="0" h="161855" w="277397">
                  <a:moveTo>
                    <a:pt x="1" y="0"/>
                  </a:moveTo>
                  <a:cubicBezTo>
                    <a:pt x="4513" y="4513"/>
                    <a:pt x="8786" y="9314"/>
                    <a:pt x="12723" y="14355"/>
                  </a:cubicBezTo>
                  <a:cubicBezTo>
                    <a:pt x="25301" y="30198"/>
                    <a:pt x="32263" y="50169"/>
                    <a:pt x="39080" y="69469"/>
                  </a:cubicBezTo>
                  <a:cubicBezTo>
                    <a:pt x="46281" y="90017"/>
                    <a:pt x="53723" y="111237"/>
                    <a:pt x="67885" y="127896"/>
                  </a:cubicBezTo>
                  <a:cubicBezTo>
                    <a:pt x="80896" y="143211"/>
                    <a:pt x="100724" y="153581"/>
                    <a:pt x="126889" y="158766"/>
                  </a:cubicBezTo>
                  <a:cubicBezTo>
                    <a:pt x="136586" y="160686"/>
                    <a:pt x="146476" y="161694"/>
                    <a:pt x="156414" y="161838"/>
                  </a:cubicBezTo>
                  <a:cubicBezTo>
                    <a:pt x="157162" y="161849"/>
                    <a:pt x="157910" y="161855"/>
                    <a:pt x="158659" y="161855"/>
                  </a:cubicBezTo>
                  <a:cubicBezTo>
                    <a:pt x="167847" y="161855"/>
                    <a:pt x="177027" y="161040"/>
                    <a:pt x="186084" y="159486"/>
                  </a:cubicBezTo>
                  <a:cubicBezTo>
                    <a:pt x="193093" y="158238"/>
                    <a:pt x="200198" y="156605"/>
                    <a:pt x="207016" y="155069"/>
                  </a:cubicBezTo>
                  <a:cubicBezTo>
                    <a:pt x="220938" y="151901"/>
                    <a:pt x="235293" y="148588"/>
                    <a:pt x="249744" y="148444"/>
                  </a:cubicBezTo>
                  <a:lnTo>
                    <a:pt x="250752" y="148444"/>
                  </a:lnTo>
                  <a:cubicBezTo>
                    <a:pt x="259778" y="148444"/>
                    <a:pt x="268755" y="149836"/>
                    <a:pt x="277397" y="152477"/>
                  </a:cubicBezTo>
                  <a:lnTo>
                    <a:pt x="277397" y="152333"/>
                  </a:lnTo>
                  <a:cubicBezTo>
                    <a:pt x="276773" y="152141"/>
                    <a:pt x="276197" y="151949"/>
                    <a:pt x="275573" y="151805"/>
                  </a:cubicBezTo>
                  <a:cubicBezTo>
                    <a:pt x="267483" y="149493"/>
                    <a:pt x="259126" y="148295"/>
                    <a:pt x="250759" y="148295"/>
                  </a:cubicBezTo>
                  <a:cubicBezTo>
                    <a:pt x="250436" y="148295"/>
                    <a:pt x="250114" y="148296"/>
                    <a:pt x="249792" y="148300"/>
                  </a:cubicBezTo>
                  <a:cubicBezTo>
                    <a:pt x="235293" y="148492"/>
                    <a:pt x="220890" y="151757"/>
                    <a:pt x="207016" y="154925"/>
                  </a:cubicBezTo>
                  <a:cubicBezTo>
                    <a:pt x="200150" y="156509"/>
                    <a:pt x="193093" y="158142"/>
                    <a:pt x="186084" y="159342"/>
                  </a:cubicBezTo>
                  <a:cubicBezTo>
                    <a:pt x="176926" y="160958"/>
                    <a:pt x="167663" y="161766"/>
                    <a:pt x="158398" y="161766"/>
                  </a:cubicBezTo>
                  <a:cubicBezTo>
                    <a:pt x="147847" y="161766"/>
                    <a:pt x="137293" y="160718"/>
                    <a:pt x="126889" y="158622"/>
                  </a:cubicBezTo>
                  <a:cubicBezTo>
                    <a:pt x="100820" y="153485"/>
                    <a:pt x="80944" y="143115"/>
                    <a:pt x="67933" y="127800"/>
                  </a:cubicBezTo>
                  <a:cubicBezTo>
                    <a:pt x="53819" y="111189"/>
                    <a:pt x="46329" y="89969"/>
                    <a:pt x="39128" y="69421"/>
                  </a:cubicBezTo>
                  <a:cubicBezTo>
                    <a:pt x="32407" y="50121"/>
                    <a:pt x="25397" y="30150"/>
                    <a:pt x="12819" y="14259"/>
                  </a:cubicBezTo>
                  <a:cubicBezTo>
                    <a:pt x="8882" y="9266"/>
                    <a:pt x="4657" y="4513"/>
                    <a:pt x="145"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63000" y="731900"/>
              <a:ext cx="6715275" cy="3891200"/>
            </a:xfrm>
            <a:custGeom>
              <a:rect b="b" l="l" r="r" t="t"/>
              <a:pathLst>
                <a:path extrusionOk="0" h="155648" w="268611">
                  <a:moveTo>
                    <a:pt x="0" y="0"/>
                  </a:moveTo>
                  <a:cubicBezTo>
                    <a:pt x="4705" y="5521"/>
                    <a:pt x="9074" y="11234"/>
                    <a:pt x="13155" y="17235"/>
                  </a:cubicBezTo>
                  <a:cubicBezTo>
                    <a:pt x="23333" y="31830"/>
                    <a:pt x="29574" y="49545"/>
                    <a:pt x="35623" y="66685"/>
                  </a:cubicBezTo>
                  <a:cubicBezTo>
                    <a:pt x="42824" y="87184"/>
                    <a:pt x="50314" y="108404"/>
                    <a:pt x="64668" y="124872"/>
                  </a:cubicBezTo>
                  <a:cubicBezTo>
                    <a:pt x="71726" y="132985"/>
                    <a:pt x="81088" y="139562"/>
                    <a:pt x="92370" y="144507"/>
                  </a:cubicBezTo>
                  <a:cubicBezTo>
                    <a:pt x="101923" y="148636"/>
                    <a:pt x="112726" y="151613"/>
                    <a:pt x="125448" y="153581"/>
                  </a:cubicBezTo>
                  <a:cubicBezTo>
                    <a:pt x="134330" y="154925"/>
                    <a:pt x="143307" y="155645"/>
                    <a:pt x="152285" y="155645"/>
                  </a:cubicBezTo>
                  <a:cubicBezTo>
                    <a:pt x="152527" y="155646"/>
                    <a:pt x="152770" y="155647"/>
                    <a:pt x="153012" y="155647"/>
                  </a:cubicBezTo>
                  <a:cubicBezTo>
                    <a:pt x="162468" y="155647"/>
                    <a:pt x="171920" y="154734"/>
                    <a:pt x="181234" y="152909"/>
                  </a:cubicBezTo>
                  <a:cubicBezTo>
                    <a:pt x="188004" y="151613"/>
                    <a:pt x="194917" y="149836"/>
                    <a:pt x="201542" y="148108"/>
                  </a:cubicBezTo>
                  <a:cubicBezTo>
                    <a:pt x="214937" y="144699"/>
                    <a:pt x="228763" y="141195"/>
                    <a:pt x="242782" y="140907"/>
                  </a:cubicBezTo>
                  <a:cubicBezTo>
                    <a:pt x="243306" y="140898"/>
                    <a:pt x="243829" y="140894"/>
                    <a:pt x="244352" y="140894"/>
                  </a:cubicBezTo>
                  <a:cubicBezTo>
                    <a:pt x="252560" y="140894"/>
                    <a:pt x="260713" y="141957"/>
                    <a:pt x="268611" y="144123"/>
                  </a:cubicBezTo>
                  <a:lnTo>
                    <a:pt x="268611" y="143979"/>
                  </a:lnTo>
                  <a:cubicBezTo>
                    <a:pt x="260834" y="141819"/>
                    <a:pt x="252768" y="140714"/>
                    <a:pt x="244702" y="140714"/>
                  </a:cubicBezTo>
                  <a:lnTo>
                    <a:pt x="242782" y="140714"/>
                  </a:lnTo>
                  <a:cubicBezTo>
                    <a:pt x="228763" y="141003"/>
                    <a:pt x="214889" y="144555"/>
                    <a:pt x="201494" y="147964"/>
                  </a:cubicBezTo>
                  <a:cubicBezTo>
                    <a:pt x="194869" y="149644"/>
                    <a:pt x="188004" y="151372"/>
                    <a:pt x="181186" y="152765"/>
                  </a:cubicBezTo>
                  <a:cubicBezTo>
                    <a:pt x="171927" y="154571"/>
                    <a:pt x="162317" y="155474"/>
                    <a:pt x="152429" y="155474"/>
                  </a:cubicBezTo>
                  <a:cubicBezTo>
                    <a:pt x="143654" y="155474"/>
                    <a:pt x="134660" y="154763"/>
                    <a:pt x="125496" y="153341"/>
                  </a:cubicBezTo>
                  <a:cubicBezTo>
                    <a:pt x="97699" y="149068"/>
                    <a:pt x="77871" y="139706"/>
                    <a:pt x="64764" y="124727"/>
                  </a:cubicBezTo>
                  <a:cubicBezTo>
                    <a:pt x="50458" y="108308"/>
                    <a:pt x="43016" y="87088"/>
                    <a:pt x="35767" y="66637"/>
                  </a:cubicBezTo>
                  <a:cubicBezTo>
                    <a:pt x="29766" y="49449"/>
                    <a:pt x="23525" y="31734"/>
                    <a:pt x="13299" y="17139"/>
                  </a:cubicBezTo>
                  <a:cubicBezTo>
                    <a:pt x="9218" y="11186"/>
                    <a:pt x="4897" y="5473"/>
                    <a:pt x="240"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91025" y="731900"/>
              <a:ext cx="6487250" cy="3738750"/>
            </a:xfrm>
            <a:custGeom>
              <a:rect b="b" l="l" r="r" t="t"/>
              <a:pathLst>
                <a:path extrusionOk="0" h="149550" w="259490">
                  <a:moveTo>
                    <a:pt x="1" y="0"/>
                  </a:moveTo>
                  <a:cubicBezTo>
                    <a:pt x="4754" y="6337"/>
                    <a:pt x="8931" y="13106"/>
                    <a:pt x="13011" y="19828"/>
                  </a:cubicBezTo>
                  <a:lnTo>
                    <a:pt x="13203" y="20116"/>
                  </a:lnTo>
                  <a:cubicBezTo>
                    <a:pt x="21317" y="33222"/>
                    <a:pt x="26646" y="48681"/>
                    <a:pt x="31879" y="63612"/>
                  </a:cubicBezTo>
                  <a:cubicBezTo>
                    <a:pt x="39080" y="84208"/>
                    <a:pt x="46474" y="105524"/>
                    <a:pt x="61116" y="121847"/>
                  </a:cubicBezTo>
                  <a:cubicBezTo>
                    <a:pt x="68318" y="129912"/>
                    <a:pt x="77968" y="136250"/>
                    <a:pt x="89730" y="140714"/>
                  </a:cubicBezTo>
                  <a:cubicBezTo>
                    <a:pt x="99332" y="144411"/>
                    <a:pt x="110470" y="146860"/>
                    <a:pt x="123672" y="148348"/>
                  </a:cubicBezTo>
                  <a:cubicBezTo>
                    <a:pt x="130778" y="149116"/>
                    <a:pt x="137883" y="149500"/>
                    <a:pt x="144988" y="149548"/>
                  </a:cubicBezTo>
                  <a:cubicBezTo>
                    <a:pt x="145206" y="149549"/>
                    <a:pt x="145423" y="149550"/>
                    <a:pt x="145640" y="149550"/>
                  </a:cubicBezTo>
                  <a:cubicBezTo>
                    <a:pt x="155839" y="149550"/>
                    <a:pt x="165988" y="148447"/>
                    <a:pt x="175954" y="146332"/>
                  </a:cubicBezTo>
                  <a:cubicBezTo>
                    <a:pt x="182579" y="144891"/>
                    <a:pt x="189157" y="143019"/>
                    <a:pt x="195590" y="141243"/>
                  </a:cubicBezTo>
                  <a:cubicBezTo>
                    <a:pt x="208504" y="137642"/>
                    <a:pt x="221899" y="133897"/>
                    <a:pt x="235485" y="133369"/>
                  </a:cubicBezTo>
                  <a:cubicBezTo>
                    <a:pt x="236665" y="133320"/>
                    <a:pt x="237845" y="133295"/>
                    <a:pt x="239024" y="133295"/>
                  </a:cubicBezTo>
                  <a:cubicBezTo>
                    <a:pt x="245907" y="133295"/>
                    <a:pt x="252768" y="134130"/>
                    <a:pt x="259490" y="135770"/>
                  </a:cubicBezTo>
                  <a:lnTo>
                    <a:pt x="259490" y="135482"/>
                  </a:lnTo>
                  <a:cubicBezTo>
                    <a:pt x="252684" y="133821"/>
                    <a:pt x="245734" y="133022"/>
                    <a:pt x="238764" y="133022"/>
                  </a:cubicBezTo>
                  <a:cubicBezTo>
                    <a:pt x="237672" y="133022"/>
                    <a:pt x="236579" y="133042"/>
                    <a:pt x="235485" y="133081"/>
                  </a:cubicBezTo>
                  <a:cubicBezTo>
                    <a:pt x="221851" y="133657"/>
                    <a:pt x="208456" y="137402"/>
                    <a:pt x="195542" y="141003"/>
                  </a:cubicBezTo>
                  <a:cubicBezTo>
                    <a:pt x="189157" y="142779"/>
                    <a:pt x="182531" y="144651"/>
                    <a:pt x="175906" y="146091"/>
                  </a:cubicBezTo>
                  <a:cubicBezTo>
                    <a:pt x="166196" y="148223"/>
                    <a:pt x="155975" y="149277"/>
                    <a:pt x="145030" y="149277"/>
                  </a:cubicBezTo>
                  <a:cubicBezTo>
                    <a:pt x="138224" y="149277"/>
                    <a:pt x="131138" y="148870"/>
                    <a:pt x="123720" y="148060"/>
                  </a:cubicBezTo>
                  <a:cubicBezTo>
                    <a:pt x="94771" y="144843"/>
                    <a:pt x="74367" y="136202"/>
                    <a:pt x="61309" y="121655"/>
                  </a:cubicBezTo>
                  <a:cubicBezTo>
                    <a:pt x="46714" y="105380"/>
                    <a:pt x="39320" y="84112"/>
                    <a:pt x="32119" y="63516"/>
                  </a:cubicBezTo>
                  <a:cubicBezTo>
                    <a:pt x="26886" y="48585"/>
                    <a:pt x="21461" y="33126"/>
                    <a:pt x="13395" y="19972"/>
                  </a:cubicBezTo>
                  <a:lnTo>
                    <a:pt x="13203" y="19684"/>
                  </a:lnTo>
                  <a:cubicBezTo>
                    <a:pt x="9171" y="13010"/>
                    <a:pt x="4994" y="6289"/>
                    <a:pt x="289"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1128675" y="731900"/>
              <a:ext cx="6249600" cy="3588700"/>
            </a:xfrm>
            <a:custGeom>
              <a:rect b="b" l="l" r="r" t="t"/>
              <a:pathLst>
                <a:path extrusionOk="0" h="143548" w="249984">
                  <a:moveTo>
                    <a:pt x="1" y="0"/>
                  </a:moveTo>
                  <a:cubicBezTo>
                    <a:pt x="3985" y="6145"/>
                    <a:pt x="7394" y="12674"/>
                    <a:pt x="10803" y="19060"/>
                  </a:cubicBezTo>
                  <a:cubicBezTo>
                    <a:pt x="11523" y="20356"/>
                    <a:pt x="12195" y="21652"/>
                    <a:pt x="12867" y="22948"/>
                  </a:cubicBezTo>
                  <a:cubicBezTo>
                    <a:pt x="19012" y="34422"/>
                    <a:pt x="23477" y="47577"/>
                    <a:pt x="27798" y="60299"/>
                  </a:cubicBezTo>
                  <a:cubicBezTo>
                    <a:pt x="34903" y="81087"/>
                    <a:pt x="42201" y="102595"/>
                    <a:pt x="57132" y="118726"/>
                  </a:cubicBezTo>
                  <a:cubicBezTo>
                    <a:pt x="70670" y="133369"/>
                    <a:pt x="91122" y="141099"/>
                    <a:pt x="121560" y="143067"/>
                  </a:cubicBezTo>
                  <a:cubicBezTo>
                    <a:pt x="126457" y="143403"/>
                    <a:pt x="131210" y="143547"/>
                    <a:pt x="135770" y="143547"/>
                  </a:cubicBezTo>
                  <a:cubicBezTo>
                    <a:pt x="148541" y="143547"/>
                    <a:pt x="159967" y="142299"/>
                    <a:pt x="170337" y="139754"/>
                  </a:cubicBezTo>
                  <a:cubicBezTo>
                    <a:pt x="176674" y="138218"/>
                    <a:pt x="183059" y="136250"/>
                    <a:pt x="189204" y="134377"/>
                  </a:cubicBezTo>
                  <a:cubicBezTo>
                    <a:pt x="201687" y="130537"/>
                    <a:pt x="214553" y="126600"/>
                    <a:pt x="227804" y="125784"/>
                  </a:cubicBezTo>
                  <a:cubicBezTo>
                    <a:pt x="229460" y="125688"/>
                    <a:pt x="231116" y="125639"/>
                    <a:pt x="232770" y="125639"/>
                  </a:cubicBezTo>
                  <a:cubicBezTo>
                    <a:pt x="238550" y="125639"/>
                    <a:pt x="244310" y="126232"/>
                    <a:pt x="249984" y="127464"/>
                  </a:cubicBezTo>
                  <a:lnTo>
                    <a:pt x="249984" y="127128"/>
                  </a:lnTo>
                  <a:cubicBezTo>
                    <a:pt x="244319" y="125935"/>
                    <a:pt x="238568" y="125350"/>
                    <a:pt x="232797" y="125350"/>
                  </a:cubicBezTo>
                  <a:cubicBezTo>
                    <a:pt x="231134" y="125350"/>
                    <a:pt x="229469" y="125399"/>
                    <a:pt x="227804" y="125496"/>
                  </a:cubicBezTo>
                  <a:cubicBezTo>
                    <a:pt x="214553" y="126312"/>
                    <a:pt x="201639" y="130249"/>
                    <a:pt x="189156" y="134089"/>
                  </a:cubicBezTo>
                  <a:cubicBezTo>
                    <a:pt x="183011" y="135962"/>
                    <a:pt x="176626" y="137882"/>
                    <a:pt x="170289" y="139466"/>
                  </a:cubicBezTo>
                  <a:cubicBezTo>
                    <a:pt x="159968" y="142011"/>
                    <a:pt x="148605" y="143255"/>
                    <a:pt x="135838" y="143255"/>
                  </a:cubicBezTo>
                  <a:cubicBezTo>
                    <a:pt x="131264" y="143255"/>
                    <a:pt x="126510" y="143095"/>
                    <a:pt x="121560" y="142779"/>
                  </a:cubicBezTo>
                  <a:cubicBezTo>
                    <a:pt x="91218" y="140811"/>
                    <a:pt x="70862" y="133129"/>
                    <a:pt x="57372" y="118534"/>
                  </a:cubicBezTo>
                  <a:cubicBezTo>
                    <a:pt x="42489" y="102451"/>
                    <a:pt x="35143" y="80943"/>
                    <a:pt x="28086" y="60203"/>
                  </a:cubicBezTo>
                  <a:cubicBezTo>
                    <a:pt x="23813" y="47481"/>
                    <a:pt x="19300" y="34326"/>
                    <a:pt x="13155" y="22804"/>
                  </a:cubicBezTo>
                  <a:cubicBezTo>
                    <a:pt x="12483" y="21508"/>
                    <a:pt x="11763" y="20212"/>
                    <a:pt x="11091" y="18916"/>
                  </a:cubicBezTo>
                  <a:cubicBezTo>
                    <a:pt x="7682" y="12578"/>
                    <a:pt x="4274" y="6097"/>
                    <a:pt x="337"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1371125" y="731900"/>
              <a:ext cx="6007150" cy="3461475"/>
            </a:xfrm>
            <a:custGeom>
              <a:rect b="b" l="l" r="r" t="t"/>
              <a:pathLst>
                <a:path extrusionOk="0" h="138459" w="240286">
                  <a:moveTo>
                    <a:pt x="1" y="0"/>
                  </a:moveTo>
                  <a:cubicBezTo>
                    <a:pt x="3649" y="6481"/>
                    <a:pt x="6722" y="13299"/>
                    <a:pt x="9746" y="20068"/>
                  </a:cubicBezTo>
                  <a:cubicBezTo>
                    <a:pt x="10611" y="21988"/>
                    <a:pt x="11475" y="23909"/>
                    <a:pt x="12387" y="25829"/>
                  </a:cubicBezTo>
                  <a:cubicBezTo>
                    <a:pt x="16804" y="35431"/>
                    <a:pt x="20116" y="45753"/>
                    <a:pt x="23717" y="56603"/>
                  </a:cubicBezTo>
                  <a:cubicBezTo>
                    <a:pt x="30582" y="77775"/>
                    <a:pt x="37736" y="99619"/>
                    <a:pt x="53003" y="115702"/>
                  </a:cubicBezTo>
                  <a:cubicBezTo>
                    <a:pt x="68462" y="131977"/>
                    <a:pt x="91362" y="134617"/>
                    <a:pt x="113542" y="137162"/>
                  </a:cubicBezTo>
                  <a:cubicBezTo>
                    <a:pt x="115414" y="137402"/>
                    <a:pt x="117335" y="137594"/>
                    <a:pt x="119207" y="137834"/>
                  </a:cubicBezTo>
                  <a:cubicBezTo>
                    <a:pt x="122616" y="138266"/>
                    <a:pt x="126120" y="138458"/>
                    <a:pt x="129577" y="138458"/>
                  </a:cubicBezTo>
                  <a:cubicBezTo>
                    <a:pt x="140043" y="138458"/>
                    <a:pt x="151613" y="136682"/>
                    <a:pt x="164528" y="133177"/>
                  </a:cubicBezTo>
                  <a:cubicBezTo>
                    <a:pt x="170577" y="131545"/>
                    <a:pt x="176674" y="129480"/>
                    <a:pt x="182531" y="127512"/>
                  </a:cubicBezTo>
                  <a:cubicBezTo>
                    <a:pt x="194581" y="123527"/>
                    <a:pt x="207016" y="119350"/>
                    <a:pt x="219882" y="118294"/>
                  </a:cubicBezTo>
                  <a:cubicBezTo>
                    <a:pt x="222134" y="118104"/>
                    <a:pt x="224391" y="118008"/>
                    <a:pt x="226646" y="118008"/>
                  </a:cubicBezTo>
                  <a:cubicBezTo>
                    <a:pt x="231219" y="118008"/>
                    <a:pt x="235785" y="118403"/>
                    <a:pt x="240286" y="119206"/>
                  </a:cubicBezTo>
                  <a:lnTo>
                    <a:pt x="240286" y="118870"/>
                  </a:lnTo>
                  <a:cubicBezTo>
                    <a:pt x="235705" y="118052"/>
                    <a:pt x="231057" y="117636"/>
                    <a:pt x="226404" y="117636"/>
                  </a:cubicBezTo>
                  <a:cubicBezTo>
                    <a:pt x="224229" y="117636"/>
                    <a:pt x="222053" y="117727"/>
                    <a:pt x="219882" y="117910"/>
                  </a:cubicBezTo>
                  <a:cubicBezTo>
                    <a:pt x="206968" y="118966"/>
                    <a:pt x="194533" y="123143"/>
                    <a:pt x="182435" y="127176"/>
                  </a:cubicBezTo>
                  <a:cubicBezTo>
                    <a:pt x="176578" y="129144"/>
                    <a:pt x="170481" y="131209"/>
                    <a:pt x="164432" y="132841"/>
                  </a:cubicBezTo>
                  <a:cubicBezTo>
                    <a:pt x="151527" y="136354"/>
                    <a:pt x="140014" y="138100"/>
                    <a:pt x="129554" y="138100"/>
                  </a:cubicBezTo>
                  <a:cubicBezTo>
                    <a:pt x="126004" y="138100"/>
                    <a:pt x="122576" y="137899"/>
                    <a:pt x="119255" y="137498"/>
                  </a:cubicBezTo>
                  <a:cubicBezTo>
                    <a:pt x="117383" y="137258"/>
                    <a:pt x="115462" y="137018"/>
                    <a:pt x="113590" y="136826"/>
                  </a:cubicBezTo>
                  <a:cubicBezTo>
                    <a:pt x="91506" y="134233"/>
                    <a:pt x="68654" y="131593"/>
                    <a:pt x="53291" y="115462"/>
                  </a:cubicBezTo>
                  <a:cubicBezTo>
                    <a:pt x="38072" y="99427"/>
                    <a:pt x="30966" y="77631"/>
                    <a:pt x="24053" y="56507"/>
                  </a:cubicBezTo>
                  <a:cubicBezTo>
                    <a:pt x="20644" y="46089"/>
                    <a:pt x="17092" y="35335"/>
                    <a:pt x="12723" y="25685"/>
                  </a:cubicBezTo>
                  <a:cubicBezTo>
                    <a:pt x="11811" y="23764"/>
                    <a:pt x="10947" y="21844"/>
                    <a:pt x="10082" y="19924"/>
                  </a:cubicBezTo>
                  <a:cubicBezTo>
                    <a:pt x="7106" y="13202"/>
                    <a:pt x="4033" y="6433"/>
                    <a:pt x="433"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1619575" y="731900"/>
              <a:ext cx="5759900" cy="3319825"/>
            </a:xfrm>
            <a:custGeom>
              <a:rect b="b" l="l" r="r" t="t"/>
              <a:pathLst>
                <a:path extrusionOk="0" h="132793" w="230396">
                  <a:moveTo>
                    <a:pt x="0" y="0"/>
                  </a:moveTo>
                  <a:cubicBezTo>
                    <a:pt x="3553" y="7201"/>
                    <a:pt x="6434" y="14835"/>
                    <a:pt x="9218" y="22324"/>
                  </a:cubicBezTo>
                  <a:cubicBezTo>
                    <a:pt x="10034" y="24485"/>
                    <a:pt x="10802" y="26597"/>
                    <a:pt x="11619" y="28709"/>
                  </a:cubicBezTo>
                  <a:cubicBezTo>
                    <a:pt x="14547" y="36295"/>
                    <a:pt x="16948" y="44168"/>
                    <a:pt x="19492" y="52522"/>
                  </a:cubicBezTo>
                  <a:cubicBezTo>
                    <a:pt x="26069" y="74222"/>
                    <a:pt x="32887" y="96594"/>
                    <a:pt x="48634" y="112677"/>
                  </a:cubicBezTo>
                  <a:cubicBezTo>
                    <a:pt x="65149" y="129528"/>
                    <a:pt x="89633" y="130969"/>
                    <a:pt x="113254" y="132409"/>
                  </a:cubicBezTo>
                  <a:lnTo>
                    <a:pt x="116614" y="132601"/>
                  </a:lnTo>
                  <a:cubicBezTo>
                    <a:pt x="118343" y="132745"/>
                    <a:pt x="120119" y="132793"/>
                    <a:pt x="121895" y="132793"/>
                  </a:cubicBezTo>
                  <a:cubicBezTo>
                    <a:pt x="132842" y="132793"/>
                    <a:pt x="144892" y="130729"/>
                    <a:pt x="158478" y="126600"/>
                  </a:cubicBezTo>
                  <a:cubicBezTo>
                    <a:pt x="164239" y="124872"/>
                    <a:pt x="170001" y="122759"/>
                    <a:pt x="175570" y="120743"/>
                  </a:cubicBezTo>
                  <a:cubicBezTo>
                    <a:pt x="187188" y="116470"/>
                    <a:pt x="199286" y="112053"/>
                    <a:pt x="211816" y="110757"/>
                  </a:cubicBezTo>
                  <a:cubicBezTo>
                    <a:pt x="214427" y="110494"/>
                    <a:pt x="217037" y="110359"/>
                    <a:pt x="219648" y="110359"/>
                  </a:cubicBezTo>
                  <a:cubicBezTo>
                    <a:pt x="223230" y="110359"/>
                    <a:pt x="226813" y="110613"/>
                    <a:pt x="230396" y="111141"/>
                  </a:cubicBezTo>
                  <a:lnTo>
                    <a:pt x="230396" y="110709"/>
                  </a:lnTo>
                  <a:cubicBezTo>
                    <a:pt x="226752" y="110200"/>
                    <a:pt x="223091" y="109941"/>
                    <a:pt x="219432" y="109941"/>
                  </a:cubicBezTo>
                  <a:cubicBezTo>
                    <a:pt x="216874" y="109941"/>
                    <a:pt x="214317" y="110068"/>
                    <a:pt x="211768" y="110325"/>
                  </a:cubicBezTo>
                  <a:cubicBezTo>
                    <a:pt x="199190" y="111669"/>
                    <a:pt x="187092" y="116086"/>
                    <a:pt x="175426" y="120359"/>
                  </a:cubicBezTo>
                  <a:cubicBezTo>
                    <a:pt x="169857" y="122375"/>
                    <a:pt x="164095" y="124487"/>
                    <a:pt x="158382" y="126216"/>
                  </a:cubicBezTo>
                  <a:cubicBezTo>
                    <a:pt x="144770" y="130366"/>
                    <a:pt x="132700" y="132364"/>
                    <a:pt x="121738" y="132364"/>
                  </a:cubicBezTo>
                  <a:cubicBezTo>
                    <a:pt x="120019" y="132364"/>
                    <a:pt x="118328" y="132314"/>
                    <a:pt x="116662" y="132217"/>
                  </a:cubicBezTo>
                  <a:lnTo>
                    <a:pt x="113302" y="132025"/>
                  </a:lnTo>
                  <a:cubicBezTo>
                    <a:pt x="89729" y="130585"/>
                    <a:pt x="65389" y="129144"/>
                    <a:pt x="48970" y="112389"/>
                  </a:cubicBezTo>
                  <a:cubicBezTo>
                    <a:pt x="33319" y="96402"/>
                    <a:pt x="26501" y="74030"/>
                    <a:pt x="19924" y="52426"/>
                  </a:cubicBezTo>
                  <a:cubicBezTo>
                    <a:pt x="17380" y="44024"/>
                    <a:pt x="14931" y="36151"/>
                    <a:pt x="12051" y="28565"/>
                  </a:cubicBezTo>
                  <a:cubicBezTo>
                    <a:pt x="11235" y="26453"/>
                    <a:pt x="10466" y="24389"/>
                    <a:pt x="9650" y="22228"/>
                  </a:cubicBezTo>
                  <a:cubicBezTo>
                    <a:pt x="6818" y="14739"/>
                    <a:pt x="3985" y="7153"/>
                    <a:pt x="481"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1872825" y="731900"/>
              <a:ext cx="5506650" cy="3202225"/>
            </a:xfrm>
            <a:custGeom>
              <a:rect b="b" l="l" r="r" t="t"/>
              <a:pathLst>
                <a:path extrusionOk="0" h="128089" w="220266">
                  <a:moveTo>
                    <a:pt x="0" y="0"/>
                  </a:moveTo>
                  <a:cubicBezTo>
                    <a:pt x="3649" y="8354"/>
                    <a:pt x="6338" y="17283"/>
                    <a:pt x="9026" y="26069"/>
                  </a:cubicBezTo>
                  <a:cubicBezTo>
                    <a:pt x="9602" y="27941"/>
                    <a:pt x="10130" y="29766"/>
                    <a:pt x="10706" y="31542"/>
                  </a:cubicBezTo>
                  <a:cubicBezTo>
                    <a:pt x="12291" y="36823"/>
                    <a:pt x="13779" y="42152"/>
                    <a:pt x="15315" y="47817"/>
                  </a:cubicBezTo>
                  <a:cubicBezTo>
                    <a:pt x="21412" y="70237"/>
                    <a:pt x="27702" y="93426"/>
                    <a:pt x="44121" y="109605"/>
                  </a:cubicBezTo>
                  <a:cubicBezTo>
                    <a:pt x="56507" y="121895"/>
                    <a:pt x="75087" y="128088"/>
                    <a:pt x="99379" y="128088"/>
                  </a:cubicBezTo>
                  <a:cubicBezTo>
                    <a:pt x="104036" y="128088"/>
                    <a:pt x="108837" y="127848"/>
                    <a:pt x="113878" y="127416"/>
                  </a:cubicBezTo>
                  <a:cubicBezTo>
                    <a:pt x="129385" y="126024"/>
                    <a:pt x="141579" y="123671"/>
                    <a:pt x="152237" y="120071"/>
                  </a:cubicBezTo>
                  <a:cubicBezTo>
                    <a:pt x="157614" y="118246"/>
                    <a:pt x="162991" y="116086"/>
                    <a:pt x="168176" y="114021"/>
                  </a:cubicBezTo>
                  <a:cubicBezTo>
                    <a:pt x="179506" y="109461"/>
                    <a:pt x="191221" y="104804"/>
                    <a:pt x="203511" y="103219"/>
                  </a:cubicBezTo>
                  <a:cubicBezTo>
                    <a:pt x="206469" y="102834"/>
                    <a:pt x="209454" y="102641"/>
                    <a:pt x="212452" y="102641"/>
                  </a:cubicBezTo>
                  <a:cubicBezTo>
                    <a:pt x="215050" y="102641"/>
                    <a:pt x="217658" y="102786"/>
                    <a:pt x="220266" y="103075"/>
                  </a:cubicBezTo>
                  <a:lnTo>
                    <a:pt x="220266" y="102643"/>
                  </a:lnTo>
                  <a:cubicBezTo>
                    <a:pt x="217658" y="102354"/>
                    <a:pt x="215050" y="102209"/>
                    <a:pt x="212447" y="102209"/>
                  </a:cubicBezTo>
                  <a:cubicBezTo>
                    <a:pt x="209443" y="102209"/>
                    <a:pt x="206446" y="102402"/>
                    <a:pt x="203463" y="102787"/>
                  </a:cubicBezTo>
                  <a:cubicBezTo>
                    <a:pt x="191124" y="104324"/>
                    <a:pt x="179362" y="109029"/>
                    <a:pt x="168032" y="113589"/>
                  </a:cubicBezTo>
                  <a:cubicBezTo>
                    <a:pt x="162847" y="115654"/>
                    <a:pt x="157470" y="117766"/>
                    <a:pt x="152141" y="119591"/>
                  </a:cubicBezTo>
                  <a:cubicBezTo>
                    <a:pt x="141483" y="123191"/>
                    <a:pt x="129337" y="125544"/>
                    <a:pt x="113878" y="126936"/>
                  </a:cubicBezTo>
                  <a:cubicBezTo>
                    <a:pt x="108874" y="127380"/>
                    <a:pt x="104073" y="127602"/>
                    <a:pt x="99478" y="127602"/>
                  </a:cubicBezTo>
                  <a:cubicBezTo>
                    <a:pt x="75287" y="127602"/>
                    <a:pt x="56810" y="121453"/>
                    <a:pt x="44505" y="109269"/>
                  </a:cubicBezTo>
                  <a:cubicBezTo>
                    <a:pt x="28182" y="93234"/>
                    <a:pt x="21892" y="70093"/>
                    <a:pt x="15795" y="47721"/>
                  </a:cubicBezTo>
                  <a:cubicBezTo>
                    <a:pt x="14259" y="42056"/>
                    <a:pt x="12819" y="36679"/>
                    <a:pt x="11186" y="31446"/>
                  </a:cubicBezTo>
                  <a:cubicBezTo>
                    <a:pt x="10658" y="29622"/>
                    <a:pt x="10082" y="27797"/>
                    <a:pt x="9554" y="25973"/>
                  </a:cubicBezTo>
                  <a:cubicBezTo>
                    <a:pt x="6818" y="17187"/>
                    <a:pt x="4129" y="8306"/>
                    <a:pt x="528"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2129675" y="731900"/>
              <a:ext cx="5248600" cy="3094200"/>
            </a:xfrm>
            <a:custGeom>
              <a:rect b="b" l="l" r="r" t="t"/>
              <a:pathLst>
                <a:path extrusionOk="0" h="123768" w="209944">
                  <a:moveTo>
                    <a:pt x="0" y="0"/>
                  </a:moveTo>
                  <a:cubicBezTo>
                    <a:pt x="3985" y="10130"/>
                    <a:pt x="6530" y="21124"/>
                    <a:pt x="9026" y="31926"/>
                  </a:cubicBezTo>
                  <a:lnTo>
                    <a:pt x="9602" y="34422"/>
                  </a:lnTo>
                  <a:cubicBezTo>
                    <a:pt x="10178" y="36919"/>
                    <a:pt x="10706" y="39415"/>
                    <a:pt x="11282" y="41960"/>
                  </a:cubicBezTo>
                  <a:cubicBezTo>
                    <a:pt x="16611" y="65628"/>
                    <a:pt x="22084" y="90113"/>
                    <a:pt x="39368" y="106580"/>
                  </a:cubicBezTo>
                  <a:cubicBezTo>
                    <a:pt x="53338" y="119831"/>
                    <a:pt x="72494" y="123767"/>
                    <a:pt x="90209" y="123767"/>
                  </a:cubicBezTo>
                  <a:cubicBezTo>
                    <a:pt x="97171" y="123719"/>
                    <a:pt x="104084" y="123191"/>
                    <a:pt x="110997" y="122135"/>
                  </a:cubicBezTo>
                  <a:cubicBezTo>
                    <a:pt x="124344" y="120167"/>
                    <a:pt x="135722" y="117334"/>
                    <a:pt x="145852" y="113493"/>
                  </a:cubicBezTo>
                  <a:cubicBezTo>
                    <a:pt x="150749" y="111573"/>
                    <a:pt x="155694" y="109413"/>
                    <a:pt x="160447" y="107348"/>
                  </a:cubicBezTo>
                  <a:cubicBezTo>
                    <a:pt x="171537" y="102499"/>
                    <a:pt x="182963" y="97506"/>
                    <a:pt x="195013" y="95682"/>
                  </a:cubicBezTo>
                  <a:cubicBezTo>
                    <a:pt x="198407" y="95155"/>
                    <a:pt x="201823" y="94899"/>
                    <a:pt x="205246" y="94899"/>
                  </a:cubicBezTo>
                  <a:cubicBezTo>
                    <a:pt x="206811" y="94899"/>
                    <a:pt x="208378" y="94952"/>
                    <a:pt x="209944" y="95058"/>
                  </a:cubicBezTo>
                  <a:lnTo>
                    <a:pt x="209944" y="94530"/>
                  </a:lnTo>
                  <a:cubicBezTo>
                    <a:pt x="208378" y="94424"/>
                    <a:pt x="206807" y="94371"/>
                    <a:pt x="205235" y="94371"/>
                  </a:cubicBezTo>
                  <a:cubicBezTo>
                    <a:pt x="201798" y="94371"/>
                    <a:pt x="198359" y="94627"/>
                    <a:pt x="194965" y="95154"/>
                  </a:cubicBezTo>
                  <a:cubicBezTo>
                    <a:pt x="182819" y="96978"/>
                    <a:pt x="171345" y="101971"/>
                    <a:pt x="160255" y="106820"/>
                  </a:cubicBezTo>
                  <a:cubicBezTo>
                    <a:pt x="155502" y="108933"/>
                    <a:pt x="150605" y="111093"/>
                    <a:pt x="145660" y="112965"/>
                  </a:cubicBezTo>
                  <a:cubicBezTo>
                    <a:pt x="135626" y="116806"/>
                    <a:pt x="124248" y="119639"/>
                    <a:pt x="110901" y="121607"/>
                  </a:cubicBezTo>
                  <a:cubicBezTo>
                    <a:pt x="104573" y="122547"/>
                    <a:pt x="97535" y="123208"/>
                    <a:pt x="90255" y="123208"/>
                  </a:cubicBezTo>
                  <a:cubicBezTo>
                    <a:pt x="72627" y="123208"/>
                    <a:pt x="53581" y="119331"/>
                    <a:pt x="39752" y="106148"/>
                  </a:cubicBezTo>
                  <a:cubicBezTo>
                    <a:pt x="22613" y="89825"/>
                    <a:pt x="17140" y="65436"/>
                    <a:pt x="11859" y="41864"/>
                  </a:cubicBezTo>
                  <a:cubicBezTo>
                    <a:pt x="11234" y="39319"/>
                    <a:pt x="10706" y="36775"/>
                    <a:pt x="10130" y="34278"/>
                  </a:cubicBezTo>
                  <a:lnTo>
                    <a:pt x="9554" y="31830"/>
                  </a:lnTo>
                  <a:cubicBezTo>
                    <a:pt x="7058" y="21028"/>
                    <a:pt x="4513" y="10082"/>
                    <a:pt x="624"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2390125" y="731900"/>
              <a:ext cx="4988150" cy="2993500"/>
            </a:xfrm>
            <a:custGeom>
              <a:rect b="b" l="l" r="r" t="t"/>
              <a:pathLst>
                <a:path extrusionOk="0" h="119740" w="199526">
                  <a:moveTo>
                    <a:pt x="0" y="0"/>
                  </a:moveTo>
                  <a:cubicBezTo>
                    <a:pt x="4033" y="11426"/>
                    <a:pt x="6337" y="24149"/>
                    <a:pt x="8354" y="37255"/>
                  </a:cubicBezTo>
                  <a:cubicBezTo>
                    <a:pt x="11522" y="58043"/>
                    <a:pt x="15891" y="86464"/>
                    <a:pt x="34519" y="103507"/>
                  </a:cubicBezTo>
                  <a:cubicBezTo>
                    <a:pt x="43400" y="111669"/>
                    <a:pt x="55019" y="116806"/>
                    <a:pt x="68941" y="118822"/>
                  </a:cubicBezTo>
                  <a:cubicBezTo>
                    <a:pt x="73125" y="119407"/>
                    <a:pt x="77308" y="119739"/>
                    <a:pt x="81532" y="119739"/>
                  </a:cubicBezTo>
                  <a:cubicBezTo>
                    <a:pt x="81815" y="119739"/>
                    <a:pt x="82100" y="119738"/>
                    <a:pt x="82384" y="119735"/>
                  </a:cubicBezTo>
                  <a:cubicBezTo>
                    <a:pt x="90977" y="119687"/>
                    <a:pt x="99523" y="118774"/>
                    <a:pt x="107925" y="116950"/>
                  </a:cubicBezTo>
                  <a:cubicBezTo>
                    <a:pt x="118679" y="114598"/>
                    <a:pt x="129193" y="111237"/>
                    <a:pt x="139323" y="106916"/>
                  </a:cubicBezTo>
                  <a:cubicBezTo>
                    <a:pt x="143691" y="104996"/>
                    <a:pt x="148108" y="102883"/>
                    <a:pt x="152333" y="100867"/>
                  </a:cubicBezTo>
                  <a:cubicBezTo>
                    <a:pt x="163183" y="95634"/>
                    <a:pt x="174417" y="90257"/>
                    <a:pt x="186420" y="88145"/>
                  </a:cubicBezTo>
                  <a:cubicBezTo>
                    <a:pt x="190208" y="87471"/>
                    <a:pt x="194034" y="87167"/>
                    <a:pt x="197897" y="87167"/>
                  </a:cubicBezTo>
                  <a:cubicBezTo>
                    <a:pt x="198439" y="87167"/>
                    <a:pt x="198982" y="87173"/>
                    <a:pt x="199526" y="87184"/>
                  </a:cubicBezTo>
                  <a:lnTo>
                    <a:pt x="199526" y="86608"/>
                  </a:lnTo>
                  <a:cubicBezTo>
                    <a:pt x="198858" y="86587"/>
                    <a:pt x="198191" y="86576"/>
                    <a:pt x="197523" y="86576"/>
                  </a:cubicBezTo>
                  <a:cubicBezTo>
                    <a:pt x="193775" y="86576"/>
                    <a:pt x="190032" y="86916"/>
                    <a:pt x="186323" y="87568"/>
                  </a:cubicBezTo>
                  <a:cubicBezTo>
                    <a:pt x="174273" y="89681"/>
                    <a:pt x="162991" y="95058"/>
                    <a:pt x="152093" y="100291"/>
                  </a:cubicBezTo>
                  <a:cubicBezTo>
                    <a:pt x="147868" y="102355"/>
                    <a:pt x="143451" y="104468"/>
                    <a:pt x="139083" y="106340"/>
                  </a:cubicBezTo>
                  <a:cubicBezTo>
                    <a:pt x="129001" y="110661"/>
                    <a:pt x="118535" y="114021"/>
                    <a:pt x="107829" y="116326"/>
                  </a:cubicBezTo>
                  <a:cubicBezTo>
                    <a:pt x="99066" y="118216"/>
                    <a:pt x="90601" y="119146"/>
                    <a:pt x="82602" y="119146"/>
                  </a:cubicBezTo>
                  <a:cubicBezTo>
                    <a:pt x="63166" y="119146"/>
                    <a:pt x="46481" y="113653"/>
                    <a:pt x="34951" y="103075"/>
                  </a:cubicBezTo>
                  <a:cubicBezTo>
                    <a:pt x="16467" y="86176"/>
                    <a:pt x="12147" y="57851"/>
                    <a:pt x="8978" y="37159"/>
                  </a:cubicBezTo>
                  <a:cubicBezTo>
                    <a:pt x="6962" y="24101"/>
                    <a:pt x="4657" y="11426"/>
                    <a:pt x="624"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3"/>
          <p:cNvSpPr/>
          <p:nvPr/>
        </p:nvSpPr>
        <p:spPr>
          <a:xfrm flipH="1">
            <a:off x="6171724" y="25"/>
            <a:ext cx="2972276" cy="3751244"/>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txBox="1"/>
          <p:nvPr>
            <p:ph type="title"/>
          </p:nvPr>
        </p:nvSpPr>
        <p:spPr>
          <a:xfrm>
            <a:off x="1135275" y="2285125"/>
            <a:ext cx="4578600" cy="8418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9" name="Google Shape;79;p3"/>
          <p:cNvSpPr txBox="1"/>
          <p:nvPr>
            <p:ph hasCustomPrompt="1" idx="2" type="title"/>
          </p:nvPr>
        </p:nvSpPr>
        <p:spPr>
          <a:xfrm>
            <a:off x="1135275" y="1621600"/>
            <a:ext cx="4578600" cy="841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0" name="Google Shape;80;p3"/>
          <p:cNvSpPr txBox="1"/>
          <p:nvPr>
            <p:ph idx="1" type="subTitle"/>
          </p:nvPr>
        </p:nvSpPr>
        <p:spPr>
          <a:xfrm>
            <a:off x="1135275" y="3037850"/>
            <a:ext cx="4578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92" name="Shape 492"/>
        <p:cNvGrpSpPr/>
        <p:nvPr/>
      </p:nvGrpSpPr>
      <p:grpSpPr>
        <a:xfrm>
          <a:off x="0" y="0"/>
          <a:ext cx="0" cy="0"/>
          <a:chOff x="0" y="0"/>
          <a:chExt cx="0" cy="0"/>
        </a:xfrm>
      </p:grpSpPr>
      <p:sp>
        <p:nvSpPr>
          <p:cNvPr id="493" name="Google Shape;493;p21"/>
          <p:cNvSpPr/>
          <p:nvPr/>
        </p:nvSpPr>
        <p:spPr>
          <a:xfrm flipH="1" rot="10800000">
            <a:off x="0" y="-2"/>
            <a:ext cx="2832396" cy="1354021"/>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flipH="1">
            <a:off x="13869" y="3432162"/>
            <a:ext cx="1910243" cy="1712974"/>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flipH="1" rot="5128535">
            <a:off x="463484" y="-501182"/>
            <a:ext cx="1346055" cy="2545000"/>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21"/>
          <p:cNvGrpSpPr/>
          <p:nvPr/>
        </p:nvGrpSpPr>
        <p:grpSpPr>
          <a:xfrm flipH="1" rot="5400000">
            <a:off x="-393354" y="3108234"/>
            <a:ext cx="2533179" cy="1746484"/>
            <a:chOff x="238125" y="646675"/>
            <a:chExt cx="6051550" cy="4173200"/>
          </a:xfrm>
        </p:grpSpPr>
        <p:sp>
          <p:nvSpPr>
            <p:cNvPr id="497" name="Google Shape;497;p21"/>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7" name="Google Shape;507;p21"/>
          <p:cNvSpPr/>
          <p:nvPr/>
        </p:nvSpPr>
        <p:spPr>
          <a:xfrm flipH="1" rot="10800000">
            <a:off x="0" y="3704342"/>
            <a:ext cx="1141574" cy="1440795"/>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flipH="1" rot="-985126">
            <a:off x="301629" y="3164944"/>
            <a:ext cx="1334724" cy="224740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9" name="Google Shape;509;p21"/>
          <p:cNvGrpSpPr/>
          <p:nvPr/>
        </p:nvGrpSpPr>
        <p:grpSpPr>
          <a:xfrm flipH="1" rot="10800000">
            <a:off x="4" y="10"/>
            <a:ext cx="2458140" cy="1694319"/>
            <a:chOff x="238125" y="646675"/>
            <a:chExt cx="6051550" cy="4173200"/>
          </a:xfrm>
        </p:grpSpPr>
        <p:sp>
          <p:nvSpPr>
            <p:cNvPr id="510" name="Google Shape;510;p21"/>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1"/>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21"/>
          <p:cNvSpPr/>
          <p:nvPr/>
        </p:nvSpPr>
        <p:spPr>
          <a:xfrm flipH="1" rot="10800000">
            <a:off x="13889" y="-8"/>
            <a:ext cx="1910195" cy="656270"/>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5815209" y="25"/>
            <a:ext cx="3341558" cy="1107139"/>
          </a:xfrm>
          <a:custGeom>
            <a:rect b="b" l="l" r="r" t="t"/>
            <a:pathLst>
              <a:path extrusionOk="0" h="11764" w="35506">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2" name="Google Shape;522;p21"/>
          <p:cNvGrpSpPr/>
          <p:nvPr/>
        </p:nvGrpSpPr>
        <p:grpSpPr>
          <a:xfrm flipH="1" rot="-5400000">
            <a:off x="7227157" y="363039"/>
            <a:ext cx="2300799" cy="1585816"/>
            <a:chOff x="238125" y="646675"/>
            <a:chExt cx="6051550" cy="4173200"/>
          </a:xfrm>
        </p:grpSpPr>
        <p:sp>
          <p:nvSpPr>
            <p:cNvPr id="523" name="Google Shape;523;p21"/>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1"/>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1"/>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21"/>
          <p:cNvSpPr/>
          <p:nvPr/>
        </p:nvSpPr>
        <p:spPr>
          <a:xfrm flipH="1" rot="899911">
            <a:off x="6328716" y="299240"/>
            <a:ext cx="2990782" cy="661535"/>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rot="10800000">
            <a:off x="7462588" y="-13981"/>
            <a:ext cx="1694207" cy="841181"/>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6831093" y="3461748"/>
            <a:ext cx="2312919" cy="1681824"/>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21"/>
          <p:cNvGrpSpPr/>
          <p:nvPr/>
        </p:nvGrpSpPr>
        <p:grpSpPr>
          <a:xfrm flipH="1">
            <a:off x="6294057" y="3274314"/>
            <a:ext cx="2847254" cy="1963073"/>
            <a:chOff x="238125" y="646675"/>
            <a:chExt cx="6051550" cy="4173200"/>
          </a:xfrm>
        </p:grpSpPr>
        <p:sp>
          <p:nvSpPr>
            <p:cNvPr id="537" name="Google Shape;537;p21"/>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1"/>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7" name="Google Shape;547;p21"/>
          <p:cNvSpPr/>
          <p:nvPr/>
        </p:nvSpPr>
        <p:spPr>
          <a:xfrm flipH="1">
            <a:off x="6968064" y="4063123"/>
            <a:ext cx="2175937" cy="1080362"/>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1"/>
          <p:cNvSpPr/>
          <p:nvPr/>
        </p:nvSpPr>
        <p:spPr>
          <a:xfrm flipH="1" rot="8099949">
            <a:off x="6383820" y="4093965"/>
            <a:ext cx="2990783" cy="661542"/>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1"/>
          <p:cNvSpPr txBox="1"/>
          <p:nvPr>
            <p:ph type="title"/>
          </p:nvPr>
        </p:nvSpPr>
        <p:spPr>
          <a:xfrm>
            <a:off x="1125900" y="1642350"/>
            <a:ext cx="36060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50" name="Google Shape;550;p21"/>
          <p:cNvSpPr txBox="1"/>
          <p:nvPr>
            <p:ph idx="1" type="subTitle"/>
          </p:nvPr>
        </p:nvSpPr>
        <p:spPr>
          <a:xfrm>
            <a:off x="1125900" y="2215050"/>
            <a:ext cx="3606000" cy="145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551" name="Shape 551"/>
        <p:cNvGrpSpPr/>
        <p:nvPr/>
      </p:nvGrpSpPr>
      <p:grpSpPr>
        <a:xfrm>
          <a:off x="0" y="0"/>
          <a:ext cx="0" cy="0"/>
          <a:chOff x="0" y="0"/>
          <a:chExt cx="0" cy="0"/>
        </a:xfrm>
      </p:grpSpPr>
      <p:sp>
        <p:nvSpPr>
          <p:cNvPr id="552" name="Google Shape;552;p22"/>
          <p:cNvSpPr/>
          <p:nvPr/>
        </p:nvSpPr>
        <p:spPr>
          <a:xfrm flipH="1" rot="10800000">
            <a:off x="6311622" y="4006920"/>
            <a:ext cx="2832377" cy="1136605"/>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22"/>
          <p:cNvGrpSpPr/>
          <p:nvPr/>
        </p:nvGrpSpPr>
        <p:grpSpPr>
          <a:xfrm rot="-5400000">
            <a:off x="7068040" y="3060095"/>
            <a:ext cx="2457534" cy="1694319"/>
            <a:chOff x="238125" y="646675"/>
            <a:chExt cx="6051550" cy="4173200"/>
          </a:xfrm>
        </p:grpSpPr>
        <p:sp>
          <p:nvSpPr>
            <p:cNvPr id="554" name="Google Shape;554;p22"/>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22"/>
          <p:cNvSpPr/>
          <p:nvPr/>
        </p:nvSpPr>
        <p:spPr>
          <a:xfrm rot="10800000">
            <a:off x="6130275" y="-523"/>
            <a:ext cx="3013778" cy="1440742"/>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0" y="3789494"/>
            <a:ext cx="2832396" cy="1354021"/>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7638515" y="4048804"/>
            <a:ext cx="1505543" cy="1094685"/>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16826" y="4487225"/>
            <a:ext cx="1910195" cy="656270"/>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rot="10800000">
            <a:off x="-44" y="14501"/>
            <a:ext cx="1910243" cy="1712974"/>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rot="-5400000">
            <a:off x="7156387" y="-532176"/>
            <a:ext cx="1496964" cy="2561338"/>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rot="10800000">
            <a:off x="6934750" y="-14000"/>
            <a:ext cx="2209198" cy="109687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rot="5671465">
            <a:off x="504909" y="3150644"/>
            <a:ext cx="1346055" cy="2545000"/>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rot="9478324">
            <a:off x="6731759" y="3991783"/>
            <a:ext cx="2659977" cy="697795"/>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3" name="Google Shape;573;p22"/>
          <p:cNvGrpSpPr/>
          <p:nvPr/>
        </p:nvGrpSpPr>
        <p:grpSpPr>
          <a:xfrm rot="5400000">
            <a:off x="-381496" y="397858"/>
            <a:ext cx="2458140" cy="1694319"/>
            <a:chOff x="238125" y="646675"/>
            <a:chExt cx="6051550" cy="4173200"/>
          </a:xfrm>
        </p:grpSpPr>
        <p:sp>
          <p:nvSpPr>
            <p:cNvPr id="574" name="Google Shape;574;p22"/>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2"/>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22"/>
          <p:cNvSpPr/>
          <p:nvPr/>
        </p:nvSpPr>
        <p:spPr>
          <a:xfrm>
            <a:off x="0" y="0"/>
            <a:ext cx="1141574" cy="1440795"/>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rot="-9814874">
            <a:off x="251866" y="-217885"/>
            <a:ext cx="1334724" cy="224740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txBox="1"/>
          <p:nvPr>
            <p:ph idx="1" type="subTitle"/>
          </p:nvPr>
        </p:nvSpPr>
        <p:spPr>
          <a:xfrm>
            <a:off x="1244800" y="1828225"/>
            <a:ext cx="6654600" cy="252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Char char="●"/>
              <a:defRPr/>
            </a:lvl1pPr>
            <a:lvl2pPr lvl="1" rtl="0" algn="ctr">
              <a:lnSpc>
                <a:spcPct val="100000"/>
              </a:lnSpc>
              <a:spcBef>
                <a:spcPts val="0"/>
              </a:spcBef>
              <a:spcAft>
                <a:spcPts val="0"/>
              </a:spcAft>
              <a:buSzPts val="1800"/>
              <a:buChar char="○"/>
              <a:defRPr/>
            </a:lvl2pPr>
            <a:lvl3pPr lvl="2" rtl="0" algn="ctr">
              <a:lnSpc>
                <a:spcPct val="100000"/>
              </a:lnSpc>
              <a:spcBef>
                <a:spcPts val="1600"/>
              </a:spcBef>
              <a:spcAft>
                <a:spcPts val="0"/>
              </a:spcAft>
              <a:buSzPts val="1800"/>
              <a:buChar char="■"/>
              <a:defRPr/>
            </a:lvl3pPr>
            <a:lvl4pPr lvl="3" rtl="0" algn="ctr">
              <a:lnSpc>
                <a:spcPct val="100000"/>
              </a:lnSpc>
              <a:spcBef>
                <a:spcPts val="1600"/>
              </a:spcBef>
              <a:spcAft>
                <a:spcPts val="0"/>
              </a:spcAft>
              <a:buSzPts val="1800"/>
              <a:buChar char="●"/>
              <a:defRPr/>
            </a:lvl4pPr>
            <a:lvl5pPr lvl="4" rtl="0" algn="ctr">
              <a:lnSpc>
                <a:spcPct val="100000"/>
              </a:lnSpc>
              <a:spcBef>
                <a:spcPts val="1600"/>
              </a:spcBef>
              <a:spcAft>
                <a:spcPts val="0"/>
              </a:spcAft>
              <a:buSzPts val="1800"/>
              <a:buChar char="○"/>
              <a:defRPr/>
            </a:lvl5pPr>
            <a:lvl6pPr lvl="5" rtl="0" algn="ctr">
              <a:lnSpc>
                <a:spcPct val="100000"/>
              </a:lnSpc>
              <a:spcBef>
                <a:spcPts val="1600"/>
              </a:spcBef>
              <a:spcAft>
                <a:spcPts val="0"/>
              </a:spcAft>
              <a:buSzPts val="1800"/>
              <a:buChar char="■"/>
              <a:defRPr/>
            </a:lvl6pPr>
            <a:lvl7pPr lvl="6" rtl="0" algn="ctr">
              <a:lnSpc>
                <a:spcPct val="100000"/>
              </a:lnSpc>
              <a:spcBef>
                <a:spcPts val="1600"/>
              </a:spcBef>
              <a:spcAft>
                <a:spcPts val="0"/>
              </a:spcAft>
              <a:buSzPts val="1800"/>
              <a:buChar char="●"/>
              <a:defRPr/>
            </a:lvl7pPr>
            <a:lvl8pPr lvl="7" rtl="0" algn="ctr">
              <a:lnSpc>
                <a:spcPct val="100000"/>
              </a:lnSpc>
              <a:spcBef>
                <a:spcPts val="1600"/>
              </a:spcBef>
              <a:spcAft>
                <a:spcPts val="0"/>
              </a:spcAft>
              <a:buSzPts val="1800"/>
              <a:buChar char="○"/>
              <a:defRPr/>
            </a:lvl8pPr>
            <a:lvl9pPr lvl="8" rtl="0" algn="ctr">
              <a:lnSpc>
                <a:spcPct val="100000"/>
              </a:lnSpc>
              <a:spcBef>
                <a:spcPts val="1600"/>
              </a:spcBef>
              <a:spcAft>
                <a:spcPts val="1600"/>
              </a:spcAft>
              <a:buSzPts val="1800"/>
              <a:buChar char="■"/>
              <a:defRPr/>
            </a:lvl9pPr>
          </a:lstStyle>
          <a:p/>
        </p:txBody>
      </p:sp>
      <p:sp>
        <p:nvSpPr>
          <p:cNvPr id="587" name="Google Shape;587;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588" name="Shape 588"/>
        <p:cNvGrpSpPr/>
        <p:nvPr/>
      </p:nvGrpSpPr>
      <p:grpSpPr>
        <a:xfrm>
          <a:off x="0" y="0"/>
          <a:ext cx="0" cy="0"/>
          <a:chOff x="0" y="0"/>
          <a:chExt cx="0" cy="0"/>
        </a:xfrm>
      </p:grpSpPr>
      <p:sp>
        <p:nvSpPr>
          <p:cNvPr id="589" name="Google Shape;589;p23"/>
          <p:cNvSpPr/>
          <p:nvPr/>
        </p:nvSpPr>
        <p:spPr>
          <a:xfrm rot="10800000">
            <a:off x="6241583" y="-12776"/>
            <a:ext cx="2902416" cy="1387473"/>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rot="10800000">
            <a:off x="6957163" y="4"/>
            <a:ext cx="2186837" cy="751322"/>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rot="10800000">
            <a:off x="-14709" y="6"/>
            <a:ext cx="3852110" cy="3454217"/>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rot="-5128539">
            <a:off x="6723882" y="-872418"/>
            <a:ext cx="1795742" cy="3395228"/>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3" name="Google Shape;593;p23"/>
          <p:cNvGrpSpPr/>
          <p:nvPr/>
        </p:nvGrpSpPr>
        <p:grpSpPr>
          <a:xfrm flipH="1" rot="5400000">
            <a:off x="-715911" y="1331363"/>
            <a:ext cx="4513246" cy="3111121"/>
            <a:chOff x="238125" y="646675"/>
            <a:chExt cx="6051550" cy="4173200"/>
          </a:xfrm>
        </p:grpSpPr>
        <p:sp>
          <p:nvSpPr>
            <p:cNvPr id="594" name="Google Shape;594;p23"/>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3"/>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3"/>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3"/>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3"/>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3"/>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3"/>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 name="Google Shape;604;p23"/>
          <p:cNvSpPr/>
          <p:nvPr/>
        </p:nvSpPr>
        <p:spPr>
          <a:xfrm>
            <a:off x="-14545" y="8"/>
            <a:ext cx="2764815" cy="3489510"/>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rot="-10379192">
            <a:off x="242623" y="-182006"/>
            <a:ext cx="2943086" cy="4955602"/>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flipH="1" rot="10800000">
            <a:off x="6311622" y="4006920"/>
            <a:ext cx="2832377" cy="1136605"/>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a:off x="7638515" y="4048804"/>
            <a:ext cx="1505543" cy="1094685"/>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rot="9478324">
            <a:off x="6731759" y="3991783"/>
            <a:ext cx="2659977" cy="697795"/>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txBox="1"/>
          <p:nvPr>
            <p:ph type="title"/>
          </p:nvPr>
        </p:nvSpPr>
        <p:spPr>
          <a:xfrm>
            <a:off x="3477325" y="1557450"/>
            <a:ext cx="45552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10" name="Google Shape;610;p23"/>
          <p:cNvSpPr txBox="1"/>
          <p:nvPr>
            <p:ph idx="1" type="subTitle"/>
          </p:nvPr>
        </p:nvSpPr>
        <p:spPr>
          <a:xfrm>
            <a:off x="3477325" y="2130150"/>
            <a:ext cx="4555200" cy="145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11" name="Shape 611"/>
        <p:cNvGrpSpPr/>
        <p:nvPr/>
      </p:nvGrpSpPr>
      <p:grpSpPr>
        <a:xfrm>
          <a:off x="0" y="0"/>
          <a:ext cx="0" cy="0"/>
          <a:chOff x="0" y="0"/>
          <a:chExt cx="0" cy="0"/>
        </a:xfrm>
      </p:grpSpPr>
      <p:sp>
        <p:nvSpPr>
          <p:cNvPr id="612" name="Google Shape;612;p24"/>
          <p:cNvSpPr/>
          <p:nvPr/>
        </p:nvSpPr>
        <p:spPr>
          <a:xfrm flipH="1" rot="10800000">
            <a:off x="0" y="2703724"/>
            <a:ext cx="1933229" cy="2439849"/>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6469276" y="3198650"/>
            <a:ext cx="2674779" cy="1944948"/>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rot="266450">
            <a:off x="874863" y="395384"/>
            <a:ext cx="1031469" cy="734064"/>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5" name="Google Shape;615;p24"/>
          <p:cNvGrpSpPr/>
          <p:nvPr/>
        </p:nvGrpSpPr>
        <p:grpSpPr>
          <a:xfrm>
            <a:off x="9" y="3410697"/>
            <a:ext cx="2513814" cy="1732713"/>
            <a:chOff x="238125" y="646675"/>
            <a:chExt cx="6051550" cy="4173200"/>
          </a:xfrm>
        </p:grpSpPr>
        <p:sp>
          <p:nvSpPr>
            <p:cNvPr id="616" name="Google Shape;616;p24"/>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4"/>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4"/>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4"/>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4"/>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6" name="Google Shape;626;p24"/>
          <p:cNvSpPr/>
          <p:nvPr/>
        </p:nvSpPr>
        <p:spPr>
          <a:xfrm rot="-8358367">
            <a:off x="713904" y="148178"/>
            <a:ext cx="769667" cy="850051"/>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4"/>
          <p:cNvSpPr/>
          <p:nvPr/>
        </p:nvSpPr>
        <p:spPr>
          <a:xfrm rot="-8786895">
            <a:off x="7455565" y="174203"/>
            <a:ext cx="1009072" cy="1114348"/>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4"/>
          <p:cNvSpPr/>
          <p:nvPr/>
        </p:nvSpPr>
        <p:spPr>
          <a:xfrm rot="-10554709">
            <a:off x="7900445" y="455072"/>
            <a:ext cx="924430" cy="657888"/>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9" name="Google Shape;629;p24"/>
          <p:cNvGrpSpPr/>
          <p:nvPr/>
        </p:nvGrpSpPr>
        <p:grpSpPr>
          <a:xfrm flipH="1">
            <a:off x="6630303" y="3410697"/>
            <a:ext cx="2513814" cy="1732713"/>
            <a:chOff x="238125" y="646675"/>
            <a:chExt cx="6051550" cy="4173200"/>
          </a:xfrm>
        </p:grpSpPr>
        <p:sp>
          <p:nvSpPr>
            <p:cNvPr id="630" name="Google Shape;630;p24"/>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4"/>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4"/>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4"/>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4"/>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4"/>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4"/>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 name="Google Shape;640;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41" name="Google Shape;641;p24"/>
          <p:cNvSpPr txBox="1"/>
          <p:nvPr>
            <p:ph idx="2" type="title"/>
          </p:nvPr>
        </p:nvSpPr>
        <p:spPr>
          <a:xfrm>
            <a:off x="833750" y="2184925"/>
            <a:ext cx="238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2" name="Google Shape;642;p24"/>
          <p:cNvSpPr txBox="1"/>
          <p:nvPr>
            <p:ph idx="1" type="subTitle"/>
          </p:nvPr>
        </p:nvSpPr>
        <p:spPr>
          <a:xfrm>
            <a:off x="833750" y="2618250"/>
            <a:ext cx="2383200" cy="76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643" name="Google Shape;643;p24"/>
          <p:cNvSpPr txBox="1"/>
          <p:nvPr>
            <p:ph idx="3" type="title"/>
          </p:nvPr>
        </p:nvSpPr>
        <p:spPr>
          <a:xfrm>
            <a:off x="3380500" y="2184925"/>
            <a:ext cx="238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4" name="Google Shape;644;p24"/>
          <p:cNvSpPr txBox="1"/>
          <p:nvPr>
            <p:ph idx="4" type="subTitle"/>
          </p:nvPr>
        </p:nvSpPr>
        <p:spPr>
          <a:xfrm>
            <a:off x="3380500" y="2618200"/>
            <a:ext cx="2383200" cy="76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645" name="Google Shape;645;p24"/>
          <p:cNvSpPr txBox="1"/>
          <p:nvPr>
            <p:ph idx="5" type="title"/>
          </p:nvPr>
        </p:nvSpPr>
        <p:spPr>
          <a:xfrm>
            <a:off x="5927200" y="2184925"/>
            <a:ext cx="238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6" name="Google Shape;646;p24"/>
          <p:cNvSpPr txBox="1"/>
          <p:nvPr>
            <p:ph idx="6" type="subTitle"/>
          </p:nvPr>
        </p:nvSpPr>
        <p:spPr>
          <a:xfrm>
            <a:off x="5927200" y="2618250"/>
            <a:ext cx="2383200" cy="76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647" name="Google Shape;647;p24"/>
          <p:cNvSpPr/>
          <p:nvPr/>
        </p:nvSpPr>
        <p:spPr>
          <a:xfrm rot="-4500057">
            <a:off x="7911323" y="-268466"/>
            <a:ext cx="878623" cy="1911040"/>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4"/>
          <p:cNvSpPr/>
          <p:nvPr/>
        </p:nvSpPr>
        <p:spPr>
          <a:xfrm rot="-1830717">
            <a:off x="-318488" y="507412"/>
            <a:ext cx="2414358" cy="534040"/>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4"/>
          <p:cNvSpPr/>
          <p:nvPr/>
        </p:nvSpPr>
        <p:spPr>
          <a:xfrm flipH="1">
            <a:off x="7158927" y="4157925"/>
            <a:ext cx="1985073" cy="985597"/>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4"/>
          <p:cNvSpPr/>
          <p:nvPr/>
        </p:nvSpPr>
        <p:spPr>
          <a:xfrm>
            <a:off x="0" y="4046625"/>
            <a:ext cx="2209198" cy="109687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651" name="Shape 651"/>
        <p:cNvGrpSpPr/>
        <p:nvPr/>
      </p:nvGrpSpPr>
      <p:grpSpPr>
        <a:xfrm>
          <a:off x="0" y="0"/>
          <a:ext cx="0" cy="0"/>
          <a:chOff x="0" y="0"/>
          <a:chExt cx="0" cy="0"/>
        </a:xfrm>
      </p:grpSpPr>
      <p:sp>
        <p:nvSpPr>
          <p:cNvPr id="652" name="Google Shape;652;p25"/>
          <p:cNvSpPr/>
          <p:nvPr/>
        </p:nvSpPr>
        <p:spPr>
          <a:xfrm rot="2834365">
            <a:off x="473915" y="3997515"/>
            <a:ext cx="1188096" cy="845571"/>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rot="-7690761">
            <a:off x="7380344" y="105617"/>
            <a:ext cx="1313119" cy="1450262"/>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rot="-5790597">
            <a:off x="276725" y="4023921"/>
            <a:ext cx="886552" cy="979145"/>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rot="3783580">
            <a:off x="7564149" y="636807"/>
            <a:ext cx="1202967" cy="856193"/>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rot="10800000">
            <a:off x="-18" y="39"/>
            <a:ext cx="2155643" cy="1567462"/>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25"/>
          <p:cNvGrpSpPr/>
          <p:nvPr/>
        </p:nvGrpSpPr>
        <p:grpSpPr>
          <a:xfrm rot="5400000">
            <a:off x="-356408" y="342124"/>
            <a:ext cx="2221524" cy="1531147"/>
            <a:chOff x="238125" y="646675"/>
            <a:chExt cx="6051550" cy="4173200"/>
          </a:xfrm>
        </p:grpSpPr>
        <p:sp>
          <p:nvSpPr>
            <p:cNvPr id="658" name="Google Shape;658;p25"/>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8" name="Google Shape;668;p25"/>
          <p:cNvSpPr/>
          <p:nvPr/>
        </p:nvSpPr>
        <p:spPr>
          <a:xfrm rot="5400000">
            <a:off x="-577659" y="577677"/>
            <a:ext cx="2294663" cy="1139310"/>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7061055" y="3572923"/>
            <a:ext cx="2155643" cy="1567462"/>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0" name="Google Shape;670;p25"/>
          <p:cNvGrpSpPr/>
          <p:nvPr/>
        </p:nvGrpSpPr>
        <p:grpSpPr>
          <a:xfrm rot="-5400000">
            <a:off x="7351564" y="3267153"/>
            <a:ext cx="2221524" cy="1531147"/>
            <a:chOff x="238125" y="646675"/>
            <a:chExt cx="6051550" cy="4173200"/>
          </a:xfrm>
        </p:grpSpPr>
        <p:sp>
          <p:nvSpPr>
            <p:cNvPr id="671" name="Google Shape;671;p25"/>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1" name="Google Shape;681;p25"/>
          <p:cNvSpPr/>
          <p:nvPr/>
        </p:nvSpPr>
        <p:spPr>
          <a:xfrm rot="-5400000">
            <a:off x="7499676" y="3423437"/>
            <a:ext cx="2294663" cy="1139310"/>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3" name="Google Shape;683;p25"/>
          <p:cNvSpPr txBox="1"/>
          <p:nvPr>
            <p:ph idx="2" type="title"/>
          </p:nvPr>
        </p:nvSpPr>
        <p:spPr>
          <a:xfrm>
            <a:off x="833750" y="3019325"/>
            <a:ext cx="2383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4" name="Google Shape;684;p25"/>
          <p:cNvSpPr txBox="1"/>
          <p:nvPr>
            <p:ph idx="1" type="subTitle"/>
          </p:nvPr>
        </p:nvSpPr>
        <p:spPr>
          <a:xfrm>
            <a:off x="833750" y="3452650"/>
            <a:ext cx="2383200" cy="76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685" name="Google Shape;685;p25"/>
          <p:cNvSpPr txBox="1"/>
          <p:nvPr>
            <p:ph idx="3" type="title"/>
          </p:nvPr>
        </p:nvSpPr>
        <p:spPr>
          <a:xfrm>
            <a:off x="3380500" y="3019325"/>
            <a:ext cx="2383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6" name="Google Shape;686;p25"/>
          <p:cNvSpPr txBox="1"/>
          <p:nvPr>
            <p:ph idx="4" type="subTitle"/>
          </p:nvPr>
        </p:nvSpPr>
        <p:spPr>
          <a:xfrm>
            <a:off x="3380500" y="3452600"/>
            <a:ext cx="2383200" cy="76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687" name="Google Shape;687;p25"/>
          <p:cNvSpPr txBox="1"/>
          <p:nvPr>
            <p:ph idx="5" type="title"/>
          </p:nvPr>
        </p:nvSpPr>
        <p:spPr>
          <a:xfrm>
            <a:off x="5927200" y="3019325"/>
            <a:ext cx="2383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8" name="Google Shape;688;p25"/>
          <p:cNvSpPr txBox="1"/>
          <p:nvPr>
            <p:ph idx="6" type="subTitle"/>
          </p:nvPr>
        </p:nvSpPr>
        <p:spPr>
          <a:xfrm>
            <a:off x="5927200" y="3452650"/>
            <a:ext cx="2383200" cy="76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689" name="Shape 689"/>
        <p:cNvGrpSpPr/>
        <p:nvPr/>
      </p:nvGrpSpPr>
      <p:grpSpPr>
        <a:xfrm>
          <a:off x="0" y="0"/>
          <a:ext cx="0" cy="0"/>
          <a:chOff x="0" y="0"/>
          <a:chExt cx="0" cy="0"/>
        </a:xfrm>
      </p:grpSpPr>
      <p:sp>
        <p:nvSpPr>
          <p:cNvPr id="690" name="Google Shape;690;p26"/>
          <p:cNvSpPr/>
          <p:nvPr/>
        </p:nvSpPr>
        <p:spPr>
          <a:xfrm rot="10800000">
            <a:off x="6130275" y="-523"/>
            <a:ext cx="3013778" cy="1440742"/>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rot="10800000">
            <a:off x="-44" y="14501"/>
            <a:ext cx="1910243" cy="1712974"/>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6"/>
          <p:cNvSpPr/>
          <p:nvPr/>
        </p:nvSpPr>
        <p:spPr>
          <a:xfrm rot="-5400000">
            <a:off x="7156387" y="-532176"/>
            <a:ext cx="1496964" cy="2561338"/>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6"/>
          <p:cNvSpPr/>
          <p:nvPr/>
        </p:nvSpPr>
        <p:spPr>
          <a:xfrm rot="10800000">
            <a:off x="6934750" y="-14000"/>
            <a:ext cx="2209198" cy="109687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4" name="Google Shape;694;p26"/>
          <p:cNvGrpSpPr/>
          <p:nvPr/>
        </p:nvGrpSpPr>
        <p:grpSpPr>
          <a:xfrm rot="5400000">
            <a:off x="-381496" y="397858"/>
            <a:ext cx="2458140" cy="1694319"/>
            <a:chOff x="238125" y="646675"/>
            <a:chExt cx="6051550" cy="4173200"/>
          </a:xfrm>
        </p:grpSpPr>
        <p:sp>
          <p:nvSpPr>
            <p:cNvPr id="695" name="Google Shape;695;p26"/>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26"/>
          <p:cNvSpPr/>
          <p:nvPr/>
        </p:nvSpPr>
        <p:spPr>
          <a:xfrm>
            <a:off x="0" y="0"/>
            <a:ext cx="1141574" cy="1440795"/>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6"/>
          <p:cNvSpPr/>
          <p:nvPr/>
        </p:nvSpPr>
        <p:spPr>
          <a:xfrm rot="-9814874">
            <a:off x="251866" y="-217885"/>
            <a:ext cx="1334724" cy="224740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26"/>
          <p:cNvGrpSpPr/>
          <p:nvPr/>
        </p:nvGrpSpPr>
        <p:grpSpPr>
          <a:xfrm flipH="1" rot="-5400000">
            <a:off x="7067329" y="397858"/>
            <a:ext cx="2458140" cy="1694319"/>
            <a:chOff x="238125" y="646675"/>
            <a:chExt cx="6051550" cy="4173200"/>
          </a:xfrm>
        </p:grpSpPr>
        <p:sp>
          <p:nvSpPr>
            <p:cNvPr id="708" name="Google Shape;708;p26"/>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6"/>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6"/>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26"/>
          <p:cNvSpPr/>
          <p:nvPr/>
        </p:nvSpPr>
        <p:spPr>
          <a:xfrm rot="10800000">
            <a:off x="422" y="4269128"/>
            <a:ext cx="2639250" cy="874448"/>
          </a:xfrm>
          <a:custGeom>
            <a:rect b="b" l="l" r="r" t="t"/>
            <a:pathLst>
              <a:path extrusionOk="0" h="11764" w="35506">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3" y="4374573"/>
            <a:ext cx="1548718" cy="76894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6"/>
          <p:cNvSpPr/>
          <p:nvPr/>
        </p:nvSpPr>
        <p:spPr>
          <a:xfrm flipH="1" rot="10800000">
            <a:off x="6503872" y="4269128"/>
            <a:ext cx="2639250" cy="874448"/>
          </a:xfrm>
          <a:custGeom>
            <a:rect b="b" l="l" r="r" t="t"/>
            <a:pathLst>
              <a:path extrusionOk="0" h="11764" w="35506">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flipH="1">
            <a:off x="7594829" y="4374573"/>
            <a:ext cx="1548718" cy="76894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3" name="Google Shape;723;p26"/>
          <p:cNvSpPr txBox="1"/>
          <p:nvPr>
            <p:ph idx="2" type="title"/>
          </p:nvPr>
        </p:nvSpPr>
        <p:spPr>
          <a:xfrm>
            <a:off x="2111626" y="1794525"/>
            <a:ext cx="1875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4" name="Google Shape;724;p26"/>
          <p:cNvSpPr txBox="1"/>
          <p:nvPr>
            <p:ph idx="1" type="subTitle"/>
          </p:nvPr>
        </p:nvSpPr>
        <p:spPr>
          <a:xfrm>
            <a:off x="2111625" y="2189699"/>
            <a:ext cx="18759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725" name="Google Shape;725;p26"/>
          <p:cNvSpPr txBox="1"/>
          <p:nvPr>
            <p:ph idx="3" type="title"/>
          </p:nvPr>
        </p:nvSpPr>
        <p:spPr>
          <a:xfrm>
            <a:off x="5156475" y="1794525"/>
            <a:ext cx="1875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6" name="Google Shape;726;p26"/>
          <p:cNvSpPr txBox="1"/>
          <p:nvPr>
            <p:ph idx="4" type="subTitle"/>
          </p:nvPr>
        </p:nvSpPr>
        <p:spPr>
          <a:xfrm>
            <a:off x="5156471" y="2189699"/>
            <a:ext cx="18759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727" name="Google Shape;727;p26"/>
          <p:cNvSpPr txBox="1"/>
          <p:nvPr>
            <p:ph idx="5" type="title"/>
          </p:nvPr>
        </p:nvSpPr>
        <p:spPr>
          <a:xfrm>
            <a:off x="2111626" y="3428105"/>
            <a:ext cx="1875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8" name="Google Shape;728;p26"/>
          <p:cNvSpPr txBox="1"/>
          <p:nvPr>
            <p:ph idx="6" type="subTitle"/>
          </p:nvPr>
        </p:nvSpPr>
        <p:spPr>
          <a:xfrm>
            <a:off x="2111625" y="3823276"/>
            <a:ext cx="18759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729" name="Google Shape;729;p26"/>
          <p:cNvSpPr txBox="1"/>
          <p:nvPr>
            <p:ph idx="7" type="title"/>
          </p:nvPr>
        </p:nvSpPr>
        <p:spPr>
          <a:xfrm>
            <a:off x="5156475" y="3428105"/>
            <a:ext cx="1875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0" name="Google Shape;730;p26"/>
          <p:cNvSpPr txBox="1"/>
          <p:nvPr>
            <p:ph idx="8" type="subTitle"/>
          </p:nvPr>
        </p:nvSpPr>
        <p:spPr>
          <a:xfrm>
            <a:off x="5156471" y="3823276"/>
            <a:ext cx="18759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731" name="Shape 731"/>
        <p:cNvGrpSpPr/>
        <p:nvPr/>
      </p:nvGrpSpPr>
      <p:grpSpPr>
        <a:xfrm>
          <a:off x="0" y="0"/>
          <a:ext cx="0" cy="0"/>
          <a:chOff x="0" y="0"/>
          <a:chExt cx="0" cy="0"/>
        </a:xfrm>
      </p:grpSpPr>
      <p:sp>
        <p:nvSpPr>
          <p:cNvPr id="732" name="Google Shape;732;p27"/>
          <p:cNvSpPr/>
          <p:nvPr/>
        </p:nvSpPr>
        <p:spPr>
          <a:xfrm rot="10800000">
            <a:off x="-31" y="4254853"/>
            <a:ext cx="2214507" cy="888650"/>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7"/>
          <p:cNvSpPr/>
          <p:nvPr/>
        </p:nvSpPr>
        <p:spPr>
          <a:xfrm flipH="1" rot="5400000">
            <a:off x="7769068" y="3778970"/>
            <a:ext cx="1206410" cy="1522627"/>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flipH="1">
            <a:off x="2" y="0"/>
            <a:ext cx="3379972" cy="1356358"/>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5" name="Google Shape;735;p27"/>
          <p:cNvGrpSpPr/>
          <p:nvPr/>
        </p:nvGrpSpPr>
        <p:grpSpPr>
          <a:xfrm rot="5400000">
            <a:off x="-365285" y="336586"/>
            <a:ext cx="2352237" cy="1622123"/>
            <a:chOff x="238125" y="646675"/>
            <a:chExt cx="6051550" cy="4173200"/>
          </a:xfrm>
        </p:grpSpPr>
        <p:sp>
          <p:nvSpPr>
            <p:cNvPr id="736" name="Google Shape;736;p27"/>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7"/>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7"/>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7"/>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7"/>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7"/>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7"/>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7"/>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7"/>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6" name="Google Shape;746;p27"/>
          <p:cNvSpPr/>
          <p:nvPr/>
        </p:nvSpPr>
        <p:spPr>
          <a:xfrm flipH="1">
            <a:off x="7522087" y="0"/>
            <a:ext cx="1621913" cy="2047143"/>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7"/>
          <p:cNvSpPr/>
          <p:nvPr/>
        </p:nvSpPr>
        <p:spPr>
          <a:xfrm flipH="1" rot="10800000">
            <a:off x="0" y="0"/>
            <a:ext cx="1854013" cy="92052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8" name="Google Shape;748;p27"/>
          <p:cNvGrpSpPr/>
          <p:nvPr/>
        </p:nvGrpSpPr>
        <p:grpSpPr>
          <a:xfrm flipH="1" rot="-5400000">
            <a:off x="7196140" y="336586"/>
            <a:ext cx="2352237" cy="1622123"/>
            <a:chOff x="238125" y="646675"/>
            <a:chExt cx="6051550" cy="4173200"/>
          </a:xfrm>
        </p:grpSpPr>
        <p:sp>
          <p:nvSpPr>
            <p:cNvPr id="749" name="Google Shape;749;p27"/>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7"/>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7"/>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7"/>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7"/>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7"/>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7"/>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7"/>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7"/>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7"/>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27"/>
          <p:cNvSpPr/>
          <p:nvPr/>
        </p:nvSpPr>
        <p:spPr>
          <a:xfrm rot="10800000">
            <a:off x="7289975" y="0"/>
            <a:ext cx="1854013" cy="92052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7"/>
          <p:cNvSpPr/>
          <p:nvPr/>
        </p:nvSpPr>
        <p:spPr>
          <a:xfrm rot="552595">
            <a:off x="8145245" y="3581803"/>
            <a:ext cx="1160209" cy="186340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7"/>
          <p:cNvSpPr/>
          <p:nvPr/>
        </p:nvSpPr>
        <p:spPr>
          <a:xfrm rot="6300147">
            <a:off x="-66099" y="3581764"/>
            <a:ext cx="1160203" cy="1863435"/>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3" name="Google Shape;763;p27"/>
          <p:cNvSpPr txBox="1"/>
          <p:nvPr>
            <p:ph idx="2" type="title"/>
          </p:nvPr>
        </p:nvSpPr>
        <p:spPr>
          <a:xfrm>
            <a:off x="1062075" y="18051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64" name="Google Shape;764;p27"/>
          <p:cNvSpPr txBox="1"/>
          <p:nvPr>
            <p:ph idx="1" type="subTitle"/>
          </p:nvPr>
        </p:nvSpPr>
        <p:spPr>
          <a:xfrm>
            <a:off x="1062075" y="2269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765" name="Google Shape;765;p27"/>
          <p:cNvSpPr txBox="1"/>
          <p:nvPr>
            <p:ph idx="3" type="title"/>
          </p:nvPr>
        </p:nvSpPr>
        <p:spPr>
          <a:xfrm>
            <a:off x="3559401" y="18051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66" name="Google Shape;766;p27"/>
          <p:cNvSpPr txBox="1"/>
          <p:nvPr>
            <p:ph idx="4" type="subTitle"/>
          </p:nvPr>
        </p:nvSpPr>
        <p:spPr>
          <a:xfrm>
            <a:off x="3559401" y="2269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767" name="Google Shape;767;p27"/>
          <p:cNvSpPr txBox="1"/>
          <p:nvPr>
            <p:ph idx="5" type="title"/>
          </p:nvPr>
        </p:nvSpPr>
        <p:spPr>
          <a:xfrm>
            <a:off x="1062075" y="359260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68" name="Google Shape;768;p27"/>
          <p:cNvSpPr txBox="1"/>
          <p:nvPr>
            <p:ph idx="6" type="subTitle"/>
          </p:nvPr>
        </p:nvSpPr>
        <p:spPr>
          <a:xfrm>
            <a:off x="1062075" y="405682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769" name="Google Shape;769;p27"/>
          <p:cNvSpPr txBox="1"/>
          <p:nvPr>
            <p:ph idx="7" type="title"/>
          </p:nvPr>
        </p:nvSpPr>
        <p:spPr>
          <a:xfrm>
            <a:off x="3559401" y="359260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70" name="Google Shape;770;p27"/>
          <p:cNvSpPr txBox="1"/>
          <p:nvPr>
            <p:ph idx="8" type="subTitle"/>
          </p:nvPr>
        </p:nvSpPr>
        <p:spPr>
          <a:xfrm>
            <a:off x="3559401" y="405682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771" name="Google Shape;771;p27"/>
          <p:cNvSpPr txBox="1"/>
          <p:nvPr>
            <p:ph idx="9" type="title"/>
          </p:nvPr>
        </p:nvSpPr>
        <p:spPr>
          <a:xfrm>
            <a:off x="6056727" y="18051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72" name="Google Shape;772;p27"/>
          <p:cNvSpPr txBox="1"/>
          <p:nvPr>
            <p:ph idx="13" type="subTitle"/>
          </p:nvPr>
        </p:nvSpPr>
        <p:spPr>
          <a:xfrm>
            <a:off x="6056727" y="2269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773" name="Google Shape;773;p27"/>
          <p:cNvSpPr txBox="1"/>
          <p:nvPr>
            <p:ph idx="14" type="title"/>
          </p:nvPr>
        </p:nvSpPr>
        <p:spPr>
          <a:xfrm>
            <a:off x="6056727" y="359260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74" name="Google Shape;774;p27"/>
          <p:cNvSpPr txBox="1"/>
          <p:nvPr>
            <p:ph idx="15" type="subTitle"/>
          </p:nvPr>
        </p:nvSpPr>
        <p:spPr>
          <a:xfrm>
            <a:off x="6056727" y="405682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775" name="Shape 775"/>
        <p:cNvGrpSpPr/>
        <p:nvPr/>
      </p:nvGrpSpPr>
      <p:grpSpPr>
        <a:xfrm>
          <a:off x="0" y="0"/>
          <a:ext cx="0" cy="0"/>
          <a:chOff x="0" y="0"/>
          <a:chExt cx="0" cy="0"/>
        </a:xfrm>
      </p:grpSpPr>
      <p:sp>
        <p:nvSpPr>
          <p:cNvPr id="776" name="Google Shape;776;p28"/>
          <p:cNvSpPr/>
          <p:nvPr/>
        </p:nvSpPr>
        <p:spPr>
          <a:xfrm flipH="1" rot="5400000">
            <a:off x="5598910" y="1514633"/>
            <a:ext cx="5059722" cy="2030451"/>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8"/>
          <p:cNvSpPr/>
          <p:nvPr/>
        </p:nvSpPr>
        <p:spPr>
          <a:xfrm flipH="1" rot="-5400000">
            <a:off x="-1514640" y="1598358"/>
            <a:ext cx="5059722" cy="2030451"/>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8"/>
          <p:cNvSpPr/>
          <p:nvPr/>
        </p:nvSpPr>
        <p:spPr>
          <a:xfrm flipH="1" rot="10800000">
            <a:off x="6540425" y="42"/>
            <a:ext cx="2603520" cy="1893132"/>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8"/>
          <p:cNvSpPr/>
          <p:nvPr/>
        </p:nvSpPr>
        <p:spPr>
          <a:xfrm flipH="1">
            <a:off x="34" y="3411550"/>
            <a:ext cx="2381817" cy="1731922"/>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8"/>
          <p:cNvSpPr txBox="1"/>
          <p:nvPr>
            <p:ph hasCustomPrompt="1" type="title"/>
          </p:nvPr>
        </p:nvSpPr>
        <p:spPr>
          <a:xfrm>
            <a:off x="2223600" y="670225"/>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1" name="Google Shape;781;p28"/>
          <p:cNvSpPr txBox="1"/>
          <p:nvPr>
            <p:ph idx="1" type="subTitle"/>
          </p:nvPr>
        </p:nvSpPr>
        <p:spPr>
          <a:xfrm>
            <a:off x="2223600" y="1253625"/>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782" name="Google Shape;782;p28"/>
          <p:cNvSpPr txBox="1"/>
          <p:nvPr>
            <p:ph hasCustomPrompt="1" idx="2" type="title"/>
          </p:nvPr>
        </p:nvSpPr>
        <p:spPr>
          <a:xfrm>
            <a:off x="2223600" y="1970819"/>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3" name="Google Shape;783;p28"/>
          <p:cNvSpPr txBox="1"/>
          <p:nvPr>
            <p:ph idx="3" type="subTitle"/>
          </p:nvPr>
        </p:nvSpPr>
        <p:spPr>
          <a:xfrm>
            <a:off x="2223600" y="2546181"/>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784" name="Google Shape;784;p28"/>
          <p:cNvSpPr txBox="1"/>
          <p:nvPr>
            <p:ph hasCustomPrompt="1" idx="4" type="title"/>
          </p:nvPr>
        </p:nvSpPr>
        <p:spPr>
          <a:xfrm>
            <a:off x="2223600" y="3271413"/>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5" name="Google Shape;785;p28"/>
          <p:cNvSpPr txBox="1"/>
          <p:nvPr>
            <p:ph idx="5" type="subTitle"/>
          </p:nvPr>
        </p:nvSpPr>
        <p:spPr>
          <a:xfrm>
            <a:off x="2223600" y="3838738"/>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786" name="Google Shape;786;p28"/>
          <p:cNvSpPr/>
          <p:nvPr/>
        </p:nvSpPr>
        <p:spPr>
          <a:xfrm rot="2700000">
            <a:off x="-322922" y="3812640"/>
            <a:ext cx="3433895" cy="694881"/>
          </a:xfrm>
          <a:custGeom>
            <a:rect b="b" l="l" r="r" t="t"/>
            <a:pathLst>
              <a:path extrusionOk="0" fill="none" h="7633" w="3772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8"/>
          <p:cNvSpPr/>
          <p:nvPr/>
        </p:nvSpPr>
        <p:spPr>
          <a:xfrm rot="-8100000">
            <a:off x="5609629" y="792407"/>
            <a:ext cx="3918927" cy="793032"/>
          </a:xfrm>
          <a:custGeom>
            <a:rect b="b" l="l" r="r" t="t"/>
            <a:pathLst>
              <a:path extrusionOk="0" fill="none" h="7633" w="3772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788" name="Shape 788"/>
        <p:cNvGrpSpPr/>
        <p:nvPr/>
      </p:nvGrpSpPr>
      <p:grpSpPr>
        <a:xfrm>
          <a:off x="0" y="0"/>
          <a:ext cx="0" cy="0"/>
          <a:chOff x="0" y="0"/>
          <a:chExt cx="0" cy="0"/>
        </a:xfrm>
      </p:grpSpPr>
      <p:sp>
        <p:nvSpPr>
          <p:cNvPr id="789" name="Google Shape;789;p29"/>
          <p:cNvSpPr/>
          <p:nvPr/>
        </p:nvSpPr>
        <p:spPr>
          <a:xfrm flipH="1">
            <a:off x="31" y="4086274"/>
            <a:ext cx="1454018" cy="1057279"/>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0" y="4464336"/>
            <a:ext cx="1367877" cy="679157"/>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rot="10800000">
            <a:off x="-18" y="39"/>
            <a:ext cx="2155643" cy="1567462"/>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9"/>
          <p:cNvSpPr/>
          <p:nvPr/>
        </p:nvSpPr>
        <p:spPr>
          <a:xfrm flipH="1" rot="10800000">
            <a:off x="7050974" y="25"/>
            <a:ext cx="2092986" cy="1521901"/>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9"/>
          <p:cNvSpPr/>
          <p:nvPr/>
        </p:nvSpPr>
        <p:spPr>
          <a:xfrm flipH="1" rot="-5400000">
            <a:off x="7427016" y="577677"/>
            <a:ext cx="2294663" cy="1139310"/>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9"/>
          <p:cNvSpPr/>
          <p:nvPr/>
        </p:nvSpPr>
        <p:spPr>
          <a:xfrm>
            <a:off x="7696975" y="4086274"/>
            <a:ext cx="1454018" cy="1057279"/>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5" name="Google Shape;795;p29"/>
          <p:cNvGrpSpPr/>
          <p:nvPr/>
        </p:nvGrpSpPr>
        <p:grpSpPr>
          <a:xfrm rot="5400000">
            <a:off x="-356408" y="342124"/>
            <a:ext cx="2221524" cy="1531147"/>
            <a:chOff x="238125" y="646675"/>
            <a:chExt cx="6051550" cy="4173200"/>
          </a:xfrm>
        </p:grpSpPr>
        <p:sp>
          <p:nvSpPr>
            <p:cNvPr id="796" name="Google Shape;796;p29"/>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9"/>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9"/>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9"/>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9"/>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9"/>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9"/>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9"/>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9"/>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6" name="Google Shape;806;p29"/>
          <p:cNvSpPr/>
          <p:nvPr/>
        </p:nvSpPr>
        <p:spPr>
          <a:xfrm rot="5400000">
            <a:off x="-577659" y="577677"/>
            <a:ext cx="2294663" cy="1139310"/>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29"/>
          <p:cNvGrpSpPr/>
          <p:nvPr/>
        </p:nvGrpSpPr>
        <p:grpSpPr>
          <a:xfrm flipH="1">
            <a:off x="6986791" y="3675115"/>
            <a:ext cx="2155562" cy="1485659"/>
            <a:chOff x="238125" y="646675"/>
            <a:chExt cx="6051550" cy="4173200"/>
          </a:xfrm>
        </p:grpSpPr>
        <p:sp>
          <p:nvSpPr>
            <p:cNvPr id="808" name="Google Shape;808;p29"/>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9"/>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9"/>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9"/>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9"/>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8" name="Google Shape;818;p29"/>
          <p:cNvSpPr/>
          <p:nvPr/>
        </p:nvSpPr>
        <p:spPr>
          <a:xfrm flipH="1">
            <a:off x="7558804" y="4352951"/>
            <a:ext cx="1592222" cy="79054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9"/>
          <p:cNvSpPr/>
          <p:nvPr/>
        </p:nvSpPr>
        <p:spPr>
          <a:xfrm rot="10800000">
            <a:off x="7313070" y="-2463"/>
            <a:ext cx="1856205" cy="1289939"/>
          </a:xfrm>
          <a:custGeom>
            <a:rect b="b" l="l" r="r" t="t"/>
            <a:pathLst>
              <a:path extrusionOk="0" fill="none" h="22325" w="32124">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9"/>
          <p:cNvSpPr/>
          <p:nvPr/>
        </p:nvSpPr>
        <p:spPr>
          <a:xfrm rot="2997557">
            <a:off x="-332492" y="4165654"/>
            <a:ext cx="2359509" cy="477469"/>
          </a:xfrm>
          <a:custGeom>
            <a:rect b="b" l="l" r="r" t="t"/>
            <a:pathLst>
              <a:path extrusionOk="0" fill="none" h="7633" w="3772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txBox="1"/>
          <p:nvPr>
            <p:ph hasCustomPrompt="1" type="title"/>
          </p:nvPr>
        </p:nvSpPr>
        <p:spPr>
          <a:xfrm>
            <a:off x="1325663" y="1168825"/>
            <a:ext cx="31323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6000"/>
              <a:buNone/>
              <a:defRPr sz="2500"/>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822" name="Google Shape;822;p29"/>
          <p:cNvSpPr txBox="1"/>
          <p:nvPr>
            <p:ph idx="1" type="subTitle"/>
          </p:nvPr>
        </p:nvSpPr>
        <p:spPr>
          <a:xfrm>
            <a:off x="1325663" y="1584450"/>
            <a:ext cx="31323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400"/>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23" name="Google Shape;823;p29"/>
          <p:cNvSpPr txBox="1"/>
          <p:nvPr>
            <p:ph idx="2"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24" name="Google Shape;824;p29"/>
          <p:cNvSpPr txBox="1"/>
          <p:nvPr>
            <p:ph hasCustomPrompt="1" idx="3" type="title"/>
          </p:nvPr>
        </p:nvSpPr>
        <p:spPr>
          <a:xfrm>
            <a:off x="1325663" y="2867900"/>
            <a:ext cx="31323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6000"/>
              <a:buNone/>
              <a:defRPr sz="2500">
                <a:latin typeface="Georgia"/>
                <a:ea typeface="Georgia"/>
                <a:cs typeface="Georgia"/>
                <a:sym typeface="Georgia"/>
              </a:defRPr>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825" name="Google Shape;825;p29"/>
          <p:cNvSpPr txBox="1"/>
          <p:nvPr>
            <p:ph idx="4" type="subTitle"/>
          </p:nvPr>
        </p:nvSpPr>
        <p:spPr>
          <a:xfrm>
            <a:off x="1325663" y="3283525"/>
            <a:ext cx="31323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400"/>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26" name="Google Shape;826;p29"/>
          <p:cNvSpPr txBox="1"/>
          <p:nvPr>
            <p:ph hasCustomPrompt="1" idx="5" type="title"/>
          </p:nvPr>
        </p:nvSpPr>
        <p:spPr>
          <a:xfrm>
            <a:off x="4686013" y="1168825"/>
            <a:ext cx="31323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6000"/>
              <a:buNone/>
              <a:defRPr sz="2500"/>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827" name="Google Shape;827;p29"/>
          <p:cNvSpPr txBox="1"/>
          <p:nvPr>
            <p:ph idx="6" type="subTitle"/>
          </p:nvPr>
        </p:nvSpPr>
        <p:spPr>
          <a:xfrm>
            <a:off x="4686013" y="1584450"/>
            <a:ext cx="31323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400"/>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28" name="Google Shape;828;p29"/>
          <p:cNvSpPr txBox="1"/>
          <p:nvPr>
            <p:ph hasCustomPrompt="1" idx="7" type="title"/>
          </p:nvPr>
        </p:nvSpPr>
        <p:spPr>
          <a:xfrm>
            <a:off x="4686013" y="2867900"/>
            <a:ext cx="31323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6000"/>
              <a:buNone/>
              <a:defRPr sz="2500"/>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829" name="Google Shape;829;p29"/>
          <p:cNvSpPr txBox="1"/>
          <p:nvPr>
            <p:ph idx="8" type="subTitle"/>
          </p:nvPr>
        </p:nvSpPr>
        <p:spPr>
          <a:xfrm>
            <a:off x="4686013" y="3283525"/>
            <a:ext cx="31323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400"/>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830" name="Shape 830"/>
        <p:cNvGrpSpPr/>
        <p:nvPr/>
      </p:nvGrpSpPr>
      <p:grpSpPr>
        <a:xfrm>
          <a:off x="0" y="0"/>
          <a:ext cx="0" cy="0"/>
          <a:chOff x="0" y="0"/>
          <a:chExt cx="0" cy="0"/>
        </a:xfrm>
      </p:grpSpPr>
      <p:grpSp>
        <p:nvGrpSpPr>
          <p:cNvPr id="831" name="Google Shape;831;p30"/>
          <p:cNvGrpSpPr/>
          <p:nvPr/>
        </p:nvGrpSpPr>
        <p:grpSpPr>
          <a:xfrm rot="5400000">
            <a:off x="-400026" y="400419"/>
            <a:ext cx="2577355" cy="1776531"/>
            <a:chOff x="238125" y="646675"/>
            <a:chExt cx="6051550" cy="4173200"/>
          </a:xfrm>
        </p:grpSpPr>
        <p:sp>
          <p:nvSpPr>
            <p:cNvPr id="832" name="Google Shape;832;p30"/>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2" name="Google Shape;842;p30"/>
          <p:cNvSpPr/>
          <p:nvPr/>
        </p:nvSpPr>
        <p:spPr>
          <a:xfrm>
            <a:off x="0" y="3318950"/>
            <a:ext cx="3816648" cy="1824561"/>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flipH="1">
            <a:off x="7251616" y="0"/>
            <a:ext cx="1892384" cy="2388403"/>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rot="-2057220">
            <a:off x="988085" y="969009"/>
            <a:ext cx="1542097" cy="1097462"/>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rot="9414459">
            <a:off x="6964696" y="3082990"/>
            <a:ext cx="1313083" cy="1450223"/>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rot="-10681906">
            <a:off x="666388" y="934542"/>
            <a:ext cx="1150730" cy="1270914"/>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278201" y="4183640"/>
            <a:ext cx="2793829" cy="959856"/>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rot="10800000">
            <a:off x="5936429" y="2"/>
            <a:ext cx="2735571" cy="939878"/>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30"/>
          <p:cNvGrpSpPr/>
          <p:nvPr/>
        </p:nvGrpSpPr>
        <p:grpSpPr>
          <a:xfrm rot="-5400000">
            <a:off x="6967049" y="2977769"/>
            <a:ext cx="2577355" cy="1776531"/>
            <a:chOff x="238125" y="646675"/>
            <a:chExt cx="6051550" cy="4173200"/>
          </a:xfrm>
        </p:grpSpPr>
        <p:sp>
          <p:nvSpPr>
            <p:cNvPr id="850" name="Google Shape;850;p30"/>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0"/>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0"/>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0" name="Google Shape;860;p30"/>
          <p:cNvSpPr/>
          <p:nvPr/>
        </p:nvSpPr>
        <p:spPr>
          <a:xfrm rot="7646441">
            <a:off x="7364966" y="2980127"/>
            <a:ext cx="1202991" cy="856167"/>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0"/>
          <p:cNvSpPr txBox="1"/>
          <p:nvPr>
            <p:ph type="title"/>
          </p:nvPr>
        </p:nvSpPr>
        <p:spPr>
          <a:xfrm>
            <a:off x="2424600" y="375287"/>
            <a:ext cx="4294800" cy="87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2" name="Google Shape;862;p30"/>
          <p:cNvSpPr txBox="1"/>
          <p:nvPr>
            <p:ph idx="1" type="subTitle"/>
          </p:nvPr>
        </p:nvSpPr>
        <p:spPr>
          <a:xfrm>
            <a:off x="2854650" y="1360575"/>
            <a:ext cx="3434700" cy="142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863" name="Google Shape;863;p30"/>
          <p:cNvSpPr txBox="1"/>
          <p:nvPr/>
        </p:nvSpPr>
        <p:spPr>
          <a:xfrm>
            <a:off x="2212650" y="3318950"/>
            <a:ext cx="47187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dk2"/>
                </a:solidFill>
                <a:latin typeface="Roboto"/>
                <a:ea typeface="Roboto"/>
                <a:cs typeface="Roboto"/>
                <a:sym typeface="Roboto"/>
              </a:rPr>
              <a:t>CREDITS: This presentation template was created by </a:t>
            </a:r>
            <a:r>
              <a:rPr b="1" lang="en" sz="1200">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2"/>
                </a:solidFill>
                <a:latin typeface="Roboto"/>
                <a:ea typeface="Roboto"/>
                <a:cs typeface="Roboto"/>
                <a:sym typeface="Roboto"/>
              </a:rPr>
              <a:t>, including icons by </a:t>
            </a:r>
            <a:r>
              <a:rPr b="1" lang="en" sz="1200">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2"/>
                </a:solidFill>
                <a:latin typeface="Roboto"/>
                <a:ea typeface="Roboto"/>
                <a:cs typeface="Roboto"/>
                <a:sym typeface="Roboto"/>
              </a:rPr>
              <a:t>, infographics &amp; images by </a:t>
            </a:r>
            <a:r>
              <a:rPr b="1" lang="en" sz="1200">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dk2"/>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1" name="Shape 81"/>
        <p:cNvGrpSpPr/>
        <p:nvPr/>
      </p:nvGrpSpPr>
      <p:grpSpPr>
        <a:xfrm>
          <a:off x="0" y="0"/>
          <a:ext cx="0" cy="0"/>
          <a:chOff x="0" y="0"/>
          <a:chExt cx="0" cy="0"/>
        </a:xfrm>
      </p:grpSpPr>
      <p:sp>
        <p:nvSpPr>
          <p:cNvPr id="82" name="Google Shape;82;p4"/>
          <p:cNvSpPr/>
          <p:nvPr/>
        </p:nvSpPr>
        <p:spPr>
          <a:xfrm>
            <a:off x="7381400" y="3861900"/>
            <a:ext cx="1762666" cy="1281649"/>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flipH="1" rot="10800000">
            <a:off x="0" y="11651"/>
            <a:ext cx="2292216" cy="1095774"/>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rot="2493665">
            <a:off x="7251790" y="3669384"/>
            <a:ext cx="1345013" cy="2160192"/>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rot="-8506782">
            <a:off x="524050" y="-591166"/>
            <a:ext cx="1344985" cy="216021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rot="10800000">
            <a:off x="17" y="-32"/>
            <a:ext cx="1577958" cy="542159"/>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7655647" y="4632149"/>
            <a:ext cx="1488296" cy="511346"/>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9" name="Google Shape;89;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1600"/>
              </a:spcBef>
              <a:spcAft>
                <a:spcPts val="0"/>
              </a:spcAft>
              <a:buSzPts val="1200"/>
              <a:buFont typeface="Roboto Condensed Light"/>
              <a:buAutoNum type="alphaLcPeriod"/>
              <a:defRPr/>
            </a:lvl2pPr>
            <a:lvl3pPr indent="-304800" lvl="2" marL="1371600" rtl="0">
              <a:lnSpc>
                <a:spcPct val="115000"/>
              </a:lnSpc>
              <a:spcBef>
                <a:spcPts val="1600"/>
              </a:spcBef>
              <a:spcAft>
                <a:spcPts val="0"/>
              </a:spcAft>
              <a:buSzPts val="1200"/>
              <a:buFont typeface="Roboto Condensed Light"/>
              <a:buAutoNum type="romanLcPeriod"/>
              <a:defRPr/>
            </a:lvl3pPr>
            <a:lvl4pPr indent="-304800" lvl="3" marL="1828800" rtl="0">
              <a:lnSpc>
                <a:spcPct val="115000"/>
              </a:lnSpc>
              <a:spcBef>
                <a:spcPts val="1600"/>
              </a:spcBef>
              <a:spcAft>
                <a:spcPts val="0"/>
              </a:spcAft>
              <a:buSzPts val="1200"/>
              <a:buFont typeface="Roboto Condensed Light"/>
              <a:buAutoNum type="arabicPeriod"/>
              <a:defRPr/>
            </a:lvl4pPr>
            <a:lvl5pPr indent="-304800" lvl="4" marL="2286000" rtl="0">
              <a:lnSpc>
                <a:spcPct val="115000"/>
              </a:lnSpc>
              <a:spcBef>
                <a:spcPts val="1600"/>
              </a:spcBef>
              <a:spcAft>
                <a:spcPts val="0"/>
              </a:spcAft>
              <a:buSzPts val="1200"/>
              <a:buFont typeface="Roboto Condensed Light"/>
              <a:buAutoNum type="alphaLcPeriod"/>
              <a:defRPr/>
            </a:lvl5pPr>
            <a:lvl6pPr indent="-304800" lvl="5" marL="2743200" rtl="0">
              <a:lnSpc>
                <a:spcPct val="115000"/>
              </a:lnSpc>
              <a:spcBef>
                <a:spcPts val="1600"/>
              </a:spcBef>
              <a:spcAft>
                <a:spcPts val="0"/>
              </a:spcAft>
              <a:buSzPts val="1200"/>
              <a:buFont typeface="Roboto Condensed Light"/>
              <a:buAutoNum type="romanLcPeriod"/>
              <a:defRPr/>
            </a:lvl6pPr>
            <a:lvl7pPr indent="-304800" lvl="6" marL="3200400" rtl="0">
              <a:lnSpc>
                <a:spcPct val="115000"/>
              </a:lnSpc>
              <a:spcBef>
                <a:spcPts val="1600"/>
              </a:spcBef>
              <a:spcAft>
                <a:spcPts val="0"/>
              </a:spcAft>
              <a:buSzPts val="1200"/>
              <a:buFont typeface="Roboto Condensed Light"/>
              <a:buAutoNum type="arabicPeriod"/>
              <a:defRPr/>
            </a:lvl7pPr>
            <a:lvl8pPr indent="-304800" lvl="7" marL="3657600" rtl="0">
              <a:lnSpc>
                <a:spcPct val="115000"/>
              </a:lnSpc>
              <a:spcBef>
                <a:spcPts val="1600"/>
              </a:spcBef>
              <a:spcAft>
                <a:spcPts val="0"/>
              </a:spcAft>
              <a:buSzPts val="1200"/>
              <a:buFont typeface="Roboto Condensed Light"/>
              <a:buAutoNum type="alphaLcPeriod"/>
              <a:defRPr/>
            </a:lvl8pPr>
            <a:lvl9pPr indent="-304800" lvl="8" marL="4114800" rtl="0">
              <a:lnSpc>
                <a:spcPct val="115000"/>
              </a:lnSpc>
              <a:spcBef>
                <a:spcPts val="1600"/>
              </a:spcBef>
              <a:spcAft>
                <a:spcPts val="1600"/>
              </a:spcAft>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864" name="Shape 864"/>
        <p:cNvGrpSpPr/>
        <p:nvPr/>
      </p:nvGrpSpPr>
      <p:grpSpPr>
        <a:xfrm>
          <a:off x="0" y="0"/>
          <a:ext cx="0" cy="0"/>
          <a:chOff x="0" y="0"/>
          <a:chExt cx="0" cy="0"/>
        </a:xfrm>
      </p:grpSpPr>
      <p:sp>
        <p:nvSpPr>
          <p:cNvPr id="865" name="Google Shape;865;p31"/>
          <p:cNvSpPr/>
          <p:nvPr/>
        </p:nvSpPr>
        <p:spPr>
          <a:xfrm flipH="1" rot="10800000">
            <a:off x="6311622" y="4006920"/>
            <a:ext cx="2832377" cy="1136605"/>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31"/>
          <p:cNvGrpSpPr/>
          <p:nvPr/>
        </p:nvGrpSpPr>
        <p:grpSpPr>
          <a:xfrm rot="-5400000">
            <a:off x="7068040" y="3060095"/>
            <a:ext cx="2457534" cy="1694319"/>
            <a:chOff x="238125" y="646675"/>
            <a:chExt cx="6051550" cy="4173200"/>
          </a:xfrm>
        </p:grpSpPr>
        <p:sp>
          <p:nvSpPr>
            <p:cNvPr id="867" name="Google Shape;867;p31"/>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1"/>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7" name="Google Shape;877;p31"/>
          <p:cNvSpPr/>
          <p:nvPr/>
        </p:nvSpPr>
        <p:spPr>
          <a:xfrm rot="10800000">
            <a:off x="6130275" y="-523"/>
            <a:ext cx="3013778" cy="1440742"/>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a:off x="0" y="3789494"/>
            <a:ext cx="2832396" cy="1354021"/>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7638515" y="4048804"/>
            <a:ext cx="1505543" cy="1094685"/>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a:off x="16826" y="4487225"/>
            <a:ext cx="1910195" cy="656270"/>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rot="10800000">
            <a:off x="-44" y="14501"/>
            <a:ext cx="1910243" cy="1712974"/>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1"/>
          <p:cNvSpPr/>
          <p:nvPr/>
        </p:nvSpPr>
        <p:spPr>
          <a:xfrm rot="-5400000">
            <a:off x="7156387" y="-532176"/>
            <a:ext cx="1496964" cy="2561338"/>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rot="10800000">
            <a:off x="6934750" y="-14000"/>
            <a:ext cx="2209198" cy="109687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rot="5671465">
            <a:off x="504909" y="3150644"/>
            <a:ext cx="1346055" cy="2545000"/>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rot="9478324">
            <a:off x="6731759" y="3991783"/>
            <a:ext cx="2659977" cy="697795"/>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6" name="Google Shape;886;p31"/>
          <p:cNvGrpSpPr/>
          <p:nvPr/>
        </p:nvGrpSpPr>
        <p:grpSpPr>
          <a:xfrm rot="5400000">
            <a:off x="-381496" y="397858"/>
            <a:ext cx="2458140" cy="1694319"/>
            <a:chOff x="238125" y="646675"/>
            <a:chExt cx="6051550" cy="4173200"/>
          </a:xfrm>
        </p:grpSpPr>
        <p:sp>
          <p:nvSpPr>
            <p:cNvPr id="887" name="Google Shape;887;p31"/>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1"/>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7" name="Google Shape;897;p31"/>
          <p:cNvSpPr/>
          <p:nvPr/>
        </p:nvSpPr>
        <p:spPr>
          <a:xfrm>
            <a:off x="0" y="0"/>
            <a:ext cx="1141574" cy="1440795"/>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rot="-9814874">
            <a:off x="251866" y="-217885"/>
            <a:ext cx="1334724" cy="224740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0" name="Shape 90"/>
        <p:cNvGrpSpPr/>
        <p:nvPr/>
      </p:nvGrpSpPr>
      <p:grpSpPr>
        <a:xfrm>
          <a:off x="0" y="0"/>
          <a:ext cx="0" cy="0"/>
          <a:chOff x="0" y="0"/>
          <a:chExt cx="0" cy="0"/>
        </a:xfrm>
      </p:grpSpPr>
      <p:sp>
        <p:nvSpPr>
          <p:cNvPr id="91" name="Google Shape;9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2" name="Google Shape;92;p5"/>
          <p:cNvSpPr txBox="1"/>
          <p:nvPr>
            <p:ph idx="2" type="title"/>
          </p:nvPr>
        </p:nvSpPr>
        <p:spPr>
          <a:xfrm>
            <a:off x="1501788" y="2416872"/>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3" name="Google Shape;93;p5"/>
          <p:cNvSpPr txBox="1"/>
          <p:nvPr>
            <p:ph idx="3" type="title"/>
          </p:nvPr>
        </p:nvSpPr>
        <p:spPr>
          <a:xfrm>
            <a:off x="5089088" y="2416875"/>
            <a:ext cx="25530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4" name="Google Shape;94;p5"/>
          <p:cNvSpPr txBox="1"/>
          <p:nvPr>
            <p:ph idx="1" type="subTitle"/>
          </p:nvPr>
        </p:nvSpPr>
        <p:spPr>
          <a:xfrm>
            <a:off x="5061913" y="2795675"/>
            <a:ext cx="2607600" cy="109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5" name="Google Shape;95;p5"/>
          <p:cNvSpPr txBox="1"/>
          <p:nvPr>
            <p:ph idx="4" type="subTitle"/>
          </p:nvPr>
        </p:nvSpPr>
        <p:spPr>
          <a:xfrm>
            <a:off x="1569375" y="2795675"/>
            <a:ext cx="2607600" cy="109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6" name="Google Shape;96;p5"/>
          <p:cNvSpPr/>
          <p:nvPr/>
        </p:nvSpPr>
        <p:spPr>
          <a:xfrm rot="-5400000">
            <a:off x="6686855" y="388191"/>
            <a:ext cx="2845379" cy="2068937"/>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flipH="1">
            <a:off x="3" y="0"/>
            <a:ext cx="3341558" cy="1107139"/>
          </a:xfrm>
          <a:custGeom>
            <a:rect b="b" l="l" r="r" t="t"/>
            <a:pathLst>
              <a:path extrusionOk="0" h="11764" w="35506">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10800000">
            <a:off x="-8" y="3746571"/>
            <a:ext cx="4216426" cy="1397004"/>
          </a:xfrm>
          <a:custGeom>
            <a:rect b="b" l="l" r="r" t="t"/>
            <a:pathLst>
              <a:path extrusionOk="0" h="11764" w="35506">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flipH="1" rot="5400000">
            <a:off x="7234366" y="3233865"/>
            <a:ext cx="1688410" cy="2130860"/>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3" y="4374573"/>
            <a:ext cx="1548718" cy="76894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5"/>
          <p:cNvGrpSpPr/>
          <p:nvPr/>
        </p:nvGrpSpPr>
        <p:grpSpPr>
          <a:xfrm flipH="1">
            <a:off x="3893" y="36"/>
            <a:ext cx="2443770" cy="1438480"/>
            <a:chOff x="238125" y="731900"/>
            <a:chExt cx="7141350" cy="4203625"/>
          </a:xfrm>
        </p:grpSpPr>
        <p:sp>
          <p:nvSpPr>
            <p:cNvPr id="102" name="Google Shape;102;p5"/>
            <p:cNvSpPr/>
            <p:nvPr/>
          </p:nvSpPr>
          <p:spPr>
            <a:xfrm>
              <a:off x="238125" y="731900"/>
              <a:ext cx="7140150" cy="4203625"/>
            </a:xfrm>
            <a:custGeom>
              <a:rect b="b" l="l" r="r" t="t"/>
              <a:pathLst>
                <a:path extrusionOk="0" h="168145" w="285606">
                  <a:moveTo>
                    <a:pt x="0" y="0"/>
                  </a:moveTo>
                  <a:cubicBezTo>
                    <a:pt x="4177" y="3553"/>
                    <a:pt x="8114" y="7345"/>
                    <a:pt x="11762" y="11474"/>
                  </a:cubicBezTo>
                  <a:cubicBezTo>
                    <a:pt x="26789" y="28325"/>
                    <a:pt x="34519" y="50554"/>
                    <a:pt x="41960" y="72014"/>
                  </a:cubicBezTo>
                  <a:cubicBezTo>
                    <a:pt x="45561" y="82335"/>
                    <a:pt x="49257" y="93042"/>
                    <a:pt x="53722" y="103027"/>
                  </a:cubicBezTo>
                  <a:cubicBezTo>
                    <a:pt x="58763" y="114262"/>
                    <a:pt x="64236" y="123383"/>
                    <a:pt x="70525" y="130969"/>
                  </a:cubicBezTo>
                  <a:cubicBezTo>
                    <a:pt x="87040" y="150892"/>
                    <a:pt x="110757" y="159918"/>
                    <a:pt x="127752" y="163999"/>
                  </a:cubicBezTo>
                  <a:cubicBezTo>
                    <a:pt x="137978" y="166447"/>
                    <a:pt x="148444" y="167792"/>
                    <a:pt x="158958" y="168080"/>
                  </a:cubicBezTo>
                  <a:cubicBezTo>
                    <a:pt x="160542" y="168123"/>
                    <a:pt x="162126" y="168144"/>
                    <a:pt x="163708" y="168144"/>
                  </a:cubicBezTo>
                  <a:cubicBezTo>
                    <a:pt x="172672" y="168144"/>
                    <a:pt x="181597" y="167451"/>
                    <a:pt x="190452" y="166063"/>
                  </a:cubicBezTo>
                  <a:cubicBezTo>
                    <a:pt x="197653" y="164911"/>
                    <a:pt x="204903" y="163375"/>
                    <a:pt x="211960" y="161934"/>
                  </a:cubicBezTo>
                  <a:cubicBezTo>
                    <a:pt x="225787" y="159006"/>
                    <a:pt x="240141" y="155981"/>
                    <a:pt x="254544" y="155981"/>
                  </a:cubicBezTo>
                  <a:lnTo>
                    <a:pt x="256224" y="155981"/>
                  </a:lnTo>
                  <a:cubicBezTo>
                    <a:pt x="266210" y="156125"/>
                    <a:pt x="276148" y="157806"/>
                    <a:pt x="285606" y="160974"/>
                  </a:cubicBezTo>
                  <a:lnTo>
                    <a:pt x="285606" y="160926"/>
                  </a:lnTo>
                  <a:cubicBezTo>
                    <a:pt x="284406" y="160542"/>
                    <a:pt x="283158" y="160158"/>
                    <a:pt x="281957" y="159774"/>
                  </a:cubicBezTo>
                  <a:cubicBezTo>
                    <a:pt x="273556" y="157374"/>
                    <a:pt x="264914" y="156029"/>
                    <a:pt x="256224" y="155885"/>
                  </a:cubicBezTo>
                  <a:cubicBezTo>
                    <a:pt x="255687" y="155877"/>
                    <a:pt x="255150" y="155873"/>
                    <a:pt x="254612" y="155873"/>
                  </a:cubicBezTo>
                  <a:cubicBezTo>
                    <a:pt x="240178" y="155873"/>
                    <a:pt x="225846" y="158922"/>
                    <a:pt x="211960" y="161838"/>
                  </a:cubicBezTo>
                  <a:cubicBezTo>
                    <a:pt x="204903" y="163327"/>
                    <a:pt x="197653" y="164863"/>
                    <a:pt x="190452" y="165967"/>
                  </a:cubicBezTo>
                  <a:cubicBezTo>
                    <a:pt x="181411" y="167387"/>
                    <a:pt x="172470" y="168099"/>
                    <a:pt x="163682" y="168099"/>
                  </a:cubicBezTo>
                  <a:cubicBezTo>
                    <a:pt x="151375" y="168099"/>
                    <a:pt x="139367" y="166704"/>
                    <a:pt x="127800" y="163903"/>
                  </a:cubicBezTo>
                  <a:cubicBezTo>
                    <a:pt x="110805" y="159870"/>
                    <a:pt x="87088" y="150796"/>
                    <a:pt x="70573" y="130921"/>
                  </a:cubicBezTo>
                  <a:cubicBezTo>
                    <a:pt x="56603" y="114021"/>
                    <a:pt x="49209" y="92657"/>
                    <a:pt x="42008" y="71966"/>
                  </a:cubicBezTo>
                  <a:cubicBezTo>
                    <a:pt x="38263" y="61212"/>
                    <a:pt x="34423" y="50121"/>
                    <a:pt x="29718" y="39848"/>
                  </a:cubicBezTo>
                  <a:cubicBezTo>
                    <a:pt x="27365" y="34711"/>
                    <a:pt x="24773" y="29718"/>
                    <a:pt x="21796" y="24917"/>
                  </a:cubicBezTo>
                  <a:cubicBezTo>
                    <a:pt x="18868" y="20116"/>
                    <a:pt x="15507" y="15603"/>
                    <a:pt x="11810" y="11426"/>
                  </a:cubicBezTo>
                  <a:cubicBezTo>
                    <a:pt x="8162" y="7345"/>
                    <a:pt x="4273" y="3505"/>
                    <a:pt x="96"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443350" y="731900"/>
              <a:ext cx="6934925" cy="4046375"/>
            </a:xfrm>
            <a:custGeom>
              <a:rect b="b" l="l" r="r" t="t"/>
              <a:pathLst>
                <a:path extrusionOk="0" h="161855" w="277397">
                  <a:moveTo>
                    <a:pt x="1" y="0"/>
                  </a:moveTo>
                  <a:cubicBezTo>
                    <a:pt x="4513" y="4513"/>
                    <a:pt x="8786" y="9314"/>
                    <a:pt x="12723" y="14355"/>
                  </a:cubicBezTo>
                  <a:cubicBezTo>
                    <a:pt x="25301" y="30198"/>
                    <a:pt x="32263" y="50169"/>
                    <a:pt x="39080" y="69469"/>
                  </a:cubicBezTo>
                  <a:cubicBezTo>
                    <a:pt x="46281" y="90017"/>
                    <a:pt x="53723" y="111237"/>
                    <a:pt x="67885" y="127896"/>
                  </a:cubicBezTo>
                  <a:cubicBezTo>
                    <a:pt x="80896" y="143211"/>
                    <a:pt x="100724" y="153581"/>
                    <a:pt x="126889" y="158766"/>
                  </a:cubicBezTo>
                  <a:cubicBezTo>
                    <a:pt x="136586" y="160686"/>
                    <a:pt x="146476" y="161694"/>
                    <a:pt x="156414" y="161838"/>
                  </a:cubicBezTo>
                  <a:cubicBezTo>
                    <a:pt x="157162" y="161849"/>
                    <a:pt x="157910" y="161855"/>
                    <a:pt x="158659" y="161855"/>
                  </a:cubicBezTo>
                  <a:cubicBezTo>
                    <a:pt x="167847" y="161855"/>
                    <a:pt x="177027" y="161040"/>
                    <a:pt x="186084" y="159486"/>
                  </a:cubicBezTo>
                  <a:cubicBezTo>
                    <a:pt x="193093" y="158238"/>
                    <a:pt x="200198" y="156605"/>
                    <a:pt x="207016" y="155069"/>
                  </a:cubicBezTo>
                  <a:cubicBezTo>
                    <a:pt x="220938" y="151901"/>
                    <a:pt x="235293" y="148588"/>
                    <a:pt x="249744" y="148444"/>
                  </a:cubicBezTo>
                  <a:lnTo>
                    <a:pt x="250752" y="148444"/>
                  </a:lnTo>
                  <a:cubicBezTo>
                    <a:pt x="259778" y="148444"/>
                    <a:pt x="268755" y="149836"/>
                    <a:pt x="277397" y="152477"/>
                  </a:cubicBezTo>
                  <a:lnTo>
                    <a:pt x="277397" y="152333"/>
                  </a:lnTo>
                  <a:cubicBezTo>
                    <a:pt x="276773" y="152141"/>
                    <a:pt x="276197" y="151949"/>
                    <a:pt x="275573" y="151805"/>
                  </a:cubicBezTo>
                  <a:cubicBezTo>
                    <a:pt x="267483" y="149493"/>
                    <a:pt x="259126" y="148295"/>
                    <a:pt x="250759" y="148295"/>
                  </a:cubicBezTo>
                  <a:cubicBezTo>
                    <a:pt x="250436" y="148295"/>
                    <a:pt x="250114" y="148296"/>
                    <a:pt x="249792" y="148300"/>
                  </a:cubicBezTo>
                  <a:cubicBezTo>
                    <a:pt x="235293" y="148492"/>
                    <a:pt x="220890" y="151757"/>
                    <a:pt x="207016" y="154925"/>
                  </a:cubicBezTo>
                  <a:cubicBezTo>
                    <a:pt x="200150" y="156509"/>
                    <a:pt x="193093" y="158142"/>
                    <a:pt x="186084" y="159342"/>
                  </a:cubicBezTo>
                  <a:cubicBezTo>
                    <a:pt x="176926" y="160958"/>
                    <a:pt x="167663" y="161766"/>
                    <a:pt x="158398" y="161766"/>
                  </a:cubicBezTo>
                  <a:cubicBezTo>
                    <a:pt x="147847" y="161766"/>
                    <a:pt x="137293" y="160718"/>
                    <a:pt x="126889" y="158622"/>
                  </a:cubicBezTo>
                  <a:cubicBezTo>
                    <a:pt x="100820" y="153485"/>
                    <a:pt x="80944" y="143115"/>
                    <a:pt x="67933" y="127800"/>
                  </a:cubicBezTo>
                  <a:cubicBezTo>
                    <a:pt x="53819" y="111189"/>
                    <a:pt x="46329" y="89969"/>
                    <a:pt x="39128" y="69421"/>
                  </a:cubicBezTo>
                  <a:cubicBezTo>
                    <a:pt x="32407" y="50121"/>
                    <a:pt x="25397" y="30150"/>
                    <a:pt x="12819" y="14259"/>
                  </a:cubicBezTo>
                  <a:cubicBezTo>
                    <a:pt x="8882" y="9266"/>
                    <a:pt x="4657" y="4513"/>
                    <a:pt x="145"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663000" y="731900"/>
              <a:ext cx="6715275" cy="3891200"/>
            </a:xfrm>
            <a:custGeom>
              <a:rect b="b" l="l" r="r" t="t"/>
              <a:pathLst>
                <a:path extrusionOk="0" h="155648" w="268611">
                  <a:moveTo>
                    <a:pt x="0" y="0"/>
                  </a:moveTo>
                  <a:cubicBezTo>
                    <a:pt x="4705" y="5521"/>
                    <a:pt x="9074" y="11234"/>
                    <a:pt x="13155" y="17235"/>
                  </a:cubicBezTo>
                  <a:cubicBezTo>
                    <a:pt x="23333" y="31830"/>
                    <a:pt x="29574" y="49545"/>
                    <a:pt x="35623" y="66685"/>
                  </a:cubicBezTo>
                  <a:cubicBezTo>
                    <a:pt x="42824" y="87184"/>
                    <a:pt x="50314" y="108404"/>
                    <a:pt x="64668" y="124872"/>
                  </a:cubicBezTo>
                  <a:cubicBezTo>
                    <a:pt x="71726" y="132985"/>
                    <a:pt x="81088" y="139562"/>
                    <a:pt x="92370" y="144507"/>
                  </a:cubicBezTo>
                  <a:cubicBezTo>
                    <a:pt x="101923" y="148636"/>
                    <a:pt x="112726" y="151613"/>
                    <a:pt x="125448" y="153581"/>
                  </a:cubicBezTo>
                  <a:cubicBezTo>
                    <a:pt x="134330" y="154925"/>
                    <a:pt x="143307" y="155645"/>
                    <a:pt x="152285" y="155645"/>
                  </a:cubicBezTo>
                  <a:cubicBezTo>
                    <a:pt x="152527" y="155646"/>
                    <a:pt x="152770" y="155647"/>
                    <a:pt x="153012" y="155647"/>
                  </a:cubicBezTo>
                  <a:cubicBezTo>
                    <a:pt x="162468" y="155647"/>
                    <a:pt x="171920" y="154734"/>
                    <a:pt x="181234" y="152909"/>
                  </a:cubicBezTo>
                  <a:cubicBezTo>
                    <a:pt x="188004" y="151613"/>
                    <a:pt x="194917" y="149836"/>
                    <a:pt x="201542" y="148108"/>
                  </a:cubicBezTo>
                  <a:cubicBezTo>
                    <a:pt x="214937" y="144699"/>
                    <a:pt x="228763" y="141195"/>
                    <a:pt x="242782" y="140907"/>
                  </a:cubicBezTo>
                  <a:cubicBezTo>
                    <a:pt x="243306" y="140898"/>
                    <a:pt x="243829" y="140894"/>
                    <a:pt x="244352" y="140894"/>
                  </a:cubicBezTo>
                  <a:cubicBezTo>
                    <a:pt x="252560" y="140894"/>
                    <a:pt x="260713" y="141957"/>
                    <a:pt x="268611" y="144123"/>
                  </a:cubicBezTo>
                  <a:lnTo>
                    <a:pt x="268611" y="143979"/>
                  </a:lnTo>
                  <a:cubicBezTo>
                    <a:pt x="260834" y="141819"/>
                    <a:pt x="252768" y="140714"/>
                    <a:pt x="244702" y="140714"/>
                  </a:cubicBezTo>
                  <a:lnTo>
                    <a:pt x="242782" y="140714"/>
                  </a:lnTo>
                  <a:cubicBezTo>
                    <a:pt x="228763" y="141003"/>
                    <a:pt x="214889" y="144555"/>
                    <a:pt x="201494" y="147964"/>
                  </a:cubicBezTo>
                  <a:cubicBezTo>
                    <a:pt x="194869" y="149644"/>
                    <a:pt x="188004" y="151372"/>
                    <a:pt x="181186" y="152765"/>
                  </a:cubicBezTo>
                  <a:cubicBezTo>
                    <a:pt x="171927" y="154571"/>
                    <a:pt x="162317" y="155474"/>
                    <a:pt x="152429" y="155474"/>
                  </a:cubicBezTo>
                  <a:cubicBezTo>
                    <a:pt x="143654" y="155474"/>
                    <a:pt x="134660" y="154763"/>
                    <a:pt x="125496" y="153341"/>
                  </a:cubicBezTo>
                  <a:cubicBezTo>
                    <a:pt x="97699" y="149068"/>
                    <a:pt x="77871" y="139706"/>
                    <a:pt x="64764" y="124727"/>
                  </a:cubicBezTo>
                  <a:cubicBezTo>
                    <a:pt x="50458" y="108308"/>
                    <a:pt x="43016" y="87088"/>
                    <a:pt x="35767" y="66637"/>
                  </a:cubicBezTo>
                  <a:cubicBezTo>
                    <a:pt x="29766" y="49449"/>
                    <a:pt x="23525" y="31734"/>
                    <a:pt x="13299" y="17139"/>
                  </a:cubicBezTo>
                  <a:cubicBezTo>
                    <a:pt x="9218" y="11186"/>
                    <a:pt x="4897" y="5473"/>
                    <a:pt x="240"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891025" y="731900"/>
              <a:ext cx="6487250" cy="3738750"/>
            </a:xfrm>
            <a:custGeom>
              <a:rect b="b" l="l" r="r" t="t"/>
              <a:pathLst>
                <a:path extrusionOk="0" h="149550" w="259490">
                  <a:moveTo>
                    <a:pt x="1" y="0"/>
                  </a:moveTo>
                  <a:cubicBezTo>
                    <a:pt x="4754" y="6337"/>
                    <a:pt x="8931" y="13106"/>
                    <a:pt x="13011" y="19828"/>
                  </a:cubicBezTo>
                  <a:lnTo>
                    <a:pt x="13203" y="20116"/>
                  </a:lnTo>
                  <a:cubicBezTo>
                    <a:pt x="21317" y="33222"/>
                    <a:pt x="26646" y="48681"/>
                    <a:pt x="31879" y="63612"/>
                  </a:cubicBezTo>
                  <a:cubicBezTo>
                    <a:pt x="39080" y="84208"/>
                    <a:pt x="46474" y="105524"/>
                    <a:pt x="61116" y="121847"/>
                  </a:cubicBezTo>
                  <a:cubicBezTo>
                    <a:pt x="68318" y="129912"/>
                    <a:pt x="77968" y="136250"/>
                    <a:pt x="89730" y="140714"/>
                  </a:cubicBezTo>
                  <a:cubicBezTo>
                    <a:pt x="99332" y="144411"/>
                    <a:pt x="110470" y="146860"/>
                    <a:pt x="123672" y="148348"/>
                  </a:cubicBezTo>
                  <a:cubicBezTo>
                    <a:pt x="130778" y="149116"/>
                    <a:pt x="137883" y="149500"/>
                    <a:pt x="144988" y="149548"/>
                  </a:cubicBezTo>
                  <a:cubicBezTo>
                    <a:pt x="145206" y="149549"/>
                    <a:pt x="145423" y="149550"/>
                    <a:pt x="145640" y="149550"/>
                  </a:cubicBezTo>
                  <a:cubicBezTo>
                    <a:pt x="155839" y="149550"/>
                    <a:pt x="165988" y="148447"/>
                    <a:pt x="175954" y="146332"/>
                  </a:cubicBezTo>
                  <a:cubicBezTo>
                    <a:pt x="182579" y="144891"/>
                    <a:pt x="189157" y="143019"/>
                    <a:pt x="195590" y="141243"/>
                  </a:cubicBezTo>
                  <a:cubicBezTo>
                    <a:pt x="208504" y="137642"/>
                    <a:pt x="221899" y="133897"/>
                    <a:pt x="235485" y="133369"/>
                  </a:cubicBezTo>
                  <a:cubicBezTo>
                    <a:pt x="236665" y="133320"/>
                    <a:pt x="237845" y="133295"/>
                    <a:pt x="239024" y="133295"/>
                  </a:cubicBezTo>
                  <a:cubicBezTo>
                    <a:pt x="245907" y="133295"/>
                    <a:pt x="252768" y="134130"/>
                    <a:pt x="259490" y="135770"/>
                  </a:cubicBezTo>
                  <a:lnTo>
                    <a:pt x="259490" y="135482"/>
                  </a:lnTo>
                  <a:cubicBezTo>
                    <a:pt x="252684" y="133821"/>
                    <a:pt x="245734" y="133022"/>
                    <a:pt x="238764" y="133022"/>
                  </a:cubicBezTo>
                  <a:cubicBezTo>
                    <a:pt x="237672" y="133022"/>
                    <a:pt x="236579" y="133042"/>
                    <a:pt x="235485" y="133081"/>
                  </a:cubicBezTo>
                  <a:cubicBezTo>
                    <a:pt x="221851" y="133657"/>
                    <a:pt x="208456" y="137402"/>
                    <a:pt x="195542" y="141003"/>
                  </a:cubicBezTo>
                  <a:cubicBezTo>
                    <a:pt x="189157" y="142779"/>
                    <a:pt x="182531" y="144651"/>
                    <a:pt x="175906" y="146091"/>
                  </a:cubicBezTo>
                  <a:cubicBezTo>
                    <a:pt x="166196" y="148223"/>
                    <a:pt x="155975" y="149277"/>
                    <a:pt x="145030" y="149277"/>
                  </a:cubicBezTo>
                  <a:cubicBezTo>
                    <a:pt x="138224" y="149277"/>
                    <a:pt x="131138" y="148870"/>
                    <a:pt x="123720" y="148060"/>
                  </a:cubicBezTo>
                  <a:cubicBezTo>
                    <a:pt x="94771" y="144843"/>
                    <a:pt x="74367" y="136202"/>
                    <a:pt x="61309" y="121655"/>
                  </a:cubicBezTo>
                  <a:cubicBezTo>
                    <a:pt x="46714" y="105380"/>
                    <a:pt x="39320" y="84112"/>
                    <a:pt x="32119" y="63516"/>
                  </a:cubicBezTo>
                  <a:cubicBezTo>
                    <a:pt x="26886" y="48585"/>
                    <a:pt x="21461" y="33126"/>
                    <a:pt x="13395" y="19972"/>
                  </a:cubicBezTo>
                  <a:lnTo>
                    <a:pt x="13203" y="19684"/>
                  </a:lnTo>
                  <a:cubicBezTo>
                    <a:pt x="9171" y="13010"/>
                    <a:pt x="4994" y="6289"/>
                    <a:pt x="289"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1128675" y="731900"/>
              <a:ext cx="6249600" cy="3588700"/>
            </a:xfrm>
            <a:custGeom>
              <a:rect b="b" l="l" r="r" t="t"/>
              <a:pathLst>
                <a:path extrusionOk="0" h="143548" w="249984">
                  <a:moveTo>
                    <a:pt x="1" y="0"/>
                  </a:moveTo>
                  <a:cubicBezTo>
                    <a:pt x="3985" y="6145"/>
                    <a:pt x="7394" y="12674"/>
                    <a:pt x="10803" y="19060"/>
                  </a:cubicBezTo>
                  <a:cubicBezTo>
                    <a:pt x="11523" y="20356"/>
                    <a:pt x="12195" y="21652"/>
                    <a:pt x="12867" y="22948"/>
                  </a:cubicBezTo>
                  <a:cubicBezTo>
                    <a:pt x="19012" y="34422"/>
                    <a:pt x="23477" y="47577"/>
                    <a:pt x="27798" y="60299"/>
                  </a:cubicBezTo>
                  <a:cubicBezTo>
                    <a:pt x="34903" y="81087"/>
                    <a:pt x="42201" y="102595"/>
                    <a:pt x="57132" y="118726"/>
                  </a:cubicBezTo>
                  <a:cubicBezTo>
                    <a:pt x="70670" y="133369"/>
                    <a:pt x="91122" y="141099"/>
                    <a:pt x="121560" y="143067"/>
                  </a:cubicBezTo>
                  <a:cubicBezTo>
                    <a:pt x="126457" y="143403"/>
                    <a:pt x="131210" y="143547"/>
                    <a:pt x="135770" y="143547"/>
                  </a:cubicBezTo>
                  <a:cubicBezTo>
                    <a:pt x="148541" y="143547"/>
                    <a:pt x="159967" y="142299"/>
                    <a:pt x="170337" y="139754"/>
                  </a:cubicBezTo>
                  <a:cubicBezTo>
                    <a:pt x="176674" y="138218"/>
                    <a:pt x="183059" y="136250"/>
                    <a:pt x="189204" y="134377"/>
                  </a:cubicBezTo>
                  <a:cubicBezTo>
                    <a:pt x="201687" y="130537"/>
                    <a:pt x="214553" y="126600"/>
                    <a:pt x="227804" y="125784"/>
                  </a:cubicBezTo>
                  <a:cubicBezTo>
                    <a:pt x="229460" y="125688"/>
                    <a:pt x="231116" y="125639"/>
                    <a:pt x="232770" y="125639"/>
                  </a:cubicBezTo>
                  <a:cubicBezTo>
                    <a:pt x="238550" y="125639"/>
                    <a:pt x="244310" y="126232"/>
                    <a:pt x="249984" y="127464"/>
                  </a:cubicBezTo>
                  <a:lnTo>
                    <a:pt x="249984" y="127128"/>
                  </a:lnTo>
                  <a:cubicBezTo>
                    <a:pt x="244319" y="125935"/>
                    <a:pt x="238568" y="125350"/>
                    <a:pt x="232797" y="125350"/>
                  </a:cubicBezTo>
                  <a:cubicBezTo>
                    <a:pt x="231134" y="125350"/>
                    <a:pt x="229469" y="125399"/>
                    <a:pt x="227804" y="125496"/>
                  </a:cubicBezTo>
                  <a:cubicBezTo>
                    <a:pt x="214553" y="126312"/>
                    <a:pt x="201639" y="130249"/>
                    <a:pt x="189156" y="134089"/>
                  </a:cubicBezTo>
                  <a:cubicBezTo>
                    <a:pt x="183011" y="135962"/>
                    <a:pt x="176626" y="137882"/>
                    <a:pt x="170289" y="139466"/>
                  </a:cubicBezTo>
                  <a:cubicBezTo>
                    <a:pt x="159968" y="142011"/>
                    <a:pt x="148605" y="143255"/>
                    <a:pt x="135838" y="143255"/>
                  </a:cubicBezTo>
                  <a:cubicBezTo>
                    <a:pt x="131264" y="143255"/>
                    <a:pt x="126510" y="143095"/>
                    <a:pt x="121560" y="142779"/>
                  </a:cubicBezTo>
                  <a:cubicBezTo>
                    <a:pt x="91218" y="140811"/>
                    <a:pt x="70862" y="133129"/>
                    <a:pt x="57372" y="118534"/>
                  </a:cubicBezTo>
                  <a:cubicBezTo>
                    <a:pt x="42489" y="102451"/>
                    <a:pt x="35143" y="80943"/>
                    <a:pt x="28086" y="60203"/>
                  </a:cubicBezTo>
                  <a:cubicBezTo>
                    <a:pt x="23813" y="47481"/>
                    <a:pt x="19300" y="34326"/>
                    <a:pt x="13155" y="22804"/>
                  </a:cubicBezTo>
                  <a:cubicBezTo>
                    <a:pt x="12483" y="21508"/>
                    <a:pt x="11763" y="20212"/>
                    <a:pt x="11091" y="18916"/>
                  </a:cubicBezTo>
                  <a:cubicBezTo>
                    <a:pt x="7682" y="12578"/>
                    <a:pt x="4274" y="6097"/>
                    <a:pt x="337"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1371125" y="731900"/>
              <a:ext cx="6007150" cy="3461475"/>
            </a:xfrm>
            <a:custGeom>
              <a:rect b="b" l="l" r="r" t="t"/>
              <a:pathLst>
                <a:path extrusionOk="0" h="138459" w="240286">
                  <a:moveTo>
                    <a:pt x="1" y="0"/>
                  </a:moveTo>
                  <a:cubicBezTo>
                    <a:pt x="3649" y="6481"/>
                    <a:pt x="6722" y="13299"/>
                    <a:pt x="9746" y="20068"/>
                  </a:cubicBezTo>
                  <a:cubicBezTo>
                    <a:pt x="10611" y="21988"/>
                    <a:pt x="11475" y="23909"/>
                    <a:pt x="12387" y="25829"/>
                  </a:cubicBezTo>
                  <a:cubicBezTo>
                    <a:pt x="16804" y="35431"/>
                    <a:pt x="20116" y="45753"/>
                    <a:pt x="23717" y="56603"/>
                  </a:cubicBezTo>
                  <a:cubicBezTo>
                    <a:pt x="30582" y="77775"/>
                    <a:pt x="37736" y="99619"/>
                    <a:pt x="53003" y="115702"/>
                  </a:cubicBezTo>
                  <a:cubicBezTo>
                    <a:pt x="68462" y="131977"/>
                    <a:pt x="91362" y="134617"/>
                    <a:pt x="113542" y="137162"/>
                  </a:cubicBezTo>
                  <a:cubicBezTo>
                    <a:pt x="115414" y="137402"/>
                    <a:pt x="117335" y="137594"/>
                    <a:pt x="119207" y="137834"/>
                  </a:cubicBezTo>
                  <a:cubicBezTo>
                    <a:pt x="122616" y="138266"/>
                    <a:pt x="126120" y="138458"/>
                    <a:pt x="129577" y="138458"/>
                  </a:cubicBezTo>
                  <a:cubicBezTo>
                    <a:pt x="140043" y="138458"/>
                    <a:pt x="151613" y="136682"/>
                    <a:pt x="164528" y="133177"/>
                  </a:cubicBezTo>
                  <a:cubicBezTo>
                    <a:pt x="170577" y="131545"/>
                    <a:pt x="176674" y="129480"/>
                    <a:pt x="182531" y="127512"/>
                  </a:cubicBezTo>
                  <a:cubicBezTo>
                    <a:pt x="194581" y="123527"/>
                    <a:pt x="207016" y="119350"/>
                    <a:pt x="219882" y="118294"/>
                  </a:cubicBezTo>
                  <a:cubicBezTo>
                    <a:pt x="222134" y="118104"/>
                    <a:pt x="224391" y="118008"/>
                    <a:pt x="226646" y="118008"/>
                  </a:cubicBezTo>
                  <a:cubicBezTo>
                    <a:pt x="231219" y="118008"/>
                    <a:pt x="235785" y="118403"/>
                    <a:pt x="240286" y="119206"/>
                  </a:cubicBezTo>
                  <a:lnTo>
                    <a:pt x="240286" y="118870"/>
                  </a:lnTo>
                  <a:cubicBezTo>
                    <a:pt x="235705" y="118052"/>
                    <a:pt x="231057" y="117636"/>
                    <a:pt x="226404" y="117636"/>
                  </a:cubicBezTo>
                  <a:cubicBezTo>
                    <a:pt x="224229" y="117636"/>
                    <a:pt x="222053" y="117727"/>
                    <a:pt x="219882" y="117910"/>
                  </a:cubicBezTo>
                  <a:cubicBezTo>
                    <a:pt x="206968" y="118966"/>
                    <a:pt x="194533" y="123143"/>
                    <a:pt x="182435" y="127176"/>
                  </a:cubicBezTo>
                  <a:cubicBezTo>
                    <a:pt x="176578" y="129144"/>
                    <a:pt x="170481" y="131209"/>
                    <a:pt x="164432" y="132841"/>
                  </a:cubicBezTo>
                  <a:cubicBezTo>
                    <a:pt x="151527" y="136354"/>
                    <a:pt x="140014" y="138100"/>
                    <a:pt x="129554" y="138100"/>
                  </a:cubicBezTo>
                  <a:cubicBezTo>
                    <a:pt x="126004" y="138100"/>
                    <a:pt x="122576" y="137899"/>
                    <a:pt x="119255" y="137498"/>
                  </a:cubicBezTo>
                  <a:cubicBezTo>
                    <a:pt x="117383" y="137258"/>
                    <a:pt x="115462" y="137018"/>
                    <a:pt x="113590" y="136826"/>
                  </a:cubicBezTo>
                  <a:cubicBezTo>
                    <a:pt x="91506" y="134233"/>
                    <a:pt x="68654" y="131593"/>
                    <a:pt x="53291" y="115462"/>
                  </a:cubicBezTo>
                  <a:cubicBezTo>
                    <a:pt x="38072" y="99427"/>
                    <a:pt x="30966" y="77631"/>
                    <a:pt x="24053" y="56507"/>
                  </a:cubicBezTo>
                  <a:cubicBezTo>
                    <a:pt x="20644" y="46089"/>
                    <a:pt x="17092" y="35335"/>
                    <a:pt x="12723" y="25685"/>
                  </a:cubicBezTo>
                  <a:cubicBezTo>
                    <a:pt x="11811" y="23764"/>
                    <a:pt x="10947" y="21844"/>
                    <a:pt x="10082" y="19924"/>
                  </a:cubicBezTo>
                  <a:cubicBezTo>
                    <a:pt x="7106" y="13202"/>
                    <a:pt x="4033" y="6433"/>
                    <a:pt x="433"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1619575" y="731900"/>
              <a:ext cx="5759900" cy="3319825"/>
            </a:xfrm>
            <a:custGeom>
              <a:rect b="b" l="l" r="r" t="t"/>
              <a:pathLst>
                <a:path extrusionOk="0" h="132793" w="230396">
                  <a:moveTo>
                    <a:pt x="0" y="0"/>
                  </a:moveTo>
                  <a:cubicBezTo>
                    <a:pt x="3553" y="7201"/>
                    <a:pt x="6434" y="14835"/>
                    <a:pt x="9218" y="22324"/>
                  </a:cubicBezTo>
                  <a:cubicBezTo>
                    <a:pt x="10034" y="24485"/>
                    <a:pt x="10802" y="26597"/>
                    <a:pt x="11619" y="28709"/>
                  </a:cubicBezTo>
                  <a:cubicBezTo>
                    <a:pt x="14547" y="36295"/>
                    <a:pt x="16948" y="44168"/>
                    <a:pt x="19492" y="52522"/>
                  </a:cubicBezTo>
                  <a:cubicBezTo>
                    <a:pt x="26069" y="74222"/>
                    <a:pt x="32887" y="96594"/>
                    <a:pt x="48634" y="112677"/>
                  </a:cubicBezTo>
                  <a:cubicBezTo>
                    <a:pt x="65149" y="129528"/>
                    <a:pt x="89633" y="130969"/>
                    <a:pt x="113254" y="132409"/>
                  </a:cubicBezTo>
                  <a:lnTo>
                    <a:pt x="116614" y="132601"/>
                  </a:lnTo>
                  <a:cubicBezTo>
                    <a:pt x="118343" y="132745"/>
                    <a:pt x="120119" y="132793"/>
                    <a:pt x="121895" y="132793"/>
                  </a:cubicBezTo>
                  <a:cubicBezTo>
                    <a:pt x="132842" y="132793"/>
                    <a:pt x="144892" y="130729"/>
                    <a:pt x="158478" y="126600"/>
                  </a:cubicBezTo>
                  <a:cubicBezTo>
                    <a:pt x="164239" y="124872"/>
                    <a:pt x="170001" y="122759"/>
                    <a:pt x="175570" y="120743"/>
                  </a:cubicBezTo>
                  <a:cubicBezTo>
                    <a:pt x="187188" y="116470"/>
                    <a:pt x="199286" y="112053"/>
                    <a:pt x="211816" y="110757"/>
                  </a:cubicBezTo>
                  <a:cubicBezTo>
                    <a:pt x="214427" y="110494"/>
                    <a:pt x="217037" y="110359"/>
                    <a:pt x="219648" y="110359"/>
                  </a:cubicBezTo>
                  <a:cubicBezTo>
                    <a:pt x="223230" y="110359"/>
                    <a:pt x="226813" y="110613"/>
                    <a:pt x="230396" y="111141"/>
                  </a:cubicBezTo>
                  <a:lnTo>
                    <a:pt x="230396" y="110709"/>
                  </a:lnTo>
                  <a:cubicBezTo>
                    <a:pt x="226752" y="110200"/>
                    <a:pt x="223091" y="109941"/>
                    <a:pt x="219432" y="109941"/>
                  </a:cubicBezTo>
                  <a:cubicBezTo>
                    <a:pt x="216874" y="109941"/>
                    <a:pt x="214317" y="110068"/>
                    <a:pt x="211768" y="110325"/>
                  </a:cubicBezTo>
                  <a:cubicBezTo>
                    <a:pt x="199190" y="111669"/>
                    <a:pt x="187092" y="116086"/>
                    <a:pt x="175426" y="120359"/>
                  </a:cubicBezTo>
                  <a:cubicBezTo>
                    <a:pt x="169857" y="122375"/>
                    <a:pt x="164095" y="124487"/>
                    <a:pt x="158382" y="126216"/>
                  </a:cubicBezTo>
                  <a:cubicBezTo>
                    <a:pt x="144770" y="130366"/>
                    <a:pt x="132700" y="132364"/>
                    <a:pt x="121738" y="132364"/>
                  </a:cubicBezTo>
                  <a:cubicBezTo>
                    <a:pt x="120019" y="132364"/>
                    <a:pt x="118328" y="132314"/>
                    <a:pt x="116662" y="132217"/>
                  </a:cubicBezTo>
                  <a:lnTo>
                    <a:pt x="113302" y="132025"/>
                  </a:lnTo>
                  <a:cubicBezTo>
                    <a:pt x="89729" y="130585"/>
                    <a:pt x="65389" y="129144"/>
                    <a:pt x="48970" y="112389"/>
                  </a:cubicBezTo>
                  <a:cubicBezTo>
                    <a:pt x="33319" y="96402"/>
                    <a:pt x="26501" y="74030"/>
                    <a:pt x="19924" y="52426"/>
                  </a:cubicBezTo>
                  <a:cubicBezTo>
                    <a:pt x="17380" y="44024"/>
                    <a:pt x="14931" y="36151"/>
                    <a:pt x="12051" y="28565"/>
                  </a:cubicBezTo>
                  <a:cubicBezTo>
                    <a:pt x="11235" y="26453"/>
                    <a:pt x="10466" y="24389"/>
                    <a:pt x="9650" y="22228"/>
                  </a:cubicBezTo>
                  <a:cubicBezTo>
                    <a:pt x="6818" y="14739"/>
                    <a:pt x="3985" y="7153"/>
                    <a:pt x="481"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1872825" y="731900"/>
              <a:ext cx="5506650" cy="3202225"/>
            </a:xfrm>
            <a:custGeom>
              <a:rect b="b" l="l" r="r" t="t"/>
              <a:pathLst>
                <a:path extrusionOk="0" h="128089" w="220266">
                  <a:moveTo>
                    <a:pt x="0" y="0"/>
                  </a:moveTo>
                  <a:cubicBezTo>
                    <a:pt x="3649" y="8354"/>
                    <a:pt x="6338" y="17283"/>
                    <a:pt x="9026" y="26069"/>
                  </a:cubicBezTo>
                  <a:cubicBezTo>
                    <a:pt x="9602" y="27941"/>
                    <a:pt x="10130" y="29766"/>
                    <a:pt x="10706" y="31542"/>
                  </a:cubicBezTo>
                  <a:cubicBezTo>
                    <a:pt x="12291" y="36823"/>
                    <a:pt x="13779" y="42152"/>
                    <a:pt x="15315" y="47817"/>
                  </a:cubicBezTo>
                  <a:cubicBezTo>
                    <a:pt x="21412" y="70237"/>
                    <a:pt x="27702" y="93426"/>
                    <a:pt x="44121" y="109605"/>
                  </a:cubicBezTo>
                  <a:cubicBezTo>
                    <a:pt x="56507" y="121895"/>
                    <a:pt x="75087" y="128088"/>
                    <a:pt x="99379" y="128088"/>
                  </a:cubicBezTo>
                  <a:cubicBezTo>
                    <a:pt x="104036" y="128088"/>
                    <a:pt x="108837" y="127848"/>
                    <a:pt x="113878" y="127416"/>
                  </a:cubicBezTo>
                  <a:cubicBezTo>
                    <a:pt x="129385" y="126024"/>
                    <a:pt x="141579" y="123671"/>
                    <a:pt x="152237" y="120071"/>
                  </a:cubicBezTo>
                  <a:cubicBezTo>
                    <a:pt x="157614" y="118246"/>
                    <a:pt x="162991" y="116086"/>
                    <a:pt x="168176" y="114021"/>
                  </a:cubicBezTo>
                  <a:cubicBezTo>
                    <a:pt x="179506" y="109461"/>
                    <a:pt x="191221" y="104804"/>
                    <a:pt x="203511" y="103219"/>
                  </a:cubicBezTo>
                  <a:cubicBezTo>
                    <a:pt x="206469" y="102834"/>
                    <a:pt x="209454" y="102641"/>
                    <a:pt x="212452" y="102641"/>
                  </a:cubicBezTo>
                  <a:cubicBezTo>
                    <a:pt x="215050" y="102641"/>
                    <a:pt x="217658" y="102786"/>
                    <a:pt x="220266" y="103075"/>
                  </a:cubicBezTo>
                  <a:lnTo>
                    <a:pt x="220266" y="102643"/>
                  </a:lnTo>
                  <a:cubicBezTo>
                    <a:pt x="217658" y="102354"/>
                    <a:pt x="215050" y="102209"/>
                    <a:pt x="212447" y="102209"/>
                  </a:cubicBezTo>
                  <a:cubicBezTo>
                    <a:pt x="209443" y="102209"/>
                    <a:pt x="206446" y="102402"/>
                    <a:pt x="203463" y="102787"/>
                  </a:cubicBezTo>
                  <a:cubicBezTo>
                    <a:pt x="191124" y="104324"/>
                    <a:pt x="179362" y="109029"/>
                    <a:pt x="168032" y="113589"/>
                  </a:cubicBezTo>
                  <a:cubicBezTo>
                    <a:pt x="162847" y="115654"/>
                    <a:pt x="157470" y="117766"/>
                    <a:pt x="152141" y="119591"/>
                  </a:cubicBezTo>
                  <a:cubicBezTo>
                    <a:pt x="141483" y="123191"/>
                    <a:pt x="129337" y="125544"/>
                    <a:pt x="113878" y="126936"/>
                  </a:cubicBezTo>
                  <a:cubicBezTo>
                    <a:pt x="108874" y="127380"/>
                    <a:pt x="104073" y="127602"/>
                    <a:pt x="99478" y="127602"/>
                  </a:cubicBezTo>
                  <a:cubicBezTo>
                    <a:pt x="75287" y="127602"/>
                    <a:pt x="56810" y="121453"/>
                    <a:pt x="44505" y="109269"/>
                  </a:cubicBezTo>
                  <a:cubicBezTo>
                    <a:pt x="28182" y="93234"/>
                    <a:pt x="21892" y="70093"/>
                    <a:pt x="15795" y="47721"/>
                  </a:cubicBezTo>
                  <a:cubicBezTo>
                    <a:pt x="14259" y="42056"/>
                    <a:pt x="12819" y="36679"/>
                    <a:pt x="11186" y="31446"/>
                  </a:cubicBezTo>
                  <a:cubicBezTo>
                    <a:pt x="10658" y="29622"/>
                    <a:pt x="10082" y="27797"/>
                    <a:pt x="9554" y="25973"/>
                  </a:cubicBezTo>
                  <a:cubicBezTo>
                    <a:pt x="6818" y="17187"/>
                    <a:pt x="4129" y="8306"/>
                    <a:pt x="528"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2129675" y="731900"/>
              <a:ext cx="5248600" cy="3094200"/>
            </a:xfrm>
            <a:custGeom>
              <a:rect b="b" l="l" r="r" t="t"/>
              <a:pathLst>
                <a:path extrusionOk="0" h="123768" w="209944">
                  <a:moveTo>
                    <a:pt x="0" y="0"/>
                  </a:moveTo>
                  <a:cubicBezTo>
                    <a:pt x="3985" y="10130"/>
                    <a:pt x="6530" y="21124"/>
                    <a:pt x="9026" y="31926"/>
                  </a:cubicBezTo>
                  <a:lnTo>
                    <a:pt x="9602" y="34422"/>
                  </a:lnTo>
                  <a:cubicBezTo>
                    <a:pt x="10178" y="36919"/>
                    <a:pt x="10706" y="39415"/>
                    <a:pt x="11282" y="41960"/>
                  </a:cubicBezTo>
                  <a:cubicBezTo>
                    <a:pt x="16611" y="65628"/>
                    <a:pt x="22084" y="90113"/>
                    <a:pt x="39368" y="106580"/>
                  </a:cubicBezTo>
                  <a:cubicBezTo>
                    <a:pt x="53338" y="119831"/>
                    <a:pt x="72494" y="123767"/>
                    <a:pt x="90209" y="123767"/>
                  </a:cubicBezTo>
                  <a:cubicBezTo>
                    <a:pt x="97171" y="123719"/>
                    <a:pt x="104084" y="123191"/>
                    <a:pt x="110997" y="122135"/>
                  </a:cubicBezTo>
                  <a:cubicBezTo>
                    <a:pt x="124344" y="120167"/>
                    <a:pt x="135722" y="117334"/>
                    <a:pt x="145852" y="113493"/>
                  </a:cubicBezTo>
                  <a:cubicBezTo>
                    <a:pt x="150749" y="111573"/>
                    <a:pt x="155694" y="109413"/>
                    <a:pt x="160447" y="107348"/>
                  </a:cubicBezTo>
                  <a:cubicBezTo>
                    <a:pt x="171537" y="102499"/>
                    <a:pt x="182963" y="97506"/>
                    <a:pt x="195013" y="95682"/>
                  </a:cubicBezTo>
                  <a:cubicBezTo>
                    <a:pt x="198407" y="95155"/>
                    <a:pt x="201823" y="94899"/>
                    <a:pt x="205246" y="94899"/>
                  </a:cubicBezTo>
                  <a:cubicBezTo>
                    <a:pt x="206811" y="94899"/>
                    <a:pt x="208378" y="94952"/>
                    <a:pt x="209944" y="95058"/>
                  </a:cubicBezTo>
                  <a:lnTo>
                    <a:pt x="209944" y="94530"/>
                  </a:lnTo>
                  <a:cubicBezTo>
                    <a:pt x="208378" y="94424"/>
                    <a:pt x="206807" y="94371"/>
                    <a:pt x="205235" y="94371"/>
                  </a:cubicBezTo>
                  <a:cubicBezTo>
                    <a:pt x="201798" y="94371"/>
                    <a:pt x="198359" y="94627"/>
                    <a:pt x="194965" y="95154"/>
                  </a:cubicBezTo>
                  <a:cubicBezTo>
                    <a:pt x="182819" y="96978"/>
                    <a:pt x="171345" y="101971"/>
                    <a:pt x="160255" y="106820"/>
                  </a:cubicBezTo>
                  <a:cubicBezTo>
                    <a:pt x="155502" y="108933"/>
                    <a:pt x="150605" y="111093"/>
                    <a:pt x="145660" y="112965"/>
                  </a:cubicBezTo>
                  <a:cubicBezTo>
                    <a:pt x="135626" y="116806"/>
                    <a:pt x="124248" y="119639"/>
                    <a:pt x="110901" y="121607"/>
                  </a:cubicBezTo>
                  <a:cubicBezTo>
                    <a:pt x="104573" y="122547"/>
                    <a:pt x="97535" y="123208"/>
                    <a:pt x="90255" y="123208"/>
                  </a:cubicBezTo>
                  <a:cubicBezTo>
                    <a:pt x="72627" y="123208"/>
                    <a:pt x="53581" y="119331"/>
                    <a:pt x="39752" y="106148"/>
                  </a:cubicBezTo>
                  <a:cubicBezTo>
                    <a:pt x="22613" y="89825"/>
                    <a:pt x="17140" y="65436"/>
                    <a:pt x="11859" y="41864"/>
                  </a:cubicBezTo>
                  <a:cubicBezTo>
                    <a:pt x="11234" y="39319"/>
                    <a:pt x="10706" y="36775"/>
                    <a:pt x="10130" y="34278"/>
                  </a:cubicBezTo>
                  <a:lnTo>
                    <a:pt x="9554" y="31830"/>
                  </a:lnTo>
                  <a:cubicBezTo>
                    <a:pt x="7058" y="21028"/>
                    <a:pt x="4513" y="10082"/>
                    <a:pt x="624"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2390125" y="731900"/>
              <a:ext cx="4988150" cy="2993500"/>
            </a:xfrm>
            <a:custGeom>
              <a:rect b="b" l="l" r="r" t="t"/>
              <a:pathLst>
                <a:path extrusionOk="0" h="119740" w="199526">
                  <a:moveTo>
                    <a:pt x="0" y="0"/>
                  </a:moveTo>
                  <a:cubicBezTo>
                    <a:pt x="4033" y="11426"/>
                    <a:pt x="6337" y="24149"/>
                    <a:pt x="8354" y="37255"/>
                  </a:cubicBezTo>
                  <a:cubicBezTo>
                    <a:pt x="11522" y="58043"/>
                    <a:pt x="15891" y="86464"/>
                    <a:pt x="34519" y="103507"/>
                  </a:cubicBezTo>
                  <a:cubicBezTo>
                    <a:pt x="43400" y="111669"/>
                    <a:pt x="55019" y="116806"/>
                    <a:pt x="68941" y="118822"/>
                  </a:cubicBezTo>
                  <a:cubicBezTo>
                    <a:pt x="73125" y="119407"/>
                    <a:pt x="77308" y="119739"/>
                    <a:pt x="81532" y="119739"/>
                  </a:cubicBezTo>
                  <a:cubicBezTo>
                    <a:pt x="81815" y="119739"/>
                    <a:pt x="82100" y="119738"/>
                    <a:pt x="82384" y="119735"/>
                  </a:cubicBezTo>
                  <a:cubicBezTo>
                    <a:pt x="90977" y="119687"/>
                    <a:pt x="99523" y="118774"/>
                    <a:pt x="107925" y="116950"/>
                  </a:cubicBezTo>
                  <a:cubicBezTo>
                    <a:pt x="118679" y="114598"/>
                    <a:pt x="129193" y="111237"/>
                    <a:pt x="139323" y="106916"/>
                  </a:cubicBezTo>
                  <a:cubicBezTo>
                    <a:pt x="143691" y="104996"/>
                    <a:pt x="148108" y="102883"/>
                    <a:pt x="152333" y="100867"/>
                  </a:cubicBezTo>
                  <a:cubicBezTo>
                    <a:pt x="163183" y="95634"/>
                    <a:pt x="174417" y="90257"/>
                    <a:pt x="186420" y="88145"/>
                  </a:cubicBezTo>
                  <a:cubicBezTo>
                    <a:pt x="190208" y="87471"/>
                    <a:pt x="194034" y="87167"/>
                    <a:pt x="197897" y="87167"/>
                  </a:cubicBezTo>
                  <a:cubicBezTo>
                    <a:pt x="198439" y="87167"/>
                    <a:pt x="198982" y="87173"/>
                    <a:pt x="199526" y="87184"/>
                  </a:cubicBezTo>
                  <a:lnTo>
                    <a:pt x="199526" y="86608"/>
                  </a:lnTo>
                  <a:cubicBezTo>
                    <a:pt x="198858" y="86587"/>
                    <a:pt x="198191" y="86576"/>
                    <a:pt x="197523" y="86576"/>
                  </a:cubicBezTo>
                  <a:cubicBezTo>
                    <a:pt x="193775" y="86576"/>
                    <a:pt x="190032" y="86916"/>
                    <a:pt x="186323" y="87568"/>
                  </a:cubicBezTo>
                  <a:cubicBezTo>
                    <a:pt x="174273" y="89681"/>
                    <a:pt x="162991" y="95058"/>
                    <a:pt x="152093" y="100291"/>
                  </a:cubicBezTo>
                  <a:cubicBezTo>
                    <a:pt x="147868" y="102355"/>
                    <a:pt x="143451" y="104468"/>
                    <a:pt x="139083" y="106340"/>
                  </a:cubicBezTo>
                  <a:cubicBezTo>
                    <a:pt x="129001" y="110661"/>
                    <a:pt x="118535" y="114021"/>
                    <a:pt x="107829" y="116326"/>
                  </a:cubicBezTo>
                  <a:cubicBezTo>
                    <a:pt x="99066" y="118216"/>
                    <a:pt x="90601" y="119146"/>
                    <a:pt x="82602" y="119146"/>
                  </a:cubicBezTo>
                  <a:cubicBezTo>
                    <a:pt x="63166" y="119146"/>
                    <a:pt x="46481" y="113653"/>
                    <a:pt x="34951" y="103075"/>
                  </a:cubicBezTo>
                  <a:cubicBezTo>
                    <a:pt x="16467" y="86176"/>
                    <a:pt x="12147" y="57851"/>
                    <a:pt x="8978" y="37159"/>
                  </a:cubicBezTo>
                  <a:cubicBezTo>
                    <a:pt x="6962" y="24101"/>
                    <a:pt x="4657" y="11426"/>
                    <a:pt x="624"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5"/>
          <p:cNvSpPr/>
          <p:nvPr/>
        </p:nvSpPr>
        <p:spPr>
          <a:xfrm flipH="1">
            <a:off x="7450609" y="0"/>
            <a:ext cx="1693391" cy="2137251"/>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9" y="0"/>
            <a:ext cx="1693391" cy="2137251"/>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5"/>
          <p:cNvGrpSpPr/>
          <p:nvPr/>
        </p:nvGrpSpPr>
        <p:grpSpPr>
          <a:xfrm rot="-5400000">
            <a:off x="7228094" y="3246376"/>
            <a:ext cx="2245730" cy="1548675"/>
            <a:chOff x="238125" y="646675"/>
            <a:chExt cx="6051550" cy="4173200"/>
          </a:xfrm>
        </p:grpSpPr>
        <p:sp>
          <p:nvSpPr>
            <p:cNvPr id="115" name="Google Shape;115;p5"/>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5"/>
          <p:cNvSpPr/>
          <p:nvPr/>
        </p:nvSpPr>
        <p:spPr>
          <a:xfrm flipH="1">
            <a:off x="7013187" y="4085550"/>
            <a:ext cx="2130892" cy="1057997"/>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rot="-7901439">
            <a:off x="-258071" y="3906415"/>
            <a:ext cx="3041444" cy="672756"/>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rot="-4535286">
            <a:off x="7132498" y="-480210"/>
            <a:ext cx="1387482" cy="3017835"/>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6"/>
          <p:cNvSpPr/>
          <p:nvPr/>
        </p:nvSpPr>
        <p:spPr>
          <a:xfrm rot="10800000">
            <a:off x="6341319" y="-781"/>
            <a:ext cx="2802605" cy="139150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flipH="1">
            <a:off x="109" y="3410593"/>
            <a:ext cx="2383166" cy="1732903"/>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flipH="1" rot="10800000">
            <a:off x="7579425" y="66"/>
            <a:ext cx="1564490" cy="1137609"/>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0" y="4016398"/>
            <a:ext cx="2270103" cy="112711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6"/>
          <p:cNvGrpSpPr/>
          <p:nvPr/>
        </p:nvGrpSpPr>
        <p:grpSpPr>
          <a:xfrm rot="5400000">
            <a:off x="-371161" y="363039"/>
            <a:ext cx="2300799" cy="1585816"/>
            <a:chOff x="238125" y="646675"/>
            <a:chExt cx="6051550" cy="4173200"/>
          </a:xfrm>
        </p:grpSpPr>
        <p:sp>
          <p:nvSpPr>
            <p:cNvPr id="134" name="Google Shape;134;p6"/>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6"/>
          <p:cNvGrpSpPr/>
          <p:nvPr/>
        </p:nvGrpSpPr>
        <p:grpSpPr>
          <a:xfrm flipH="1" rot="10800000">
            <a:off x="6477399" y="3573986"/>
            <a:ext cx="2666580" cy="1569634"/>
            <a:chOff x="238125" y="731900"/>
            <a:chExt cx="7141350" cy="4203625"/>
          </a:xfrm>
        </p:grpSpPr>
        <p:sp>
          <p:nvSpPr>
            <p:cNvPr id="145" name="Google Shape;145;p6"/>
            <p:cNvSpPr/>
            <p:nvPr/>
          </p:nvSpPr>
          <p:spPr>
            <a:xfrm>
              <a:off x="238125" y="731900"/>
              <a:ext cx="7140150" cy="4203625"/>
            </a:xfrm>
            <a:custGeom>
              <a:rect b="b" l="l" r="r" t="t"/>
              <a:pathLst>
                <a:path extrusionOk="0" h="168145" w="285606">
                  <a:moveTo>
                    <a:pt x="0" y="0"/>
                  </a:moveTo>
                  <a:cubicBezTo>
                    <a:pt x="4177" y="3553"/>
                    <a:pt x="8114" y="7345"/>
                    <a:pt x="11762" y="11474"/>
                  </a:cubicBezTo>
                  <a:cubicBezTo>
                    <a:pt x="26789" y="28325"/>
                    <a:pt x="34519" y="50554"/>
                    <a:pt x="41960" y="72014"/>
                  </a:cubicBezTo>
                  <a:cubicBezTo>
                    <a:pt x="45561" y="82335"/>
                    <a:pt x="49257" y="93042"/>
                    <a:pt x="53722" y="103027"/>
                  </a:cubicBezTo>
                  <a:cubicBezTo>
                    <a:pt x="58763" y="114262"/>
                    <a:pt x="64236" y="123383"/>
                    <a:pt x="70525" y="130969"/>
                  </a:cubicBezTo>
                  <a:cubicBezTo>
                    <a:pt x="87040" y="150892"/>
                    <a:pt x="110757" y="159918"/>
                    <a:pt x="127752" y="163999"/>
                  </a:cubicBezTo>
                  <a:cubicBezTo>
                    <a:pt x="137978" y="166447"/>
                    <a:pt x="148444" y="167792"/>
                    <a:pt x="158958" y="168080"/>
                  </a:cubicBezTo>
                  <a:cubicBezTo>
                    <a:pt x="160542" y="168123"/>
                    <a:pt x="162126" y="168144"/>
                    <a:pt x="163708" y="168144"/>
                  </a:cubicBezTo>
                  <a:cubicBezTo>
                    <a:pt x="172672" y="168144"/>
                    <a:pt x="181597" y="167451"/>
                    <a:pt x="190452" y="166063"/>
                  </a:cubicBezTo>
                  <a:cubicBezTo>
                    <a:pt x="197653" y="164911"/>
                    <a:pt x="204903" y="163375"/>
                    <a:pt x="211960" y="161934"/>
                  </a:cubicBezTo>
                  <a:cubicBezTo>
                    <a:pt x="225787" y="159006"/>
                    <a:pt x="240141" y="155981"/>
                    <a:pt x="254544" y="155981"/>
                  </a:cubicBezTo>
                  <a:lnTo>
                    <a:pt x="256224" y="155981"/>
                  </a:lnTo>
                  <a:cubicBezTo>
                    <a:pt x="266210" y="156125"/>
                    <a:pt x="276148" y="157806"/>
                    <a:pt x="285606" y="160974"/>
                  </a:cubicBezTo>
                  <a:lnTo>
                    <a:pt x="285606" y="160926"/>
                  </a:lnTo>
                  <a:cubicBezTo>
                    <a:pt x="284406" y="160542"/>
                    <a:pt x="283158" y="160158"/>
                    <a:pt x="281957" y="159774"/>
                  </a:cubicBezTo>
                  <a:cubicBezTo>
                    <a:pt x="273556" y="157374"/>
                    <a:pt x="264914" y="156029"/>
                    <a:pt x="256224" y="155885"/>
                  </a:cubicBezTo>
                  <a:cubicBezTo>
                    <a:pt x="255687" y="155877"/>
                    <a:pt x="255150" y="155873"/>
                    <a:pt x="254612" y="155873"/>
                  </a:cubicBezTo>
                  <a:cubicBezTo>
                    <a:pt x="240178" y="155873"/>
                    <a:pt x="225846" y="158922"/>
                    <a:pt x="211960" y="161838"/>
                  </a:cubicBezTo>
                  <a:cubicBezTo>
                    <a:pt x="204903" y="163327"/>
                    <a:pt x="197653" y="164863"/>
                    <a:pt x="190452" y="165967"/>
                  </a:cubicBezTo>
                  <a:cubicBezTo>
                    <a:pt x="181411" y="167387"/>
                    <a:pt x="172470" y="168099"/>
                    <a:pt x="163682" y="168099"/>
                  </a:cubicBezTo>
                  <a:cubicBezTo>
                    <a:pt x="151375" y="168099"/>
                    <a:pt x="139367" y="166704"/>
                    <a:pt x="127800" y="163903"/>
                  </a:cubicBezTo>
                  <a:cubicBezTo>
                    <a:pt x="110805" y="159870"/>
                    <a:pt x="87088" y="150796"/>
                    <a:pt x="70573" y="130921"/>
                  </a:cubicBezTo>
                  <a:cubicBezTo>
                    <a:pt x="56603" y="114021"/>
                    <a:pt x="49209" y="92657"/>
                    <a:pt x="42008" y="71966"/>
                  </a:cubicBezTo>
                  <a:cubicBezTo>
                    <a:pt x="38263" y="61212"/>
                    <a:pt x="34423" y="50121"/>
                    <a:pt x="29718" y="39848"/>
                  </a:cubicBezTo>
                  <a:cubicBezTo>
                    <a:pt x="27365" y="34711"/>
                    <a:pt x="24773" y="29718"/>
                    <a:pt x="21796" y="24917"/>
                  </a:cubicBezTo>
                  <a:cubicBezTo>
                    <a:pt x="18868" y="20116"/>
                    <a:pt x="15507" y="15603"/>
                    <a:pt x="11810" y="11426"/>
                  </a:cubicBezTo>
                  <a:cubicBezTo>
                    <a:pt x="8162" y="7345"/>
                    <a:pt x="4273" y="3505"/>
                    <a:pt x="96"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a:off x="443350" y="731900"/>
              <a:ext cx="6934925" cy="4046375"/>
            </a:xfrm>
            <a:custGeom>
              <a:rect b="b" l="l" r="r" t="t"/>
              <a:pathLst>
                <a:path extrusionOk="0" h="161855" w="277397">
                  <a:moveTo>
                    <a:pt x="1" y="0"/>
                  </a:moveTo>
                  <a:cubicBezTo>
                    <a:pt x="4513" y="4513"/>
                    <a:pt x="8786" y="9314"/>
                    <a:pt x="12723" y="14355"/>
                  </a:cubicBezTo>
                  <a:cubicBezTo>
                    <a:pt x="25301" y="30198"/>
                    <a:pt x="32263" y="50169"/>
                    <a:pt x="39080" y="69469"/>
                  </a:cubicBezTo>
                  <a:cubicBezTo>
                    <a:pt x="46281" y="90017"/>
                    <a:pt x="53723" y="111237"/>
                    <a:pt x="67885" y="127896"/>
                  </a:cubicBezTo>
                  <a:cubicBezTo>
                    <a:pt x="80896" y="143211"/>
                    <a:pt x="100724" y="153581"/>
                    <a:pt x="126889" y="158766"/>
                  </a:cubicBezTo>
                  <a:cubicBezTo>
                    <a:pt x="136586" y="160686"/>
                    <a:pt x="146476" y="161694"/>
                    <a:pt x="156414" y="161838"/>
                  </a:cubicBezTo>
                  <a:cubicBezTo>
                    <a:pt x="157162" y="161849"/>
                    <a:pt x="157910" y="161855"/>
                    <a:pt x="158659" y="161855"/>
                  </a:cubicBezTo>
                  <a:cubicBezTo>
                    <a:pt x="167847" y="161855"/>
                    <a:pt x="177027" y="161040"/>
                    <a:pt x="186084" y="159486"/>
                  </a:cubicBezTo>
                  <a:cubicBezTo>
                    <a:pt x="193093" y="158238"/>
                    <a:pt x="200198" y="156605"/>
                    <a:pt x="207016" y="155069"/>
                  </a:cubicBezTo>
                  <a:cubicBezTo>
                    <a:pt x="220938" y="151901"/>
                    <a:pt x="235293" y="148588"/>
                    <a:pt x="249744" y="148444"/>
                  </a:cubicBezTo>
                  <a:lnTo>
                    <a:pt x="250752" y="148444"/>
                  </a:lnTo>
                  <a:cubicBezTo>
                    <a:pt x="259778" y="148444"/>
                    <a:pt x="268755" y="149836"/>
                    <a:pt x="277397" y="152477"/>
                  </a:cubicBezTo>
                  <a:lnTo>
                    <a:pt x="277397" y="152333"/>
                  </a:lnTo>
                  <a:cubicBezTo>
                    <a:pt x="276773" y="152141"/>
                    <a:pt x="276197" y="151949"/>
                    <a:pt x="275573" y="151805"/>
                  </a:cubicBezTo>
                  <a:cubicBezTo>
                    <a:pt x="267483" y="149493"/>
                    <a:pt x="259126" y="148295"/>
                    <a:pt x="250759" y="148295"/>
                  </a:cubicBezTo>
                  <a:cubicBezTo>
                    <a:pt x="250436" y="148295"/>
                    <a:pt x="250114" y="148296"/>
                    <a:pt x="249792" y="148300"/>
                  </a:cubicBezTo>
                  <a:cubicBezTo>
                    <a:pt x="235293" y="148492"/>
                    <a:pt x="220890" y="151757"/>
                    <a:pt x="207016" y="154925"/>
                  </a:cubicBezTo>
                  <a:cubicBezTo>
                    <a:pt x="200150" y="156509"/>
                    <a:pt x="193093" y="158142"/>
                    <a:pt x="186084" y="159342"/>
                  </a:cubicBezTo>
                  <a:cubicBezTo>
                    <a:pt x="176926" y="160958"/>
                    <a:pt x="167663" y="161766"/>
                    <a:pt x="158398" y="161766"/>
                  </a:cubicBezTo>
                  <a:cubicBezTo>
                    <a:pt x="147847" y="161766"/>
                    <a:pt x="137293" y="160718"/>
                    <a:pt x="126889" y="158622"/>
                  </a:cubicBezTo>
                  <a:cubicBezTo>
                    <a:pt x="100820" y="153485"/>
                    <a:pt x="80944" y="143115"/>
                    <a:pt x="67933" y="127800"/>
                  </a:cubicBezTo>
                  <a:cubicBezTo>
                    <a:pt x="53819" y="111189"/>
                    <a:pt x="46329" y="89969"/>
                    <a:pt x="39128" y="69421"/>
                  </a:cubicBezTo>
                  <a:cubicBezTo>
                    <a:pt x="32407" y="50121"/>
                    <a:pt x="25397" y="30150"/>
                    <a:pt x="12819" y="14259"/>
                  </a:cubicBezTo>
                  <a:cubicBezTo>
                    <a:pt x="8882" y="9266"/>
                    <a:pt x="4657" y="4513"/>
                    <a:pt x="145"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663000" y="731900"/>
              <a:ext cx="6715275" cy="3891200"/>
            </a:xfrm>
            <a:custGeom>
              <a:rect b="b" l="l" r="r" t="t"/>
              <a:pathLst>
                <a:path extrusionOk="0" h="155648" w="268611">
                  <a:moveTo>
                    <a:pt x="0" y="0"/>
                  </a:moveTo>
                  <a:cubicBezTo>
                    <a:pt x="4705" y="5521"/>
                    <a:pt x="9074" y="11234"/>
                    <a:pt x="13155" y="17235"/>
                  </a:cubicBezTo>
                  <a:cubicBezTo>
                    <a:pt x="23333" y="31830"/>
                    <a:pt x="29574" y="49545"/>
                    <a:pt x="35623" y="66685"/>
                  </a:cubicBezTo>
                  <a:cubicBezTo>
                    <a:pt x="42824" y="87184"/>
                    <a:pt x="50314" y="108404"/>
                    <a:pt x="64668" y="124872"/>
                  </a:cubicBezTo>
                  <a:cubicBezTo>
                    <a:pt x="71726" y="132985"/>
                    <a:pt x="81088" y="139562"/>
                    <a:pt x="92370" y="144507"/>
                  </a:cubicBezTo>
                  <a:cubicBezTo>
                    <a:pt x="101923" y="148636"/>
                    <a:pt x="112726" y="151613"/>
                    <a:pt x="125448" y="153581"/>
                  </a:cubicBezTo>
                  <a:cubicBezTo>
                    <a:pt x="134330" y="154925"/>
                    <a:pt x="143307" y="155645"/>
                    <a:pt x="152285" y="155645"/>
                  </a:cubicBezTo>
                  <a:cubicBezTo>
                    <a:pt x="152527" y="155646"/>
                    <a:pt x="152770" y="155647"/>
                    <a:pt x="153012" y="155647"/>
                  </a:cubicBezTo>
                  <a:cubicBezTo>
                    <a:pt x="162468" y="155647"/>
                    <a:pt x="171920" y="154734"/>
                    <a:pt x="181234" y="152909"/>
                  </a:cubicBezTo>
                  <a:cubicBezTo>
                    <a:pt x="188004" y="151613"/>
                    <a:pt x="194917" y="149836"/>
                    <a:pt x="201542" y="148108"/>
                  </a:cubicBezTo>
                  <a:cubicBezTo>
                    <a:pt x="214937" y="144699"/>
                    <a:pt x="228763" y="141195"/>
                    <a:pt x="242782" y="140907"/>
                  </a:cubicBezTo>
                  <a:cubicBezTo>
                    <a:pt x="243306" y="140898"/>
                    <a:pt x="243829" y="140894"/>
                    <a:pt x="244352" y="140894"/>
                  </a:cubicBezTo>
                  <a:cubicBezTo>
                    <a:pt x="252560" y="140894"/>
                    <a:pt x="260713" y="141957"/>
                    <a:pt x="268611" y="144123"/>
                  </a:cubicBezTo>
                  <a:lnTo>
                    <a:pt x="268611" y="143979"/>
                  </a:lnTo>
                  <a:cubicBezTo>
                    <a:pt x="260834" y="141819"/>
                    <a:pt x="252768" y="140714"/>
                    <a:pt x="244702" y="140714"/>
                  </a:cubicBezTo>
                  <a:lnTo>
                    <a:pt x="242782" y="140714"/>
                  </a:lnTo>
                  <a:cubicBezTo>
                    <a:pt x="228763" y="141003"/>
                    <a:pt x="214889" y="144555"/>
                    <a:pt x="201494" y="147964"/>
                  </a:cubicBezTo>
                  <a:cubicBezTo>
                    <a:pt x="194869" y="149644"/>
                    <a:pt x="188004" y="151372"/>
                    <a:pt x="181186" y="152765"/>
                  </a:cubicBezTo>
                  <a:cubicBezTo>
                    <a:pt x="171927" y="154571"/>
                    <a:pt x="162317" y="155474"/>
                    <a:pt x="152429" y="155474"/>
                  </a:cubicBezTo>
                  <a:cubicBezTo>
                    <a:pt x="143654" y="155474"/>
                    <a:pt x="134660" y="154763"/>
                    <a:pt x="125496" y="153341"/>
                  </a:cubicBezTo>
                  <a:cubicBezTo>
                    <a:pt x="97699" y="149068"/>
                    <a:pt x="77871" y="139706"/>
                    <a:pt x="64764" y="124727"/>
                  </a:cubicBezTo>
                  <a:cubicBezTo>
                    <a:pt x="50458" y="108308"/>
                    <a:pt x="43016" y="87088"/>
                    <a:pt x="35767" y="66637"/>
                  </a:cubicBezTo>
                  <a:cubicBezTo>
                    <a:pt x="29766" y="49449"/>
                    <a:pt x="23525" y="31734"/>
                    <a:pt x="13299" y="17139"/>
                  </a:cubicBezTo>
                  <a:cubicBezTo>
                    <a:pt x="9218" y="11186"/>
                    <a:pt x="4897" y="5473"/>
                    <a:pt x="240"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891025" y="731900"/>
              <a:ext cx="6487250" cy="3738750"/>
            </a:xfrm>
            <a:custGeom>
              <a:rect b="b" l="l" r="r" t="t"/>
              <a:pathLst>
                <a:path extrusionOk="0" h="149550" w="259490">
                  <a:moveTo>
                    <a:pt x="1" y="0"/>
                  </a:moveTo>
                  <a:cubicBezTo>
                    <a:pt x="4754" y="6337"/>
                    <a:pt x="8931" y="13106"/>
                    <a:pt x="13011" y="19828"/>
                  </a:cubicBezTo>
                  <a:lnTo>
                    <a:pt x="13203" y="20116"/>
                  </a:lnTo>
                  <a:cubicBezTo>
                    <a:pt x="21317" y="33222"/>
                    <a:pt x="26646" y="48681"/>
                    <a:pt x="31879" y="63612"/>
                  </a:cubicBezTo>
                  <a:cubicBezTo>
                    <a:pt x="39080" y="84208"/>
                    <a:pt x="46474" y="105524"/>
                    <a:pt x="61116" y="121847"/>
                  </a:cubicBezTo>
                  <a:cubicBezTo>
                    <a:pt x="68318" y="129912"/>
                    <a:pt x="77968" y="136250"/>
                    <a:pt x="89730" y="140714"/>
                  </a:cubicBezTo>
                  <a:cubicBezTo>
                    <a:pt x="99332" y="144411"/>
                    <a:pt x="110470" y="146860"/>
                    <a:pt x="123672" y="148348"/>
                  </a:cubicBezTo>
                  <a:cubicBezTo>
                    <a:pt x="130778" y="149116"/>
                    <a:pt x="137883" y="149500"/>
                    <a:pt x="144988" y="149548"/>
                  </a:cubicBezTo>
                  <a:cubicBezTo>
                    <a:pt x="145206" y="149549"/>
                    <a:pt x="145423" y="149550"/>
                    <a:pt x="145640" y="149550"/>
                  </a:cubicBezTo>
                  <a:cubicBezTo>
                    <a:pt x="155839" y="149550"/>
                    <a:pt x="165988" y="148447"/>
                    <a:pt x="175954" y="146332"/>
                  </a:cubicBezTo>
                  <a:cubicBezTo>
                    <a:pt x="182579" y="144891"/>
                    <a:pt x="189157" y="143019"/>
                    <a:pt x="195590" y="141243"/>
                  </a:cubicBezTo>
                  <a:cubicBezTo>
                    <a:pt x="208504" y="137642"/>
                    <a:pt x="221899" y="133897"/>
                    <a:pt x="235485" y="133369"/>
                  </a:cubicBezTo>
                  <a:cubicBezTo>
                    <a:pt x="236665" y="133320"/>
                    <a:pt x="237845" y="133295"/>
                    <a:pt x="239024" y="133295"/>
                  </a:cubicBezTo>
                  <a:cubicBezTo>
                    <a:pt x="245907" y="133295"/>
                    <a:pt x="252768" y="134130"/>
                    <a:pt x="259490" y="135770"/>
                  </a:cubicBezTo>
                  <a:lnTo>
                    <a:pt x="259490" y="135482"/>
                  </a:lnTo>
                  <a:cubicBezTo>
                    <a:pt x="252684" y="133821"/>
                    <a:pt x="245734" y="133022"/>
                    <a:pt x="238764" y="133022"/>
                  </a:cubicBezTo>
                  <a:cubicBezTo>
                    <a:pt x="237672" y="133022"/>
                    <a:pt x="236579" y="133042"/>
                    <a:pt x="235485" y="133081"/>
                  </a:cubicBezTo>
                  <a:cubicBezTo>
                    <a:pt x="221851" y="133657"/>
                    <a:pt x="208456" y="137402"/>
                    <a:pt x="195542" y="141003"/>
                  </a:cubicBezTo>
                  <a:cubicBezTo>
                    <a:pt x="189157" y="142779"/>
                    <a:pt x="182531" y="144651"/>
                    <a:pt x="175906" y="146091"/>
                  </a:cubicBezTo>
                  <a:cubicBezTo>
                    <a:pt x="166196" y="148223"/>
                    <a:pt x="155975" y="149277"/>
                    <a:pt x="145030" y="149277"/>
                  </a:cubicBezTo>
                  <a:cubicBezTo>
                    <a:pt x="138224" y="149277"/>
                    <a:pt x="131138" y="148870"/>
                    <a:pt x="123720" y="148060"/>
                  </a:cubicBezTo>
                  <a:cubicBezTo>
                    <a:pt x="94771" y="144843"/>
                    <a:pt x="74367" y="136202"/>
                    <a:pt x="61309" y="121655"/>
                  </a:cubicBezTo>
                  <a:cubicBezTo>
                    <a:pt x="46714" y="105380"/>
                    <a:pt x="39320" y="84112"/>
                    <a:pt x="32119" y="63516"/>
                  </a:cubicBezTo>
                  <a:cubicBezTo>
                    <a:pt x="26886" y="48585"/>
                    <a:pt x="21461" y="33126"/>
                    <a:pt x="13395" y="19972"/>
                  </a:cubicBezTo>
                  <a:lnTo>
                    <a:pt x="13203" y="19684"/>
                  </a:lnTo>
                  <a:cubicBezTo>
                    <a:pt x="9171" y="13010"/>
                    <a:pt x="4994" y="6289"/>
                    <a:pt x="289"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1128675" y="731900"/>
              <a:ext cx="6249600" cy="3588700"/>
            </a:xfrm>
            <a:custGeom>
              <a:rect b="b" l="l" r="r" t="t"/>
              <a:pathLst>
                <a:path extrusionOk="0" h="143548" w="249984">
                  <a:moveTo>
                    <a:pt x="1" y="0"/>
                  </a:moveTo>
                  <a:cubicBezTo>
                    <a:pt x="3985" y="6145"/>
                    <a:pt x="7394" y="12674"/>
                    <a:pt x="10803" y="19060"/>
                  </a:cubicBezTo>
                  <a:cubicBezTo>
                    <a:pt x="11523" y="20356"/>
                    <a:pt x="12195" y="21652"/>
                    <a:pt x="12867" y="22948"/>
                  </a:cubicBezTo>
                  <a:cubicBezTo>
                    <a:pt x="19012" y="34422"/>
                    <a:pt x="23477" y="47577"/>
                    <a:pt x="27798" y="60299"/>
                  </a:cubicBezTo>
                  <a:cubicBezTo>
                    <a:pt x="34903" y="81087"/>
                    <a:pt x="42201" y="102595"/>
                    <a:pt x="57132" y="118726"/>
                  </a:cubicBezTo>
                  <a:cubicBezTo>
                    <a:pt x="70670" y="133369"/>
                    <a:pt x="91122" y="141099"/>
                    <a:pt x="121560" y="143067"/>
                  </a:cubicBezTo>
                  <a:cubicBezTo>
                    <a:pt x="126457" y="143403"/>
                    <a:pt x="131210" y="143547"/>
                    <a:pt x="135770" y="143547"/>
                  </a:cubicBezTo>
                  <a:cubicBezTo>
                    <a:pt x="148541" y="143547"/>
                    <a:pt x="159967" y="142299"/>
                    <a:pt x="170337" y="139754"/>
                  </a:cubicBezTo>
                  <a:cubicBezTo>
                    <a:pt x="176674" y="138218"/>
                    <a:pt x="183059" y="136250"/>
                    <a:pt x="189204" y="134377"/>
                  </a:cubicBezTo>
                  <a:cubicBezTo>
                    <a:pt x="201687" y="130537"/>
                    <a:pt x="214553" y="126600"/>
                    <a:pt x="227804" y="125784"/>
                  </a:cubicBezTo>
                  <a:cubicBezTo>
                    <a:pt x="229460" y="125688"/>
                    <a:pt x="231116" y="125639"/>
                    <a:pt x="232770" y="125639"/>
                  </a:cubicBezTo>
                  <a:cubicBezTo>
                    <a:pt x="238550" y="125639"/>
                    <a:pt x="244310" y="126232"/>
                    <a:pt x="249984" y="127464"/>
                  </a:cubicBezTo>
                  <a:lnTo>
                    <a:pt x="249984" y="127128"/>
                  </a:lnTo>
                  <a:cubicBezTo>
                    <a:pt x="244319" y="125935"/>
                    <a:pt x="238568" y="125350"/>
                    <a:pt x="232797" y="125350"/>
                  </a:cubicBezTo>
                  <a:cubicBezTo>
                    <a:pt x="231134" y="125350"/>
                    <a:pt x="229469" y="125399"/>
                    <a:pt x="227804" y="125496"/>
                  </a:cubicBezTo>
                  <a:cubicBezTo>
                    <a:pt x="214553" y="126312"/>
                    <a:pt x="201639" y="130249"/>
                    <a:pt x="189156" y="134089"/>
                  </a:cubicBezTo>
                  <a:cubicBezTo>
                    <a:pt x="183011" y="135962"/>
                    <a:pt x="176626" y="137882"/>
                    <a:pt x="170289" y="139466"/>
                  </a:cubicBezTo>
                  <a:cubicBezTo>
                    <a:pt x="159968" y="142011"/>
                    <a:pt x="148605" y="143255"/>
                    <a:pt x="135838" y="143255"/>
                  </a:cubicBezTo>
                  <a:cubicBezTo>
                    <a:pt x="131264" y="143255"/>
                    <a:pt x="126510" y="143095"/>
                    <a:pt x="121560" y="142779"/>
                  </a:cubicBezTo>
                  <a:cubicBezTo>
                    <a:pt x="91218" y="140811"/>
                    <a:pt x="70862" y="133129"/>
                    <a:pt x="57372" y="118534"/>
                  </a:cubicBezTo>
                  <a:cubicBezTo>
                    <a:pt x="42489" y="102451"/>
                    <a:pt x="35143" y="80943"/>
                    <a:pt x="28086" y="60203"/>
                  </a:cubicBezTo>
                  <a:cubicBezTo>
                    <a:pt x="23813" y="47481"/>
                    <a:pt x="19300" y="34326"/>
                    <a:pt x="13155" y="22804"/>
                  </a:cubicBezTo>
                  <a:cubicBezTo>
                    <a:pt x="12483" y="21508"/>
                    <a:pt x="11763" y="20212"/>
                    <a:pt x="11091" y="18916"/>
                  </a:cubicBezTo>
                  <a:cubicBezTo>
                    <a:pt x="7682" y="12578"/>
                    <a:pt x="4274" y="6097"/>
                    <a:pt x="337"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1371125" y="731900"/>
              <a:ext cx="6007150" cy="3461475"/>
            </a:xfrm>
            <a:custGeom>
              <a:rect b="b" l="l" r="r" t="t"/>
              <a:pathLst>
                <a:path extrusionOk="0" h="138459" w="240286">
                  <a:moveTo>
                    <a:pt x="1" y="0"/>
                  </a:moveTo>
                  <a:cubicBezTo>
                    <a:pt x="3649" y="6481"/>
                    <a:pt x="6722" y="13299"/>
                    <a:pt x="9746" y="20068"/>
                  </a:cubicBezTo>
                  <a:cubicBezTo>
                    <a:pt x="10611" y="21988"/>
                    <a:pt x="11475" y="23909"/>
                    <a:pt x="12387" y="25829"/>
                  </a:cubicBezTo>
                  <a:cubicBezTo>
                    <a:pt x="16804" y="35431"/>
                    <a:pt x="20116" y="45753"/>
                    <a:pt x="23717" y="56603"/>
                  </a:cubicBezTo>
                  <a:cubicBezTo>
                    <a:pt x="30582" y="77775"/>
                    <a:pt x="37736" y="99619"/>
                    <a:pt x="53003" y="115702"/>
                  </a:cubicBezTo>
                  <a:cubicBezTo>
                    <a:pt x="68462" y="131977"/>
                    <a:pt x="91362" y="134617"/>
                    <a:pt x="113542" y="137162"/>
                  </a:cubicBezTo>
                  <a:cubicBezTo>
                    <a:pt x="115414" y="137402"/>
                    <a:pt x="117335" y="137594"/>
                    <a:pt x="119207" y="137834"/>
                  </a:cubicBezTo>
                  <a:cubicBezTo>
                    <a:pt x="122616" y="138266"/>
                    <a:pt x="126120" y="138458"/>
                    <a:pt x="129577" y="138458"/>
                  </a:cubicBezTo>
                  <a:cubicBezTo>
                    <a:pt x="140043" y="138458"/>
                    <a:pt x="151613" y="136682"/>
                    <a:pt x="164528" y="133177"/>
                  </a:cubicBezTo>
                  <a:cubicBezTo>
                    <a:pt x="170577" y="131545"/>
                    <a:pt x="176674" y="129480"/>
                    <a:pt x="182531" y="127512"/>
                  </a:cubicBezTo>
                  <a:cubicBezTo>
                    <a:pt x="194581" y="123527"/>
                    <a:pt x="207016" y="119350"/>
                    <a:pt x="219882" y="118294"/>
                  </a:cubicBezTo>
                  <a:cubicBezTo>
                    <a:pt x="222134" y="118104"/>
                    <a:pt x="224391" y="118008"/>
                    <a:pt x="226646" y="118008"/>
                  </a:cubicBezTo>
                  <a:cubicBezTo>
                    <a:pt x="231219" y="118008"/>
                    <a:pt x="235785" y="118403"/>
                    <a:pt x="240286" y="119206"/>
                  </a:cubicBezTo>
                  <a:lnTo>
                    <a:pt x="240286" y="118870"/>
                  </a:lnTo>
                  <a:cubicBezTo>
                    <a:pt x="235705" y="118052"/>
                    <a:pt x="231057" y="117636"/>
                    <a:pt x="226404" y="117636"/>
                  </a:cubicBezTo>
                  <a:cubicBezTo>
                    <a:pt x="224229" y="117636"/>
                    <a:pt x="222053" y="117727"/>
                    <a:pt x="219882" y="117910"/>
                  </a:cubicBezTo>
                  <a:cubicBezTo>
                    <a:pt x="206968" y="118966"/>
                    <a:pt x="194533" y="123143"/>
                    <a:pt x="182435" y="127176"/>
                  </a:cubicBezTo>
                  <a:cubicBezTo>
                    <a:pt x="176578" y="129144"/>
                    <a:pt x="170481" y="131209"/>
                    <a:pt x="164432" y="132841"/>
                  </a:cubicBezTo>
                  <a:cubicBezTo>
                    <a:pt x="151527" y="136354"/>
                    <a:pt x="140014" y="138100"/>
                    <a:pt x="129554" y="138100"/>
                  </a:cubicBezTo>
                  <a:cubicBezTo>
                    <a:pt x="126004" y="138100"/>
                    <a:pt x="122576" y="137899"/>
                    <a:pt x="119255" y="137498"/>
                  </a:cubicBezTo>
                  <a:cubicBezTo>
                    <a:pt x="117383" y="137258"/>
                    <a:pt x="115462" y="137018"/>
                    <a:pt x="113590" y="136826"/>
                  </a:cubicBezTo>
                  <a:cubicBezTo>
                    <a:pt x="91506" y="134233"/>
                    <a:pt x="68654" y="131593"/>
                    <a:pt x="53291" y="115462"/>
                  </a:cubicBezTo>
                  <a:cubicBezTo>
                    <a:pt x="38072" y="99427"/>
                    <a:pt x="30966" y="77631"/>
                    <a:pt x="24053" y="56507"/>
                  </a:cubicBezTo>
                  <a:cubicBezTo>
                    <a:pt x="20644" y="46089"/>
                    <a:pt x="17092" y="35335"/>
                    <a:pt x="12723" y="25685"/>
                  </a:cubicBezTo>
                  <a:cubicBezTo>
                    <a:pt x="11811" y="23764"/>
                    <a:pt x="10947" y="21844"/>
                    <a:pt x="10082" y="19924"/>
                  </a:cubicBezTo>
                  <a:cubicBezTo>
                    <a:pt x="7106" y="13202"/>
                    <a:pt x="4033" y="6433"/>
                    <a:pt x="433"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1619575" y="731900"/>
              <a:ext cx="5759900" cy="3319825"/>
            </a:xfrm>
            <a:custGeom>
              <a:rect b="b" l="l" r="r" t="t"/>
              <a:pathLst>
                <a:path extrusionOk="0" h="132793" w="230396">
                  <a:moveTo>
                    <a:pt x="0" y="0"/>
                  </a:moveTo>
                  <a:cubicBezTo>
                    <a:pt x="3553" y="7201"/>
                    <a:pt x="6434" y="14835"/>
                    <a:pt x="9218" y="22324"/>
                  </a:cubicBezTo>
                  <a:cubicBezTo>
                    <a:pt x="10034" y="24485"/>
                    <a:pt x="10802" y="26597"/>
                    <a:pt x="11619" y="28709"/>
                  </a:cubicBezTo>
                  <a:cubicBezTo>
                    <a:pt x="14547" y="36295"/>
                    <a:pt x="16948" y="44168"/>
                    <a:pt x="19492" y="52522"/>
                  </a:cubicBezTo>
                  <a:cubicBezTo>
                    <a:pt x="26069" y="74222"/>
                    <a:pt x="32887" y="96594"/>
                    <a:pt x="48634" y="112677"/>
                  </a:cubicBezTo>
                  <a:cubicBezTo>
                    <a:pt x="65149" y="129528"/>
                    <a:pt x="89633" y="130969"/>
                    <a:pt x="113254" y="132409"/>
                  </a:cubicBezTo>
                  <a:lnTo>
                    <a:pt x="116614" y="132601"/>
                  </a:lnTo>
                  <a:cubicBezTo>
                    <a:pt x="118343" y="132745"/>
                    <a:pt x="120119" y="132793"/>
                    <a:pt x="121895" y="132793"/>
                  </a:cubicBezTo>
                  <a:cubicBezTo>
                    <a:pt x="132842" y="132793"/>
                    <a:pt x="144892" y="130729"/>
                    <a:pt x="158478" y="126600"/>
                  </a:cubicBezTo>
                  <a:cubicBezTo>
                    <a:pt x="164239" y="124872"/>
                    <a:pt x="170001" y="122759"/>
                    <a:pt x="175570" y="120743"/>
                  </a:cubicBezTo>
                  <a:cubicBezTo>
                    <a:pt x="187188" y="116470"/>
                    <a:pt x="199286" y="112053"/>
                    <a:pt x="211816" y="110757"/>
                  </a:cubicBezTo>
                  <a:cubicBezTo>
                    <a:pt x="214427" y="110494"/>
                    <a:pt x="217037" y="110359"/>
                    <a:pt x="219648" y="110359"/>
                  </a:cubicBezTo>
                  <a:cubicBezTo>
                    <a:pt x="223230" y="110359"/>
                    <a:pt x="226813" y="110613"/>
                    <a:pt x="230396" y="111141"/>
                  </a:cubicBezTo>
                  <a:lnTo>
                    <a:pt x="230396" y="110709"/>
                  </a:lnTo>
                  <a:cubicBezTo>
                    <a:pt x="226752" y="110200"/>
                    <a:pt x="223091" y="109941"/>
                    <a:pt x="219432" y="109941"/>
                  </a:cubicBezTo>
                  <a:cubicBezTo>
                    <a:pt x="216874" y="109941"/>
                    <a:pt x="214317" y="110068"/>
                    <a:pt x="211768" y="110325"/>
                  </a:cubicBezTo>
                  <a:cubicBezTo>
                    <a:pt x="199190" y="111669"/>
                    <a:pt x="187092" y="116086"/>
                    <a:pt x="175426" y="120359"/>
                  </a:cubicBezTo>
                  <a:cubicBezTo>
                    <a:pt x="169857" y="122375"/>
                    <a:pt x="164095" y="124487"/>
                    <a:pt x="158382" y="126216"/>
                  </a:cubicBezTo>
                  <a:cubicBezTo>
                    <a:pt x="144770" y="130366"/>
                    <a:pt x="132700" y="132364"/>
                    <a:pt x="121738" y="132364"/>
                  </a:cubicBezTo>
                  <a:cubicBezTo>
                    <a:pt x="120019" y="132364"/>
                    <a:pt x="118328" y="132314"/>
                    <a:pt x="116662" y="132217"/>
                  </a:cubicBezTo>
                  <a:lnTo>
                    <a:pt x="113302" y="132025"/>
                  </a:lnTo>
                  <a:cubicBezTo>
                    <a:pt x="89729" y="130585"/>
                    <a:pt x="65389" y="129144"/>
                    <a:pt x="48970" y="112389"/>
                  </a:cubicBezTo>
                  <a:cubicBezTo>
                    <a:pt x="33319" y="96402"/>
                    <a:pt x="26501" y="74030"/>
                    <a:pt x="19924" y="52426"/>
                  </a:cubicBezTo>
                  <a:cubicBezTo>
                    <a:pt x="17380" y="44024"/>
                    <a:pt x="14931" y="36151"/>
                    <a:pt x="12051" y="28565"/>
                  </a:cubicBezTo>
                  <a:cubicBezTo>
                    <a:pt x="11235" y="26453"/>
                    <a:pt x="10466" y="24389"/>
                    <a:pt x="9650" y="22228"/>
                  </a:cubicBezTo>
                  <a:cubicBezTo>
                    <a:pt x="6818" y="14739"/>
                    <a:pt x="3985" y="7153"/>
                    <a:pt x="481"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1872825" y="731900"/>
              <a:ext cx="5506650" cy="3202225"/>
            </a:xfrm>
            <a:custGeom>
              <a:rect b="b" l="l" r="r" t="t"/>
              <a:pathLst>
                <a:path extrusionOk="0" h="128089" w="220266">
                  <a:moveTo>
                    <a:pt x="0" y="0"/>
                  </a:moveTo>
                  <a:cubicBezTo>
                    <a:pt x="3649" y="8354"/>
                    <a:pt x="6338" y="17283"/>
                    <a:pt x="9026" y="26069"/>
                  </a:cubicBezTo>
                  <a:cubicBezTo>
                    <a:pt x="9602" y="27941"/>
                    <a:pt x="10130" y="29766"/>
                    <a:pt x="10706" y="31542"/>
                  </a:cubicBezTo>
                  <a:cubicBezTo>
                    <a:pt x="12291" y="36823"/>
                    <a:pt x="13779" y="42152"/>
                    <a:pt x="15315" y="47817"/>
                  </a:cubicBezTo>
                  <a:cubicBezTo>
                    <a:pt x="21412" y="70237"/>
                    <a:pt x="27702" y="93426"/>
                    <a:pt x="44121" y="109605"/>
                  </a:cubicBezTo>
                  <a:cubicBezTo>
                    <a:pt x="56507" y="121895"/>
                    <a:pt x="75087" y="128088"/>
                    <a:pt x="99379" y="128088"/>
                  </a:cubicBezTo>
                  <a:cubicBezTo>
                    <a:pt x="104036" y="128088"/>
                    <a:pt x="108837" y="127848"/>
                    <a:pt x="113878" y="127416"/>
                  </a:cubicBezTo>
                  <a:cubicBezTo>
                    <a:pt x="129385" y="126024"/>
                    <a:pt x="141579" y="123671"/>
                    <a:pt x="152237" y="120071"/>
                  </a:cubicBezTo>
                  <a:cubicBezTo>
                    <a:pt x="157614" y="118246"/>
                    <a:pt x="162991" y="116086"/>
                    <a:pt x="168176" y="114021"/>
                  </a:cubicBezTo>
                  <a:cubicBezTo>
                    <a:pt x="179506" y="109461"/>
                    <a:pt x="191221" y="104804"/>
                    <a:pt x="203511" y="103219"/>
                  </a:cubicBezTo>
                  <a:cubicBezTo>
                    <a:pt x="206469" y="102834"/>
                    <a:pt x="209454" y="102641"/>
                    <a:pt x="212452" y="102641"/>
                  </a:cubicBezTo>
                  <a:cubicBezTo>
                    <a:pt x="215050" y="102641"/>
                    <a:pt x="217658" y="102786"/>
                    <a:pt x="220266" y="103075"/>
                  </a:cubicBezTo>
                  <a:lnTo>
                    <a:pt x="220266" y="102643"/>
                  </a:lnTo>
                  <a:cubicBezTo>
                    <a:pt x="217658" y="102354"/>
                    <a:pt x="215050" y="102209"/>
                    <a:pt x="212447" y="102209"/>
                  </a:cubicBezTo>
                  <a:cubicBezTo>
                    <a:pt x="209443" y="102209"/>
                    <a:pt x="206446" y="102402"/>
                    <a:pt x="203463" y="102787"/>
                  </a:cubicBezTo>
                  <a:cubicBezTo>
                    <a:pt x="191124" y="104324"/>
                    <a:pt x="179362" y="109029"/>
                    <a:pt x="168032" y="113589"/>
                  </a:cubicBezTo>
                  <a:cubicBezTo>
                    <a:pt x="162847" y="115654"/>
                    <a:pt x="157470" y="117766"/>
                    <a:pt x="152141" y="119591"/>
                  </a:cubicBezTo>
                  <a:cubicBezTo>
                    <a:pt x="141483" y="123191"/>
                    <a:pt x="129337" y="125544"/>
                    <a:pt x="113878" y="126936"/>
                  </a:cubicBezTo>
                  <a:cubicBezTo>
                    <a:pt x="108874" y="127380"/>
                    <a:pt x="104073" y="127602"/>
                    <a:pt x="99478" y="127602"/>
                  </a:cubicBezTo>
                  <a:cubicBezTo>
                    <a:pt x="75287" y="127602"/>
                    <a:pt x="56810" y="121453"/>
                    <a:pt x="44505" y="109269"/>
                  </a:cubicBezTo>
                  <a:cubicBezTo>
                    <a:pt x="28182" y="93234"/>
                    <a:pt x="21892" y="70093"/>
                    <a:pt x="15795" y="47721"/>
                  </a:cubicBezTo>
                  <a:cubicBezTo>
                    <a:pt x="14259" y="42056"/>
                    <a:pt x="12819" y="36679"/>
                    <a:pt x="11186" y="31446"/>
                  </a:cubicBezTo>
                  <a:cubicBezTo>
                    <a:pt x="10658" y="29622"/>
                    <a:pt x="10082" y="27797"/>
                    <a:pt x="9554" y="25973"/>
                  </a:cubicBezTo>
                  <a:cubicBezTo>
                    <a:pt x="6818" y="17187"/>
                    <a:pt x="4129" y="8306"/>
                    <a:pt x="528"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2129675" y="731900"/>
              <a:ext cx="5248600" cy="3094200"/>
            </a:xfrm>
            <a:custGeom>
              <a:rect b="b" l="l" r="r" t="t"/>
              <a:pathLst>
                <a:path extrusionOk="0" h="123768" w="209944">
                  <a:moveTo>
                    <a:pt x="0" y="0"/>
                  </a:moveTo>
                  <a:cubicBezTo>
                    <a:pt x="3985" y="10130"/>
                    <a:pt x="6530" y="21124"/>
                    <a:pt x="9026" y="31926"/>
                  </a:cubicBezTo>
                  <a:lnTo>
                    <a:pt x="9602" y="34422"/>
                  </a:lnTo>
                  <a:cubicBezTo>
                    <a:pt x="10178" y="36919"/>
                    <a:pt x="10706" y="39415"/>
                    <a:pt x="11282" y="41960"/>
                  </a:cubicBezTo>
                  <a:cubicBezTo>
                    <a:pt x="16611" y="65628"/>
                    <a:pt x="22084" y="90113"/>
                    <a:pt x="39368" y="106580"/>
                  </a:cubicBezTo>
                  <a:cubicBezTo>
                    <a:pt x="53338" y="119831"/>
                    <a:pt x="72494" y="123767"/>
                    <a:pt x="90209" y="123767"/>
                  </a:cubicBezTo>
                  <a:cubicBezTo>
                    <a:pt x="97171" y="123719"/>
                    <a:pt x="104084" y="123191"/>
                    <a:pt x="110997" y="122135"/>
                  </a:cubicBezTo>
                  <a:cubicBezTo>
                    <a:pt x="124344" y="120167"/>
                    <a:pt x="135722" y="117334"/>
                    <a:pt x="145852" y="113493"/>
                  </a:cubicBezTo>
                  <a:cubicBezTo>
                    <a:pt x="150749" y="111573"/>
                    <a:pt x="155694" y="109413"/>
                    <a:pt x="160447" y="107348"/>
                  </a:cubicBezTo>
                  <a:cubicBezTo>
                    <a:pt x="171537" y="102499"/>
                    <a:pt x="182963" y="97506"/>
                    <a:pt x="195013" y="95682"/>
                  </a:cubicBezTo>
                  <a:cubicBezTo>
                    <a:pt x="198407" y="95155"/>
                    <a:pt x="201823" y="94899"/>
                    <a:pt x="205246" y="94899"/>
                  </a:cubicBezTo>
                  <a:cubicBezTo>
                    <a:pt x="206811" y="94899"/>
                    <a:pt x="208378" y="94952"/>
                    <a:pt x="209944" y="95058"/>
                  </a:cubicBezTo>
                  <a:lnTo>
                    <a:pt x="209944" y="94530"/>
                  </a:lnTo>
                  <a:cubicBezTo>
                    <a:pt x="208378" y="94424"/>
                    <a:pt x="206807" y="94371"/>
                    <a:pt x="205235" y="94371"/>
                  </a:cubicBezTo>
                  <a:cubicBezTo>
                    <a:pt x="201798" y="94371"/>
                    <a:pt x="198359" y="94627"/>
                    <a:pt x="194965" y="95154"/>
                  </a:cubicBezTo>
                  <a:cubicBezTo>
                    <a:pt x="182819" y="96978"/>
                    <a:pt x="171345" y="101971"/>
                    <a:pt x="160255" y="106820"/>
                  </a:cubicBezTo>
                  <a:cubicBezTo>
                    <a:pt x="155502" y="108933"/>
                    <a:pt x="150605" y="111093"/>
                    <a:pt x="145660" y="112965"/>
                  </a:cubicBezTo>
                  <a:cubicBezTo>
                    <a:pt x="135626" y="116806"/>
                    <a:pt x="124248" y="119639"/>
                    <a:pt x="110901" y="121607"/>
                  </a:cubicBezTo>
                  <a:cubicBezTo>
                    <a:pt x="104573" y="122547"/>
                    <a:pt x="97535" y="123208"/>
                    <a:pt x="90255" y="123208"/>
                  </a:cubicBezTo>
                  <a:cubicBezTo>
                    <a:pt x="72627" y="123208"/>
                    <a:pt x="53581" y="119331"/>
                    <a:pt x="39752" y="106148"/>
                  </a:cubicBezTo>
                  <a:cubicBezTo>
                    <a:pt x="22613" y="89825"/>
                    <a:pt x="17140" y="65436"/>
                    <a:pt x="11859" y="41864"/>
                  </a:cubicBezTo>
                  <a:cubicBezTo>
                    <a:pt x="11234" y="39319"/>
                    <a:pt x="10706" y="36775"/>
                    <a:pt x="10130" y="34278"/>
                  </a:cubicBezTo>
                  <a:lnTo>
                    <a:pt x="9554" y="31830"/>
                  </a:lnTo>
                  <a:cubicBezTo>
                    <a:pt x="7058" y="21028"/>
                    <a:pt x="4513" y="10082"/>
                    <a:pt x="624"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2390125" y="731900"/>
              <a:ext cx="4988150" cy="2993500"/>
            </a:xfrm>
            <a:custGeom>
              <a:rect b="b" l="l" r="r" t="t"/>
              <a:pathLst>
                <a:path extrusionOk="0" h="119740" w="199526">
                  <a:moveTo>
                    <a:pt x="0" y="0"/>
                  </a:moveTo>
                  <a:cubicBezTo>
                    <a:pt x="4033" y="11426"/>
                    <a:pt x="6337" y="24149"/>
                    <a:pt x="8354" y="37255"/>
                  </a:cubicBezTo>
                  <a:cubicBezTo>
                    <a:pt x="11522" y="58043"/>
                    <a:pt x="15891" y="86464"/>
                    <a:pt x="34519" y="103507"/>
                  </a:cubicBezTo>
                  <a:cubicBezTo>
                    <a:pt x="43400" y="111669"/>
                    <a:pt x="55019" y="116806"/>
                    <a:pt x="68941" y="118822"/>
                  </a:cubicBezTo>
                  <a:cubicBezTo>
                    <a:pt x="73125" y="119407"/>
                    <a:pt x="77308" y="119739"/>
                    <a:pt x="81532" y="119739"/>
                  </a:cubicBezTo>
                  <a:cubicBezTo>
                    <a:pt x="81815" y="119739"/>
                    <a:pt x="82100" y="119738"/>
                    <a:pt x="82384" y="119735"/>
                  </a:cubicBezTo>
                  <a:cubicBezTo>
                    <a:pt x="90977" y="119687"/>
                    <a:pt x="99523" y="118774"/>
                    <a:pt x="107925" y="116950"/>
                  </a:cubicBezTo>
                  <a:cubicBezTo>
                    <a:pt x="118679" y="114598"/>
                    <a:pt x="129193" y="111237"/>
                    <a:pt x="139323" y="106916"/>
                  </a:cubicBezTo>
                  <a:cubicBezTo>
                    <a:pt x="143691" y="104996"/>
                    <a:pt x="148108" y="102883"/>
                    <a:pt x="152333" y="100867"/>
                  </a:cubicBezTo>
                  <a:cubicBezTo>
                    <a:pt x="163183" y="95634"/>
                    <a:pt x="174417" y="90257"/>
                    <a:pt x="186420" y="88145"/>
                  </a:cubicBezTo>
                  <a:cubicBezTo>
                    <a:pt x="190208" y="87471"/>
                    <a:pt x="194034" y="87167"/>
                    <a:pt x="197897" y="87167"/>
                  </a:cubicBezTo>
                  <a:cubicBezTo>
                    <a:pt x="198439" y="87167"/>
                    <a:pt x="198982" y="87173"/>
                    <a:pt x="199526" y="87184"/>
                  </a:cubicBezTo>
                  <a:lnTo>
                    <a:pt x="199526" y="86608"/>
                  </a:lnTo>
                  <a:cubicBezTo>
                    <a:pt x="198858" y="86587"/>
                    <a:pt x="198191" y="86576"/>
                    <a:pt x="197523" y="86576"/>
                  </a:cubicBezTo>
                  <a:cubicBezTo>
                    <a:pt x="193775" y="86576"/>
                    <a:pt x="190032" y="86916"/>
                    <a:pt x="186323" y="87568"/>
                  </a:cubicBezTo>
                  <a:cubicBezTo>
                    <a:pt x="174273" y="89681"/>
                    <a:pt x="162991" y="95058"/>
                    <a:pt x="152093" y="100291"/>
                  </a:cubicBezTo>
                  <a:cubicBezTo>
                    <a:pt x="147868" y="102355"/>
                    <a:pt x="143451" y="104468"/>
                    <a:pt x="139083" y="106340"/>
                  </a:cubicBezTo>
                  <a:cubicBezTo>
                    <a:pt x="129001" y="110661"/>
                    <a:pt x="118535" y="114021"/>
                    <a:pt x="107829" y="116326"/>
                  </a:cubicBezTo>
                  <a:cubicBezTo>
                    <a:pt x="99066" y="118216"/>
                    <a:pt x="90601" y="119146"/>
                    <a:pt x="82602" y="119146"/>
                  </a:cubicBezTo>
                  <a:cubicBezTo>
                    <a:pt x="63166" y="119146"/>
                    <a:pt x="46481" y="113653"/>
                    <a:pt x="34951" y="103075"/>
                  </a:cubicBezTo>
                  <a:cubicBezTo>
                    <a:pt x="16467" y="86176"/>
                    <a:pt x="12147" y="57851"/>
                    <a:pt x="8978" y="37159"/>
                  </a:cubicBezTo>
                  <a:cubicBezTo>
                    <a:pt x="6962" y="24101"/>
                    <a:pt x="4657" y="11426"/>
                    <a:pt x="624"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6" name="Google Shape;156;p6"/>
          <p:cNvSpPr txBox="1"/>
          <p:nvPr>
            <p:ph idx="12" type="sldNum"/>
          </p:nvPr>
        </p:nvSpPr>
        <p:spPr>
          <a:xfrm>
            <a:off x="8404384" y="46736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57" name="Google Shape;157;p6"/>
          <p:cNvSpPr/>
          <p:nvPr/>
        </p:nvSpPr>
        <p:spPr>
          <a:xfrm flipH="1" rot="9814874">
            <a:off x="7555342" y="-217885"/>
            <a:ext cx="1334724" cy="224740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flipH="1" rot="-899985">
            <a:off x="268176" y="3078898"/>
            <a:ext cx="1334728" cy="224736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9" name="Shape 159"/>
        <p:cNvGrpSpPr/>
        <p:nvPr/>
      </p:nvGrpSpPr>
      <p:grpSpPr>
        <a:xfrm>
          <a:off x="0" y="0"/>
          <a:ext cx="0" cy="0"/>
          <a:chOff x="0" y="0"/>
          <a:chExt cx="0" cy="0"/>
        </a:xfrm>
      </p:grpSpPr>
      <p:sp>
        <p:nvSpPr>
          <p:cNvPr id="160" name="Google Shape;160;p7"/>
          <p:cNvSpPr/>
          <p:nvPr/>
        </p:nvSpPr>
        <p:spPr>
          <a:xfrm flipH="1">
            <a:off x="6309536" y="3789494"/>
            <a:ext cx="2832396" cy="1354021"/>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flipH="1" rot="10800000">
            <a:off x="7231733" y="14501"/>
            <a:ext cx="1910243" cy="1712974"/>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flipH="1" rot="-5671465">
            <a:off x="7290968" y="3150644"/>
            <a:ext cx="1346055" cy="2545000"/>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7"/>
          <p:cNvGrpSpPr/>
          <p:nvPr/>
        </p:nvGrpSpPr>
        <p:grpSpPr>
          <a:xfrm flipH="1" rot="-5400000">
            <a:off x="7050057" y="339744"/>
            <a:ext cx="2533179" cy="1746484"/>
            <a:chOff x="238125" y="646675"/>
            <a:chExt cx="6051550" cy="4173200"/>
          </a:xfrm>
        </p:grpSpPr>
        <p:sp>
          <p:nvSpPr>
            <p:cNvPr id="164" name="Google Shape;164;p7"/>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7"/>
          <p:cNvSpPr/>
          <p:nvPr/>
        </p:nvSpPr>
        <p:spPr>
          <a:xfrm flipH="1">
            <a:off x="8000358" y="0"/>
            <a:ext cx="1141574" cy="1440795"/>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flipH="1" rot="9814874">
            <a:off x="7555342" y="-217885"/>
            <a:ext cx="1334724" cy="224740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flipH="1">
            <a:off x="7214911" y="4487225"/>
            <a:ext cx="1910195" cy="656270"/>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rot="5400000">
            <a:off x="-739567" y="755741"/>
            <a:ext cx="2832396" cy="1354021"/>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82" y="4075582"/>
            <a:ext cx="2253164" cy="1077165"/>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rot="5400000">
            <a:off x="397777" y="3635252"/>
            <a:ext cx="1119158" cy="1914954"/>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7"/>
          <p:cNvGrpSpPr/>
          <p:nvPr/>
        </p:nvGrpSpPr>
        <p:grpSpPr>
          <a:xfrm flipH="1" rot="5400000">
            <a:off x="-305372" y="3534867"/>
            <a:ext cx="1964938" cy="1354203"/>
            <a:chOff x="238125" y="646675"/>
            <a:chExt cx="6051550" cy="4173200"/>
          </a:xfrm>
        </p:grpSpPr>
        <p:sp>
          <p:nvSpPr>
            <p:cNvPr id="181" name="Google Shape;181;p7"/>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7"/>
          <p:cNvSpPr/>
          <p:nvPr/>
        </p:nvSpPr>
        <p:spPr>
          <a:xfrm>
            <a:off x="-378" y="4342743"/>
            <a:ext cx="1651695" cy="820073"/>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rot="-10528535">
            <a:off x="46964" y="-78010"/>
            <a:ext cx="1346055" cy="2545000"/>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rot="5400000">
            <a:off x="-416178" y="415818"/>
            <a:ext cx="1651695" cy="820073"/>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txBox="1"/>
          <p:nvPr>
            <p:ph type="title"/>
          </p:nvPr>
        </p:nvSpPr>
        <p:spPr>
          <a:xfrm>
            <a:off x="4153563" y="1661400"/>
            <a:ext cx="38952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5" name="Google Shape;195;p7"/>
          <p:cNvSpPr txBox="1"/>
          <p:nvPr>
            <p:ph idx="1" type="subTitle"/>
          </p:nvPr>
        </p:nvSpPr>
        <p:spPr>
          <a:xfrm>
            <a:off x="4153563" y="2234100"/>
            <a:ext cx="3895200" cy="124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6" name="Shape 196"/>
        <p:cNvGrpSpPr/>
        <p:nvPr/>
      </p:nvGrpSpPr>
      <p:grpSpPr>
        <a:xfrm>
          <a:off x="0" y="0"/>
          <a:ext cx="0" cy="0"/>
          <a:chOff x="0" y="0"/>
          <a:chExt cx="0" cy="0"/>
        </a:xfrm>
      </p:grpSpPr>
      <p:sp>
        <p:nvSpPr>
          <p:cNvPr id="197" name="Google Shape;197;p8"/>
          <p:cNvSpPr/>
          <p:nvPr/>
        </p:nvSpPr>
        <p:spPr>
          <a:xfrm flipH="1" rot="5128535">
            <a:off x="463484" y="-501182"/>
            <a:ext cx="1346055" cy="2545000"/>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flipH="1" rot="7199912">
            <a:off x="6614516" y="3659577"/>
            <a:ext cx="2990754" cy="661533"/>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rot="10800000">
            <a:off x="4725085" y="25"/>
            <a:ext cx="4418916" cy="2112426"/>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8"/>
          <p:cNvGrpSpPr/>
          <p:nvPr/>
        </p:nvGrpSpPr>
        <p:grpSpPr>
          <a:xfrm flipH="1" rot="-5400000">
            <a:off x="6609714" y="465559"/>
            <a:ext cx="2999753" cy="2068655"/>
            <a:chOff x="238125" y="646675"/>
            <a:chExt cx="6051550" cy="4173200"/>
          </a:xfrm>
        </p:grpSpPr>
        <p:sp>
          <p:nvSpPr>
            <p:cNvPr id="201" name="Google Shape;201;p8"/>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8"/>
          <p:cNvSpPr/>
          <p:nvPr/>
        </p:nvSpPr>
        <p:spPr>
          <a:xfrm>
            <a:off x="0" y="2473470"/>
            <a:ext cx="5585313" cy="2670043"/>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flipH="1">
            <a:off x="7501665" y="0"/>
            <a:ext cx="1642335" cy="2072813"/>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8"/>
          <p:cNvGrpSpPr/>
          <p:nvPr/>
        </p:nvGrpSpPr>
        <p:grpSpPr>
          <a:xfrm>
            <a:off x="-7" y="2808430"/>
            <a:ext cx="3385842" cy="2334905"/>
            <a:chOff x="238125" y="646675"/>
            <a:chExt cx="6051550" cy="4173200"/>
          </a:xfrm>
        </p:grpSpPr>
        <p:sp>
          <p:nvSpPr>
            <p:cNvPr id="214" name="Google Shape;214;p8"/>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8"/>
          <p:cNvSpPr/>
          <p:nvPr/>
        </p:nvSpPr>
        <p:spPr>
          <a:xfrm>
            <a:off x="0" y="3353675"/>
            <a:ext cx="3604939" cy="1789868"/>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txBox="1"/>
          <p:nvPr>
            <p:ph type="title"/>
          </p:nvPr>
        </p:nvSpPr>
        <p:spPr>
          <a:xfrm>
            <a:off x="720000" y="1307100"/>
            <a:ext cx="77040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6" name="Shape 226"/>
        <p:cNvGrpSpPr/>
        <p:nvPr/>
      </p:nvGrpSpPr>
      <p:grpSpPr>
        <a:xfrm>
          <a:off x="0" y="0"/>
          <a:ext cx="0" cy="0"/>
          <a:chOff x="0" y="0"/>
          <a:chExt cx="0" cy="0"/>
        </a:xfrm>
      </p:grpSpPr>
      <p:sp>
        <p:nvSpPr>
          <p:cNvPr id="227" name="Google Shape;227;p9"/>
          <p:cNvSpPr/>
          <p:nvPr/>
        </p:nvSpPr>
        <p:spPr>
          <a:xfrm>
            <a:off x="5802453" y="25"/>
            <a:ext cx="3341558" cy="1107139"/>
          </a:xfrm>
          <a:custGeom>
            <a:rect b="b" l="l" r="r" t="t"/>
            <a:pathLst>
              <a:path extrusionOk="0" h="11764" w="35506">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flipH="1">
            <a:off x="15" y="3461748"/>
            <a:ext cx="2312919" cy="1681824"/>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rot="266494">
            <a:off x="1045651" y="591115"/>
            <a:ext cx="1542120" cy="1097478"/>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rot="-8786745">
            <a:off x="6871461" y="3432433"/>
            <a:ext cx="1313120" cy="1450263"/>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9"/>
          <p:cNvGrpSpPr/>
          <p:nvPr/>
        </p:nvGrpSpPr>
        <p:grpSpPr>
          <a:xfrm rot="10800000">
            <a:off x="6063020" y="-2479"/>
            <a:ext cx="3106261" cy="2141686"/>
            <a:chOff x="238125" y="646675"/>
            <a:chExt cx="6051550" cy="4173200"/>
          </a:xfrm>
        </p:grpSpPr>
        <p:sp>
          <p:nvSpPr>
            <p:cNvPr id="232" name="Google Shape;232;p9"/>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9"/>
          <p:cNvGrpSpPr/>
          <p:nvPr/>
        </p:nvGrpSpPr>
        <p:grpSpPr>
          <a:xfrm>
            <a:off x="-9" y="3274314"/>
            <a:ext cx="2847254" cy="1963073"/>
            <a:chOff x="238125" y="646675"/>
            <a:chExt cx="6051550" cy="4173200"/>
          </a:xfrm>
        </p:grpSpPr>
        <p:sp>
          <p:nvSpPr>
            <p:cNvPr id="243" name="Google Shape;243;p9"/>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9"/>
          <p:cNvSpPr/>
          <p:nvPr/>
        </p:nvSpPr>
        <p:spPr>
          <a:xfrm flipH="1" rot="10800000">
            <a:off x="6959750" y="24"/>
            <a:ext cx="2184231" cy="1588249"/>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a:off x="0" y="3190369"/>
            <a:ext cx="2980786" cy="2071481"/>
          </a:xfrm>
          <a:custGeom>
            <a:rect b="b" l="l" r="r" t="t"/>
            <a:pathLst>
              <a:path extrusionOk="0" fill="none" h="22325" w="32124">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rot="10800000">
            <a:off x="6188482" y="-2478"/>
            <a:ext cx="2980786" cy="2071481"/>
          </a:xfrm>
          <a:custGeom>
            <a:rect b="b" l="l" r="r" t="t"/>
            <a:pathLst>
              <a:path extrusionOk="0" fill="none" h="22325" w="32124">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a:off x="0" y="4063123"/>
            <a:ext cx="2175937" cy="1080362"/>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rot="-8358191">
            <a:off x="805059" y="221516"/>
            <a:ext cx="1150689" cy="1270869"/>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rot="-10554694">
            <a:off x="7450382" y="3798023"/>
            <a:ext cx="1202967" cy="856173"/>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txBox="1"/>
          <p:nvPr>
            <p:ph type="title"/>
          </p:nvPr>
        </p:nvSpPr>
        <p:spPr>
          <a:xfrm>
            <a:off x="1636200" y="1547475"/>
            <a:ext cx="5871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0" name="Google Shape;260;p9"/>
          <p:cNvSpPr txBox="1"/>
          <p:nvPr>
            <p:ph idx="1" type="subTitle"/>
          </p:nvPr>
        </p:nvSpPr>
        <p:spPr>
          <a:xfrm>
            <a:off x="1636325" y="2229825"/>
            <a:ext cx="58716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1" name="Shape 261"/>
        <p:cNvGrpSpPr/>
        <p:nvPr/>
      </p:nvGrpSpPr>
      <p:grpSpPr>
        <a:xfrm>
          <a:off x="0" y="0"/>
          <a:ext cx="0" cy="0"/>
          <a:chOff x="0" y="0"/>
          <a:chExt cx="0" cy="0"/>
        </a:xfrm>
      </p:grpSpPr>
      <p:sp>
        <p:nvSpPr>
          <p:cNvPr id="262" name="Google Shape;262;p10"/>
          <p:cNvSpPr/>
          <p:nvPr/>
        </p:nvSpPr>
        <p:spPr>
          <a:xfrm>
            <a:off x="0" y="0"/>
            <a:ext cx="9199500" cy="5143500"/>
          </a:xfrm>
          <a:prstGeom prst="rect">
            <a:avLst/>
          </a:prstGeom>
          <a:solidFill>
            <a:srgbClr val="1E1E32">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
          <p:cNvSpPr/>
          <p:nvPr/>
        </p:nvSpPr>
        <p:spPr>
          <a:xfrm flipH="1">
            <a:off x="5711304" y="3411624"/>
            <a:ext cx="3488196" cy="1731904"/>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
          <p:cNvSpPr/>
          <p:nvPr/>
        </p:nvSpPr>
        <p:spPr>
          <a:xfrm rot="10800000">
            <a:off x="46" y="91"/>
            <a:ext cx="2217542" cy="1612471"/>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
          <p:cNvSpPr/>
          <p:nvPr/>
        </p:nvSpPr>
        <p:spPr>
          <a:xfrm>
            <a:off x="6817696" y="3411525"/>
            <a:ext cx="2381817" cy="1731922"/>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p:nvPr/>
        </p:nvSpPr>
        <p:spPr>
          <a:xfrm flipH="1" rot="-6808734">
            <a:off x="7061979" y="2213493"/>
            <a:ext cx="1789588" cy="3383592"/>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txBox="1"/>
          <p:nvPr>
            <p:ph type="title"/>
          </p:nvPr>
        </p:nvSpPr>
        <p:spPr>
          <a:xfrm>
            <a:off x="899825" y="1973700"/>
            <a:ext cx="4802100" cy="1196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68" name="Google Shape;268;p10"/>
          <p:cNvSpPr/>
          <p:nvPr/>
        </p:nvSpPr>
        <p:spPr>
          <a:xfrm flipH="1">
            <a:off x="-47" y="55"/>
            <a:ext cx="2587243" cy="1038231"/>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
          <p:cNvSpPr/>
          <p:nvPr/>
        </p:nvSpPr>
        <p:spPr>
          <a:xfrm flipH="1" rot="-2909591">
            <a:off x="-256714" y="543845"/>
            <a:ext cx="2990752" cy="661534"/>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10"/>
          <p:cNvGrpSpPr/>
          <p:nvPr/>
        </p:nvGrpSpPr>
        <p:grpSpPr>
          <a:xfrm flipH="1">
            <a:off x="5711338" y="2738501"/>
            <a:ext cx="3488113" cy="2405015"/>
            <a:chOff x="238125" y="646675"/>
            <a:chExt cx="6051550" cy="4173200"/>
          </a:xfrm>
        </p:grpSpPr>
        <p:sp>
          <p:nvSpPr>
            <p:cNvPr id="271" name="Google Shape;271;p10"/>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0"/>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0"/>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0"/>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0"/>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0"/>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10"/>
          <p:cNvGrpSpPr/>
          <p:nvPr/>
        </p:nvGrpSpPr>
        <p:grpSpPr>
          <a:xfrm flipH="1" rot="10800000">
            <a:off x="-27" y="94"/>
            <a:ext cx="2896877" cy="1997294"/>
            <a:chOff x="238125" y="646675"/>
            <a:chExt cx="6051550" cy="4173200"/>
          </a:xfrm>
        </p:grpSpPr>
        <p:sp>
          <p:nvSpPr>
            <p:cNvPr id="282" name="Google Shape;282;p10"/>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0"/>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0"/>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0"/>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0"/>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0"/>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0"/>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0"/>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0"/>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2"/>
              </a:buClr>
              <a:buSzPts val="3000"/>
              <a:buFont typeface="Source Serif Pro"/>
              <a:buNone/>
              <a:defRPr b="1" sz="3000">
                <a:solidFill>
                  <a:schemeClr val="dk2"/>
                </a:solidFill>
                <a:latin typeface="Source Serif Pro"/>
                <a:ea typeface="Source Serif Pro"/>
                <a:cs typeface="Source Serif Pro"/>
                <a:sym typeface="Source Serif Pro"/>
              </a:defRPr>
            </a:lvl1pPr>
            <a:lvl2pPr lvl="1" rtl="0" algn="ctr">
              <a:spcBef>
                <a:spcPts val="0"/>
              </a:spcBef>
              <a:spcAft>
                <a:spcPts val="0"/>
              </a:spcAft>
              <a:buClr>
                <a:schemeClr val="dk2"/>
              </a:buClr>
              <a:buSzPts val="3000"/>
              <a:buFont typeface="Roboto"/>
              <a:buNone/>
              <a:defRPr b="1" sz="3000">
                <a:solidFill>
                  <a:schemeClr val="dk2"/>
                </a:solidFill>
                <a:latin typeface="Roboto"/>
                <a:ea typeface="Roboto"/>
                <a:cs typeface="Roboto"/>
                <a:sym typeface="Roboto"/>
              </a:defRPr>
            </a:lvl2pPr>
            <a:lvl3pPr lvl="2" rtl="0" algn="ctr">
              <a:spcBef>
                <a:spcPts val="0"/>
              </a:spcBef>
              <a:spcAft>
                <a:spcPts val="0"/>
              </a:spcAft>
              <a:buClr>
                <a:schemeClr val="dk2"/>
              </a:buClr>
              <a:buSzPts val="3000"/>
              <a:buFont typeface="Roboto"/>
              <a:buNone/>
              <a:defRPr b="1" sz="3000">
                <a:solidFill>
                  <a:schemeClr val="dk2"/>
                </a:solidFill>
                <a:latin typeface="Roboto"/>
                <a:ea typeface="Roboto"/>
                <a:cs typeface="Roboto"/>
                <a:sym typeface="Roboto"/>
              </a:defRPr>
            </a:lvl3pPr>
            <a:lvl4pPr lvl="3" rtl="0" algn="ctr">
              <a:spcBef>
                <a:spcPts val="0"/>
              </a:spcBef>
              <a:spcAft>
                <a:spcPts val="0"/>
              </a:spcAft>
              <a:buClr>
                <a:schemeClr val="dk2"/>
              </a:buClr>
              <a:buSzPts val="3000"/>
              <a:buFont typeface="Roboto"/>
              <a:buNone/>
              <a:defRPr b="1" sz="3000">
                <a:solidFill>
                  <a:schemeClr val="dk2"/>
                </a:solidFill>
                <a:latin typeface="Roboto"/>
                <a:ea typeface="Roboto"/>
                <a:cs typeface="Roboto"/>
                <a:sym typeface="Roboto"/>
              </a:defRPr>
            </a:lvl4pPr>
            <a:lvl5pPr lvl="4" rtl="0" algn="ctr">
              <a:spcBef>
                <a:spcPts val="0"/>
              </a:spcBef>
              <a:spcAft>
                <a:spcPts val="0"/>
              </a:spcAft>
              <a:buClr>
                <a:schemeClr val="dk2"/>
              </a:buClr>
              <a:buSzPts val="3000"/>
              <a:buFont typeface="Roboto"/>
              <a:buNone/>
              <a:defRPr b="1" sz="3000">
                <a:solidFill>
                  <a:schemeClr val="dk2"/>
                </a:solidFill>
                <a:latin typeface="Roboto"/>
                <a:ea typeface="Roboto"/>
                <a:cs typeface="Roboto"/>
                <a:sym typeface="Roboto"/>
              </a:defRPr>
            </a:lvl5pPr>
            <a:lvl6pPr lvl="5" rtl="0" algn="ctr">
              <a:spcBef>
                <a:spcPts val="0"/>
              </a:spcBef>
              <a:spcAft>
                <a:spcPts val="0"/>
              </a:spcAft>
              <a:buClr>
                <a:schemeClr val="dk2"/>
              </a:buClr>
              <a:buSzPts val="3000"/>
              <a:buFont typeface="Roboto"/>
              <a:buNone/>
              <a:defRPr b="1" sz="3000">
                <a:solidFill>
                  <a:schemeClr val="dk2"/>
                </a:solidFill>
                <a:latin typeface="Roboto"/>
                <a:ea typeface="Roboto"/>
                <a:cs typeface="Roboto"/>
                <a:sym typeface="Roboto"/>
              </a:defRPr>
            </a:lvl6pPr>
            <a:lvl7pPr lvl="6" rtl="0" algn="ctr">
              <a:spcBef>
                <a:spcPts val="0"/>
              </a:spcBef>
              <a:spcAft>
                <a:spcPts val="0"/>
              </a:spcAft>
              <a:buClr>
                <a:schemeClr val="dk2"/>
              </a:buClr>
              <a:buSzPts val="3000"/>
              <a:buFont typeface="Roboto"/>
              <a:buNone/>
              <a:defRPr b="1" sz="3000">
                <a:solidFill>
                  <a:schemeClr val="dk2"/>
                </a:solidFill>
                <a:latin typeface="Roboto"/>
                <a:ea typeface="Roboto"/>
                <a:cs typeface="Roboto"/>
                <a:sym typeface="Roboto"/>
              </a:defRPr>
            </a:lvl7pPr>
            <a:lvl8pPr lvl="7" rtl="0" algn="ctr">
              <a:spcBef>
                <a:spcPts val="0"/>
              </a:spcBef>
              <a:spcAft>
                <a:spcPts val="0"/>
              </a:spcAft>
              <a:buClr>
                <a:schemeClr val="dk2"/>
              </a:buClr>
              <a:buSzPts val="3000"/>
              <a:buFont typeface="Roboto"/>
              <a:buNone/>
              <a:defRPr b="1" sz="3000">
                <a:solidFill>
                  <a:schemeClr val="dk2"/>
                </a:solidFill>
                <a:latin typeface="Roboto"/>
                <a:ea typeface="Roboto"/>
                <a:cs typeface="Roboto"/>
                <a:sym typeface="Roboto"/>
              </a:defRPr>
            </a:lvl8pPr>
            <a:lvl9pPr lvl="8" rtl="0" algn="ctr">
              <a:spcBef>
                <a:spcPts val="0"/>
              </a:spcBef>
              <a:spcAft>
                <a:spcPts val="0"/>
              </a:spcAft>
              <a:buClr>
                <a:schemeClr val="dk2"/>
              </a:buClr>
              <a:buSzPts val="3000"/>
              <a:buFont typeface="Roboto"/>
              <a:buNone/>
              <a:defRPr b="1" sz="3000">
                <a:solidFill>
                  <a:schemeClr val="dk2"/>
                </a:solidFill>
                <a:latin typeface="Roboto"/>
                <a:ea typeface="Roboto"/>
                <a:cs typeface="Roboto"/>
                <a:sym typeface="Robot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42900" lvl="1" marL="9144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indent="-342900" lvl="2" marL="13716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indent="-342900" lvl="3" marL="18288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indent="-342900" lvl="4" marL="22860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indent="-342900" lvl="5" marL="27432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indent="-342900" lvl="6" marL="32004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indent="-342900" lvl="7" marL="36576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indent="-342900" lvl="8" marL="41148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32"/>
          <p:cNvSpPr txBox="1"/>
          <p:nvPr>
            <p:ph type="ctrTitle"/>
          </p:nvPr>
        </p:nvSpPr>
        <p:spPr>
          <a:xfrm>
            <a:off x="955050" y="1304613"/>
            <a:ext cx="7233900" cy="200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FAKE REVIEW</a:t>
            </a:r>
            <a:endParaRPr>
              <a:latin typeface="Roboto"/>
              <a:ea typeface="Roboto"/>
              <a:cs typeface="Roboto"/>
              <a:sym typeface="Roboto"/>
            </a:endParaRPr>
          </a:p>
          <a:p>
            <a:pPr indent="0" lvl="0" marL="0" rtl="0" algn="ctr">
              <a:spcBef>
                <a:spcPts val="0"/>
              </a:spcBef>
              <a:spcAft>
                <a:spcPts val="0"/>
              </a:spcAft>
              <a:buNone/>
            </a:pPr>
            <a:r>
              <a:rPr lang="en" sz="5000">
                <a:latin typeface="Roboto"/>
                <a:ea typeface="Roboto"/>
                <a:cs typeface="Roboto"/>
                <a:sym typeface="Roboto"/>
              </a:rPr>
              <a:t>CLASSIFIER-INATOR</a:t>
            </a:r>
            <a:endParaRPr sz="5000">
              <a:latin typeface="Roboto"/>
              <a:ea typeface="Roboto"/>
              <a:cs typeface="Roboto"/>
              <a:sym typeface="Roboto"/>
            </a:endParaRPr>
          </a:p>
        </p:txBody>
      </p:sp>
      <p:sp>
        <p:nvSpPr>
          <p:cNvPr id="904" name="Google Shape;904;p32"/>
          <p:cNvSpPr txBox="1"/>
          <p:nvPr>
            <p:ph idx="1" type="subTitle"/>
          </p:nvPr>
        </p:nvSpPr>
        <p:spPr>
          <a:xfrm>
            <a:off x="2307600" y="3308013"/>
            <a:ext cx="45288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 How I Learned to stop worrying and love online shopping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41"/>
          <p:cNvSpPr txBox="1"/>
          <p:nvPr>
            <p:ph type="title"/>
          </p:nvPr>
        </p:nvSpPr>
        <p:spPr>
          <a:xfrm>
            <a:off x="328325" y="1081775"/>
            <a:ext cx="380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AI would lessen the impact of false reviews on the internet, allowing for a safer shopping experience</a:t>
            </a:r>
            <a:endParaRPr/>
          </a:p>
        </p:txBody>
      </p:sp>
      <p:pic>
        <p:nvPicPr>
          <p:cNvPr id="967" name="Google Shape;967;p41"/>
          <p:cNvPicPr preferRelativeResize="0"/>
          <p:nvPr/>
        </p:nvPicPr>
        <p:blipFill>
          <a:blip r:embed="rId3">
            <a:alphaModFix/>
          </a:blip>
          <a:stretch>
            <a:fillRect/>
          </a:stretch>
        </p:blipFill>
        <p:spPr>
          <a:xfrm>
            <a:off x="5244450" y="1601062"/>
            <a:ext cx="3259674" cy="2351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42"/>
          <p:cNvSpPr txBox="1"/>
          <p:nvPr>
            <p:ph type="title"/>
          </p:nvPr>
        </p:nvSpPr>
        <p:spPr>
          <a:xfrm>
            <a:off x="1284000" y="1686600"/>
            <a:ext cx="6576000" cy="127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000"/>
              <a:t>The data</a:t>
            </a:r>
            <a:endParaRPr sz="8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43"/>
          <p:cNvSpPr txBox="1"/>
          <p:nvPr/>
        </p:nvSpPr>
        <p:spPr>
          <a:xfrm>
            <a:off x="5313725" y="1122275"/>
            <a:ext cx="30000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Clothing Shoes and Jewelry</a:t>
            </a:r>
            <a:endParaRPr>
              <a:solidFill>
                <a:schemeClr val="lt2"/>
              </a:solidFill>
              <a:latin typeface="Fira Code"/>
              <a:ea typeface="Fira Code"/>
              <a:cs typeface="Fira Code"/>
              <a:sym typeface="Fira Code"/>
            </a:endParaRPr>
          </a:p>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Electronics</a:t>
            </a:r>
            <a:endParaRPr>
              <a:solidFill>
                <a:schemeClr val="lt2"/>
              </a:solidFill>
              <a:latin typeface="Fira Code"/>
              <a:ea typeface="Fira Code"/>
              <a:cs typeface="Fira Code"/>
              <a:sym typeface="Fira Code"/>
            </a:endParaRPr>
          </a:p>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Home and Chicken</a:t>
            </a:r>
            <a:endParaRPr>
              <a:solidFill>
                <a:schemeClr val="lt2"/>
              </a:solidFill>
              <a:latin typeface="Fira Code"/>
              <a:ea typeface="Fira Code"/>
              <a:cs typeface="Fira Code"/>
              <a:sym typeface="Fira Code"/>
            </a:endParaRPr>
          </a:p>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Kindle Store</a:t>
            </a:r>
            <a:endParaRPr>
              <a:solidFill>
                <a:schemeClr val="lt2"/>
              </a:solidFill>
              <a:latin typeface="Fira Code"/>
              <a:ea typeface="Fira Code"/>
              <a:cs typeface="Fira Code"/>
              <a:sym typeface="Fira Code"/>
            </a:endParaRPr>
          </a:p>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Movies and TV</a:t>
            </a:r>
            <a:endParaRPr>
              <a:solidFill>
                <a:schemeClr val="lt2"/>
              </a:solidFill>
              <a:latin typeface="Fira Code"/>
              <a:ea typeface="Fira Code"/>
              <a:cs typeface="Fira Code"/>
              <a:sym typeface="Fira Code"/>
            </a:endParaRPr>
          </a:p>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Pet Supplies</a:t>
            </a:r>
            <a:endParaRPr>
              <a:solidFill>
                <a:schemeClr val="lt2"/>
              </a:solidFill>
              <a:latin typeface="Fira Code"/>
              <a:ea typeface="Fira Code"/>
              <a:cs typeface="Fira Code"/>
              <a:sym typeface="Fira Code"/>
            </a:endParaRPr>
          </a:p>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Sports and Outdoors</a:t>
            </a:r>
            <a:endParaRPr>
              <a:solidFill>
                <a:schemeClr val="lt2"/>
              </a:solidFill>
              <a:latin typeface="Fira Code"/>
              <a:ea typeface="Fira Code"/>
              <a:cs typeface="Fira Code"/>
              <a:sym typeface="Fira Code"/>
            </a:endParaRPr>
          </a:p>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Tools and Home Improvement</a:t>
            </a:r>
            <a:endParaRPr>
              <a:solidFill>
                <a:schemeClr val="lt2"/>
              </a:solidFill>
              <a:latin typeface="Fira Code"/>
              <a:ea typeface="Fira Code"/>
              <a:cs typeface="Fira Code"/>
              <a:sym typeface="Fira Code"/>
            </a:endParaRPr>
          </a:p>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Toys and Games</a:t>
            </a:r>
            <a:endParaRPr>
              <a:solidFill>
                <a:schemeClr val="lt2"/>
              </a:solidFill>
              <a:latin typeface="Fira Code"/>
              <a:ea typeface="Fira Code"/>
              <a:cs typeface="Fira Code"/>
              <a:sym typeface="Fira Code"/>
            </a:endParaRPr>
          </a:p>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Books</a:t>
            </a:r>
            <a:endParaRPr>
              <a:solidFill>
                <a:schemeClr val="lt2"/>
              </a:solidFill>
              <a:latin typeface="Fira Code"/>
              <a:ea typeface="Fira Code"/>
              <a:cs typeface="Fira Code"/>
              <a:sym typeface="Fira Code"/>
            </a:endParaRPr>
          </a:p>
        </p:txBody>
      </p:sp>
      <p:sp>
        <p:nvSpPr>
          <p:cNvPr id="978" name="Google Shape;978;p43"/>
          <p:cNvSpPr txBox="1"/>
          <p:nvPr>
            <p:ph type="title"/>
          </p:nvPr>
        </p:nvSpPr>
        <p:spPr>
          <a:xfrm>
            <a:off x="461525" y="659950"/>
            <a:ext cx="380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The chosen dataset</a:t>
            </a:r>
            <a:r>
              <a:rPr lang="en" sz="2500"/>
              <a:t> contains 4 columns. The first of this columns, category, defines what type of product was reviewed. </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From the dataset, 10 categories were identified:</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44"/>
          <p:cNvSpPr txBox="1"/>
          <p:nvPr>
            <p:ph type="title"/>
          </p:nvPr>
        </p:nvSpPr>
        <p:spPr>
          <a:xfrm>
            <a:off x="328325" y="444050"/>
            <a:ext cx="3802800" cy="23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The next column is rating. It is related to the rating given in the review. This value ranges from 1 to 5 and it describes the perceived quality of the product according to the reviewer.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984" name="Google Shape;984;p44"/>
          <p:cNvSpPr txBox="1"/>
          <p:nvPr/>
        </p:nvSpPr>
        <p:spPr>
          <a:xfrm>
            <a:off x="5343325" y="1924200"/>
            <a:ext cx="3000000" cy="2647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000">
                <a:solidFill>
                  <a:schemeClr val="dk2"/>
                </a:solidFill>
                <a:latin typeface="Source Serif Pro"/>
                <a:ea typeface="Source Serif Pro"/>
                <a:cs typeface="Source Serif Pro"/>
                <a:sym typeface="Source Serif Pro"/>
              </a:rPr>
              <a:t>It's expected that most of the fake reviews are either 5 out 5 stars, to boost the product's popularity; or negative, 1 out 5 stars, if the objective was to demerit other products.</a:t>
            </a:r>
            <a:endParaRPr b="1" sz="2000">
              <a:solidFill>
                <a:schemeClr val="dk2"/>
              </a:solidFill>
              <a:latin typeface="Source Serif Pro"/>
              <a:ea typeface="Source Serif Pro"/>
              <a:cs typeface="Source Serif Pro"/>
              <a:sym typeface="Source Serif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45"/>
          <p:cNvSpPr txBox="1"/>
          <p:nvPr>
            <p:ph type="title"/>
          </p:nvPr>
        </p:nvSpPr>
        <p:spPr>
          <a:xfrm>
            <a:off x="335725" y="785750"/>
            <a:ext cx="380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The next two columns were label which is our ground truth. It can be either "CG", "computer generated", or "OR", which stands for "original review". And text which contains the actual review left by the customer or bot.</a:t>
            </a:r>
            <a:endParaRPr sz="2300"/>
          </a:p>
        </p:txBody>
      </p:sp>
      <p:pic>
        <p:nvPicPr>
          <p:cNvPr id="990" name="Google Shape;990;p45"/>
          <p:cNvPicPr preferRelativeResize="0"/>
          <p:nvPr/>
        </p:nvPicPr>
        <p:blipFill>
          <a:blip r:embed="rId3">
            <a:alphaModFix/>
          </a:blip>
          <a:stretch>
            <a:fillRect/>
          </a:stretch>
        </p:blipFill>
        <p:spPr>
          <a:xfrm>
            <a:off x="5327025" y="944275"/>
            <a:ext cx="3057525" cy="35718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46"/>
          <p:cNvSpPr txBox="1"/>
          <p:nvPr>
            <p:ph type="title"/>
          </p:nvPr>
        </p:nvSpPr>
        <p:spPr>
          <a:xfrm>
            <a:off x="328325" y="1081775"/>
            <a:ext cx="380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last column is the most important one, the review content will be used to classify it</a:t>
            </a:r>
            <a:endParaRPr/>
          </a:p>
        </p:txBody>
      </p:sp>
      <p:pic>
        <p:nvPicPr>
          <p:cNvPr id="996" name="Google Shape;996;p46"/>
          <p:cNvPicPr preferRelativeResize="0"/>
          <p:nvPr/>
        </p:nvPicPr>
        <p:blipFill rotWithShape="1">
          <a:blip r:embed="rId3">
            <a:alphaModFix/>
          </a:blip>
          <a:srcRect b="0" l="46302" r="0" t="0"/>
          <a:stretch/>
        </p:blipFill>
        <p:spPr>
          <a:xfrm>
            <a:off x="5150900" y="1147838"/>
            <a:ext cx="3309125" cy="33242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pic>
        <p:nvPicPr>
          <p:cNvPr id="1001" name="Google Shape;1001;p47"/>
          <p:cNvPicPr preferRelativeResize="0"/>
          <p:nvPr/>
        </p:nvPicPr>
        <p:blipFill>
          <a:blip r:embed="rId3">
            <a:alphaModFix/>
          </a:blip>
          <a:stretch>
            <a:fillRect/>
          </a:stretch>
        </p:blipFill>
        <p:spPr>
          <a:xfrm>
            <a:off x="1490663" y="1076875"/>
            <a:ext cx="6162675" cy="33242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48"/>
          <p:cNvSpPr txBox="1"/>
          <p:nvPr>
            <p:ph type="title"/>
          </p:nvPr>
        </p:nvSpPr>
        <p:spPr>
          <a:xfrm>
            <a:off x="1502359" y="1661400"/>
            <a:ext cx="654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Data Processing</a:t>
            </a:r>
            <a:endParaRPr sz="4000"/>
          </a:p>
        </p:txBody>
      </p:sp>
      <p:sp>
        <p:nvSpPr>
          <p:cNvPr id="1007" name="Google Shape;1007;p48"/>
          <p:cNvSpPr txBox="1"/>
          <p:nvPr>
            <p:ph idx="1" type="subTitle"/>
          </p:nvPr>
        </p:nvSpPr>
        <p:spPr>
          <a:xfrm>
            <a:off x="2443988" y="2515325"/>
            <a:ext cx="3895200" cy="12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Extracting numerical values from text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49"/>
          <p:cNvSpPr txBox="1"/>
          <p:nvPr>
            <p:ph type="title"/>
          </p:nvPr>
        </p:nvSpPr>
        <p:spPr>
          <a:xfrm>
            <a:off x="328325" y="1081775"/>
            <a:ext cx="380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In order to extract the most out of the text for each of the reviews, we decided to extract the sentimentality value. In this context, sentimentality refers to the positive and negative feelings associated with words.</a:t>
            </a:r>
            <a:endParaRPr sz="2200"/>
          </a:p>
        </p:txBody>
      </p:sp>
      <p:pic>
        <p:nvPicPr>
          <p:cNvPr id="1013" name="Google Shape;1013;p49"/>
          <p:cNvPicPr preferRelativeResize="0"/>
          <p:nvPr/>
        </p:nvPicPr>
        <p:blipFill rotWithShape="1">
          <a:blip r:embed="rId3">
            <a:alphaModFix/>
          </a:blip>
          <a:srcRect b="0" l="0" r="0" t="15189"/>
          <a:stretch/>
        </p:blipFill>
        <p:spPr>
          <a:xfrm>
            <a:off x="5459575" y="1043551"/>
            <a:ext cx="2792225" cy="346674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50"/>
          <p:cNvSpPr txBox="1"/>
          <p:nvPr>
            <p:ph type="title"/>
          </p:nvPr>
        </p:nvSpPr>
        <p:spPr>
          <a:xfrm>
            <a:off x="328325" y="563100"/>
            <a:ext cx="8382300" cy="254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500"/>
              <a:t>Next, it was established that we need to extract some of the basic components of how the text was written in terms of length, total words and characters of the review; and the repetition value, which is the total amount of words divided by the number of unique words in the review, Here’s the end result:</a:t>
            </a:r>
            <a:endParaRPr sz="2500"/>
          </a:p>
        </p:txBody>
      </p:sp>
      <p:pic>
        <p:nvPicPr>
          <p:cNvPr id="1019" name="Google Shape;1019;p50"/>
          <p:cNvPicPr preferRelativeResize="0"/>
          <p:nvPr/>
        </p:nvPicPr>
        <p:blipFill>
          <a:blip r:embed="rId3">
            <a:alphaModFix/>
          </a:blip>
          <a:stretch>
            <a:fillRect/>
          </a:stretch>
        </p:blipFill>
        <p:spPr>
          <a:xfrm>
            <a:off x="587600" y="3318650"/>
            <a:ext cx="7879999" cy="15443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33"/>
          <p:cNvSpPr txBox="1"/>
          <p:nvPr>
            <p:ph type="title"/>
          </p:nvPr>
        </p:nvSpPr>
        <p:spPr>
          <a:xfrm>
            <a:off x="2223600" y="670225"/>
            <a:ext cx="4696800" cy="76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Daniel Cervantes</a:t>
            </a:r>
            <a:endParaRPr/>
          </a:p>
        </p:txBody>
      </p:sp>
      <p:sp>
        <p:nvSpPr>
          <p:cNvPr id="910" name="Google Shape;910;p33"/>
          <p:cNvSpPr txBox="1"/>
          <p:nvPr>
            <p:ph idx="2" type="title"/>
          </p:nvPr>
        </p:nvSpPr>
        <p:spPr>
          <a:xfrm>
            <a:off x="2223600" y="1970819"/>
            <a:ext cx="4696800" cy="76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Edward Parada</a:t>
            </a:r>
            <a:endParaRPr/>
          </a:p>
        </p:txBody>
      </p:sp>
      <p:sp>
        <p:nvSpPr>
          <p:cNvPr id="911" name="Google Shape;911;p33"/>
          <p:cNvSpPr txBox="1"/>
          <p:nvPr>
            <p:ph idx="4" type="title"/>
          </p:nvPr>
        </p:nvSpPr>
        <p:spPr>
          <a:xfrm>
            <a:off x="1901700" y="3271425"/>
            <a:ext cx="5340600" cy="76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Gianfranco Estevez</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pic>
        <p:nvPicPr>
          <p:cNvPr id="1024" name="Google Shape;1024;p51"/>
          <p:cNvPicPr preferRelativeResize="0"/>
          <p:nvPr/>
        </p:nvPicPr>
        <p:blipFill>
          <a:blip r:embed="rId3">
            <a:alphaModFix/>
          </a:blip>
          <a:stretch>
            <a:fillRect/>
          </a:stretch>
        </p:blipFill>
        <p:spPr>
          <a:xfrm>
            <a:off x="378812" y="1478849"/>
            <a:ext cx="8386375" cy="20440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52"/>
          <p:cNvSpPr txBox="1"/>
          <p:nvPr>
            <p:ph type="title"/>
          </p:nvPr>
        </p:nvSpPr>
        <p:spPr>
          <a:xfrm>
            <a:off x="1284000" y="1686600"/>
            <a:ext cx="6576000" cy="127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500"/>
              <a:t>The Application</a:t>
            </a:r>
            <a:endParaRPr sz="6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53"/>
          <p:cNvSpPr txBox="1"/>
          <p:nvPr/>
        </p:nvSpPr>
        <p:spPr>
          <a:xfrm>
            <a:off x="5313725" y="1122275"/>
            <a:ext cx="3000000" cy="2986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lt2"/>
                </a:solidFill>
                <a:latin typeface="Fira Code"/>
                <a:ea typeface="Fira Code"/>
                <a:cs typeface="Fira Code"/>
                <a:sym typeface="Fira Code"/>
              </a:rPr>
              <a:t>'Rating'</a:t>
            </a:r>
            <a:endParaRPr>
              <a:solidFill>
                <a:schemeClr val="lt2"/>
              </a:solidFill>
              <a:latin typeface="Fira Code"/>
              <a:ea typeface="Fira Code"/>
              <a:cs typeface="Fira Code"/>
              <a:sym typeface="Fira Code"/>
            </a:endParaRPr>
          </a:p>
          <a:p>
            <a:pPr indent="0" lvl="0" marL="0" rtl="0" algn="l">
              <a:lnSpc>
                <a:spcPct val="200000"/>
              </a:lnSpc>
              <a:spcBef>
                <a:spcPts val="0"/>
              </a:spcBef>
              <a:spcAft>
                <a:spcPts val="0"/>
              </a:spcAft>
              <a:buNone/>
            </a:pPr>
            <a:r>
              <a:rPr lang="en">
                <a:solidFill>
                  <a:schemeClr val="lt2"/>
                </a:solidFill>
                <a:latin typeface="Fira Code"/>
                <a:ea typeface="Fira Code"/>
                <a:cs typeface="Fira Code"/>
                <a:sym typeface="Fira Code"/>
              </a:rPr>
              <a:t>'word_amount' 'char_amount' 'sentiment_value' 'sentiment_positive' 'sentiment_negative' 'repetition_value'</a:t>
            </a:r>
            <a:endParaRPr>
              <a:solidFill>
                <a:schemeClr val="lt2"/>
              </a:solidFill>
              <a:latin typeface="Fira Code"/>
              <a:ea typeface="Fira Code"/>
              <a:cs typeface="Fira Code"/>
              <a:sym typeface="Fira Code"/>
            </a:endParaRPr>
          </a:p>
        </p:txBody>
      </p:sp>
      <p:sp>
        <p:nvSpPr>
          <p:cNvPr id="1035" name="Google Shape;1035;p53"/>
          <p:cNvSpPr txBox="1"/>
          <p:nvPr>
            <p:ph type="title"/>
          </p:nvPr>
        </p:nvSpPr>
        <p:spPr>
          <a:xfrm>
            <a:off x="217300" y="393525"/>
            <a:ext cx="3802800" cy="377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For the training the following columns were used:</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(Also the label was remapped, CG would mean 0, OG meant 1)</a:t>
            </a: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54"/>
          <p:cNvSpPr txBox="1"/>
          <p:nvPr>
            <p:ph type="title"/>
          </p:nvPr>
        </p:nvSpPr>
        <p:spPr>
          <a:xfrm>
            <a:off x="328325" y="1081775"/>
            <a:ext cx="302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Classifier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500"/>
              <a:t>Test size: </a:t>
            </a:r>
            <a:endParaRPr sz="2500"/>
          </a:p>
          <a:p>
            <a:pPr indent="0" lvl="0" marL="0" rtl="0" algn="l">
              <a:spcBef>
                <a:spcPts val="0"/>
              </a:spcBef>
              <a:spcAft>
                <a:spcPts val="0"/>
              </a:spcAft>
              <a:buNone/>
            </a:pPr>
            <a:r>
              <a:rPr lang="en" sz="2500"/>
              <a:t>20%</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Depth(s): </a:t>
            </a:r>
            <a:endParaRPr sz="2500"/>
          </a:p>
          <a:p>
            <a:pPr indent="0" lvl="0" marL="0" rtl="0" algn="l">
              <a:spcBef>
                <a:spcPts val="0"/>
              </a:spcBef>
              <a:spcAft>
                <a:spcPts val="0"/>
              </a:spcAft>
              <a:buNone/>
            </a:pPr>
            <a:r>
              <a:rPr lang="en" sz="2500"/>
              <a:t>5, 10, 15, 20</a:t>
            </a:r>
            <a:endParaRPr sz="2500"/>
          </a:p>
        </p:txBody>
      </p:sp>
      <p:pic>
        <p:nvPicPr>
          <p:cNvPr id="1041" name="Google Shape;1041;p54"/>
          <p:cNvPicPr preferRelativeResize="0"/>
          <p:nvPr/>
        </p:nvPicPr>
        <p:blipFill>
          <a:blip r:embed="rId3">
            <a:alphaModFix/>
          </a:blip>
          <a:stretch>
            <a:fillRect/>
          </a:stretch>
        </p:blipFill>
        <p:spPr>
          <a:xfrm>
            <a:off x="4320550" y="1529150"/>
            <a:ext cx="3857625" cy="2495550"/>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55"/>
          <p:cNvSpPr txBox="1"/>
          <p:nvPr>
            <p:ph type="title"/>
          </p:nvPr>
        </p:nvSpPr>
        <p:spPr>
          <a:xfrm>
            <a:off x="328325" y="1081775"/>
            <a:ext cx="302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Classifier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500"/>
              <a:t>Feature importances</a:t>
            </a:r>
            <a:endParaRPr sz="2500"/>
          </a:p>
        </p:txBody>
      </p:sp>
      <p:pic>
        <p:nvPicPr>
          <p:cNvPr id="1047" name="Google Shape;1047;p55"/>
          <p:cNvPicPr preferRelativeResize="0"/>
          <p:nvPr/>
        </p:nvPicPr>
        <p:blipFill>
          <a:blip r:embed="rId3">
            <a:alphaModFix/>
          </a:blip>
          <a:stretch>
            <a:fillRect/>
          </a:stretch>
        </p:blipFill>
        <p:spPr>
          <a:xfrm>
            <a:off x="4132575" y="1595825"/>
            <a:ext cx="4333875" cy="2362200"/>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56"/>
          <p:cNvSpPr txBox="1"/>
          <p:nvPr>
            <p:ph type="title"/>
          </p:nvPr>
        </p:nvSpPr>
        <p:spPr>
          <a:xfrm>
            <a:off x="328325" y="563100"/>
            <a:ext cx="8193900" cy="25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Classifier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500"/>
              <a:t>Cross Validation</a:t>
            </a:r>
            <a:endParaRPr sz="2500"/>
          </a:p>
        </p:txBody>
      </p:sp>
      <p:pic>
        <p:nvPicPr>
          <p:cNvPr id="1053" name="Google Shape;1053;p56"/>
          <p:cNvPicPr preferRelativeResize="0"/>
          <p:nvPr/>
        </p:nvPicPr>
        <p:blipFill>
          <a:blip r:embed="rId3">
            <a:alphaModFix/>
          </a:blip>
          <a:stretch>
            <a:fillRect/>
          </a:stretch>
        </p:blipFill>
        <p:spPr>
          <a:xfrm>
            <a:off x="717088" y="3596750"/>
            <a:ext cx="7709826" cy="8593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57"/>
          <p:cNvSpPr txBox="1"/>
          <p:nvPr>
            <p:ph type="title"/>
          </p:nvPr>
        </p:nvSpPr>
        <p:spPr>
          <a:xfrm>
            <a:off x="328325" y="1081775"/>
            <a:ext cx="302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a:t>
            </a:r>
            <a:endParaRPr/>
          </a:p>
          <a:p>
            <a:pPr indent="0" lvl="0" marL="0" rtl="0" algn="l">
              <a:spcBef>
                <a:spcPts val="0"/>
              </a:spcBef>
              <a:spcAft>
                <a:spcPts val="0"/>
              </a:spcAft>
              <a:buNone/>
            </a:pPr>
            <a:r>
              <a:t/>
            </a:r>
            <a:endParaRPr sz="2000"/>
          </a:p>
          <a:p>
            <a:pPr indent="0" lvl="0" marL="0" rtl="0" algn="l">
              <a:spcBef>
                <a:spcPts val="0"/>
              </a:spcBef>
              <a:spcAft>
                <a:spcPts val="0"/>
              </a:spcAft>
              <a:buClr>
                <a:schemeClr val="dk1"/>
              </a:buClr>
              <a:buSzPts val="1100"/>
              <a:buFont typeface="Arial"/>
              <a:buNone/>
            </a:pPr>
            <a:r>
              <a:rPr lang="en" sz="2000"/>
              <a:t>Test size: </a:t>
            </a:r>
            <a:endParaRPr sz="2000"/>
          </a:p>
          <a:p>
            <a:pPr indent="0" lvl="0" marL="0" rtl="0" algn="l">
              <a:spcBef>
                <a:spcPts val="0"/>
              </a:spcBef>
              <a:spcAft>
                <a:spcPts val="0"/>
              </a:spcAft>
              <a:buClr>
                <a:schemeClr val="dk1"/>
              </a:buClr>
              <a:buSzPts val="1100"/>
              <a:buFont typeface="Arial"/>
              <a:buNone/>
            </a:pPr>
            <a:r>
              <a:rPr lang="en" sz="2000"/>
              <a:t>20%</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Clr>
                <a:schemeClr val="dk1"/>
              </a:buClr>
              <a:buSzPts val="1100"/>
              <a:buFont typeface="Arial"/>
              <a:buNone/>
            </a:pPr>
            <a:r>
              <a:rPr lang="en" sz="2000"/>
              <a:t>Kernel:</a:t>
            </a:r>
            <a:endParaRPr sz="2000"/>
          </a:p>
          <a:p>
            <a:pPr indent="0" lvl="0" marL="0" rtl="0" algn="l">
              <a:spcBef>
                <a:spcPts val="0"/>
              </a:spcBef>
              <a:spcAft>
                <a:spcPts val="0"/>
              </a:spcAft>
              <a:buClr>
                <a:schemeClr val="dk1"/>
              </a:buClr>
              <a:buSzPts val="1100"/>
              <a:buFont typeface="Arial"/>
              <a:buNone/>
            </a:pPr>
            <a:r>
              <a:rPr lang="en" sz="2000"/>
              <a:t>rbf</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Clr>
                <a:schemeClr val="dk1"/>
              </a:buClr>
              <a:buSzPts val="1100"/>
              <a:buFont typeface="Arial"/>
              <a:buNone/>
            </a:pPr>
            <a:r>
              <a:rPr lang="en" sz="2000"/>
              <a:t>C(s): </a:t>
            </a:r>
            <a:endParaRPr sz="2000"/>
          </a:p>
          <a:p>
            <a:pPr indent="0" lvl="0" marL="0" rtl="0" algn="l">
              <a:spcBef>
                <a:spcPts val="0"/>
              </a:spcBef>
              <a:spcAft>
                <a:spcPts val="0"/>
              </a:spcAft>
              <a:buClr>
                <a:schemeClr val="dk1"/>
              </a:buClr>
              <a:buSzPts val="1100"/>
              <a:buFont typeface="Arial"/>
              <a:buNone/>
            </a:pPr>
            <a:r>
              <a:rPr lang="en" sz="2000"/>
              <a:t>5, 10, 15, 20</a:t>
            </a:r>
            <a:endParaRPr sz="2000"/>
          </a:p>
          <a:p>
            <a:pPr indent="0" lvl="0" marL="0" rtl="0" algn="l">
              <a:spcBef>
                <a:spcPts val="0"/>
              </a:spcBef>
              <a:spcAft>
                <a:spcPts val="0"/>
              </a:spcAft>
              <a:buNone/>
            </a:pPr>
            <a:r>
              <a:t/>
            </a:r>
            <a:endParaRPr/>
          </a:p>
        </p:txBody>
      </p:sp>
      <p:pic>
        <p:nvPicPr>
          <p:cNvPr id="1059" name="Google Shape;1059;p57"/>
          <p:cNvPicPr preferRelativeResize="0"/>
          <p:nvPr/>
        </p:nvPicPr>
        <p:blipFill>
          <a:blip r:embed="rId3">
            <a:alphaModFix/>
          </a:blip>
          <a:stretch>
            <a:fillRect/>
          </a:stretch>
        </p:blipFill>
        <p:spPr>
          <a:xfrm>
            <a:off x="4524825" y="1529150"/>
            <a:ext cx="3638550" cy="2495550"/>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58"/>
          <p:cNvSpPr txBox="1"/>
          <p:nvPr>
            <p:ph type="title"/>
          </p:nvPr>
        </p:nvSpPr>
        <p:spPr>
          <a:xfrm>
            <a:off x="328325" y="1081775"/>
            <a:ext cx="302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500"/>
              <a:t>Feature importances</a:t>
            </a:r>
            <a:endParaRPr sz="2500"/>
          </a:p>
        </p:txBody>
      </p:sp>
      <p:pic>
        <p:nvPicPr>
          <p:cNvPr id="1065" name="Google Shape;1065;p58"/>
          <p:cNvPicPr preferRelativeResize="0"/>
          <p:nvPr/>
        </p:nvPicPr>
        <p:blipFill>
          <a:blip r:embed="rId3">
            <a:alphaModFix/>
          </a:blip>
          <a:stretch>
            <a:fillRect/>
          </a:stretch>
        </p:blipFill>
        <p:spPr>
          <a:xfrm>
            <a:off x="4102975" y="1529150"/>
            <a:ext cx="4333875" cy="2495550"/>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pic>
        <p:nvPicPr>
          <p:cNvPr id="1070" name="Google Shape;1070;p59"/>
          <p:cNvPicPr preferRelativeResize="0"/>
          <p:nvPr/>
        </p:nvPicPr>
        <p:blipFill>
          <a:blip r:embed="rId3">
            <a:alphaModFix/>
          </a:blip>
          <a:stretch>
            <a:fillRect/>
          </a:stretch>
        </p:blipFill>
        <p:spPr>
          <a:xfrm>
            <a:off x="717100" y="3596750"/>
            <a:ext cx="7811954" cy="898500"/>
          </a:xfrm>
          <a:prstGeom prst="rect">
            <a:avLst/>
          </a:prstGeom>
          <a:noFill/>
          <a:ln cap="flat" cmpd="sng" w="28575">
            <a:solidFill>
              <a:schemeClr val="dk2"/>
            </a:solidFill>
            <a:prstDash val="solid"/>
            <a:round/>
            <a:headEnd len="sm" w="sm" type="none"/>
            <a:tailEnd len="sm" w="sm" type="none"/>
          </a:ln>
        </p:spPr>
      </p:pic>
      <p:sp>
        <p:nvSpPr>
          <p:cNvPr id="1071" name="Google Shape;1071;p59"/>
          <p:cNvSpPr txBox="1"/>
          <p:nvPr>
            <p:ph type="title"/>
          </p:nvPr>
        </p:nvSpPr>
        <p:spPr>
          <a:xfrm>
            <a:off x="328325" y="563100"/>
            <a:ext cx="8193900" cy="25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500"/>
              <a:t>Cross Validation</a:t>
            </a:r>
            <a:endParaRPr sz="2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60"/>
          <p:cNvSpPr txBox="1"/>
          <p:nvPr>
            <p:ph type="title"/>
          </p:nvPr>
        </p:nvSpPr>
        <p:spPr>
          <a:xfrm>
            <a:off x="328325" y="1081775"/>
            <a:ext cx="302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500"/>
              <a:t>Using char_amount as x axis and repetition_value as y axis</a:t>
            </a:r>
            <a:endParaRPr sz="2500"/>
          </a:p>
        </p:txBody>
      </p:sp>
      <p:pic>
        <p:nvPicPr>
          <p:cNvPr id="1077" name="Google Shape;1077;p60"/>
          <p:cNvPicPr preferRelativeResize="0"/>
          <p:nvPr/>
        </p:nvPicPr>
        <p:blipFill>
          <a:blip r:embed="rId3">
            <a:alphaModFix/>
          </a:blip>
          <a:stretch>
            <a:fillRect/>
          </a:stretch>
        </p:blipFill>
        <p:spPr>
          <a:xfrm>
            <a:off x="4265877" y="1451850"/>
            <a:ext cx="4071400" cy="2650150"/>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917" name="Google Shape;917;p34"/>
          <p:cNvSpPr txBox="1"/>
          <p:nvPr>
            <p:ph idx="2" type="title"/>
          </p:nvPr>
        </p:nvSpPr>
        <p:spPr>
          <a:xfrm>
            <a:off x="1927000" y="1590950"/>
            <a:ext cx="2458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918" name="Google Shape;918;p34"/>
          <p:cNvSpPr txBox="1"/>
          <p:nvPr>
            <p:ph idx="1" type="subTitle"/>
          </p:nvPr>
        </p:nvSpPr>
        <p:spPr>
          <a:xfrm>
            <a:off x="1927000" y="2025675"/>
            <a:ext cx="23055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And its problems</a:t>
            </a:r>
            <a:endParaRPr/>
          </a:p>
        </p:txBody>
      </p:sp>
      <p:sp>
        <p:nvSpPr>
          <p:cNvPr id="919" name="Google Shape;919;p34"/>
          <p:cNvSpPr txBox="1"/>
          <p:nvPr>
            <p:ph idx="3" type="title"/>
          </p:nvPr>
        </p:nvSpPr>
        <p:spPr>
          <a:xfrm>
            <a:off x="5630600" y="1590950"/>
            <a:ext cx="2458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920" name="Google Shape;920;p34"/>
          <p:cNvSpPr txBox="1"/>
          <p:nvPr>
            <p:ph idx="4" type="subTitle"/>
          </p:nvPr>
        </p:nvSpPr>
        <p:spPr>
          <a:xfrm>
            <a:off x="5630594" y="2025675"/>
            <a:ext cx="23055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Because we will be asked for that</a:t>
            </a:r>
            <a:endParaRPr/>
          </a:p>
        </p:txBody>
      </p:sp>
      <p:sp>
        <p:nvSpPr>
          <p:cNvPr id="921" name="Google Shape;921;p34"/>
          <p:cNvSpPr txBox="1"/>
          <p:nvPr>
            <p:ph idx="5" type="title"/>
          </p:nvPr>
        </p:nvSpPr>
        <p:spPr>
          <a:xfrm>
            <a:off x="1927000" y="3024350"/>
            <a:ext cx="2624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Application</a:t>
            </a:r>
            <a:endParaRPr/>
          </a:p>
        </p:txBody>
      </p:sp>
      <p:sp>
        <p:nvSpPr>
          <p:cNvPr id="922" name="Google Shape;922;p34"/>
          <p:cNvSpPr txBox="1"/>
          <p:nvPr>
            <p:ph idx="6" type="subTitle"/>
          </p:nvPr>
        </p:nvSpPr>
        <p:spPr>
          <a:xfrm>
            <a:off x="1927000" y="3459075"/>
            <a:ext cx="23055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Of data and more things</a:t>
            </a:r>
            <a:endParaRPr/>
          </a:p>
        </p:txBody>
      </p:sp>
      <p:sp>
        <p:nvSpPr>
          <p:cNvPr id="923" name="Google Shape;923;p34"/>
          <p:cNvSpPr txBox="1"/>
          <p:nvPr>
            <p:ph idx="7" type="title"/>
          </p:nvPr>
        </p:nvSpPr>
        <p:spPr>
          <a:xfrm>
            <a:off x="5630600" y="3024350"/>
            <a:ext cx="2458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Conclusion</a:t>
            </a:r>
            <a:endParaRPr/>
          </a:p>
        </p:txBody>
      </p:sp>
      <p:sp>
        <p:nvSpPr>
          <p:cNvPr id="924" name="Google Shape;924;p34"/>
          <p:cNvSpPr txBox="1"/>
          <p:nvPr>
            <p:ph idx="8" type="subTitle"/>
          </p:nvPr>
        </p:nvSpPr>
        <p:spPr>
          <a:xfrm>
            <a:off x="5630594" y="3459075"/>
            <a:ext cx="23055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Of all this hard work</a:t>
            </a:r>
            <a:endParaRPr/>
          </a:p>
        </p:txBody>
      </p:sp>
      <p:sp>
        <p:nvSpPr>
          <p:cNvPr id="925" name="Google Shape;925;p34"/>
          <p:cNvSpPr txBox="1"/>
          <p:nvPr>
            <p:ph idx="9" type="title"/>
          </p:nvPr>
        </p:nvSpPr>
        <p:spPr>
          <a:xfrm>
            <a:off x="1081475" y="1653950"/>
            <a:ext cx="845400" cy="76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926" name="Google Shape;926;p34"/>
          <p:cNvSpPr txBox="1"/>
          <p:nvPr>
            <p:ph idx="13" type="title"/>
          </p:nvPr>
        </p:nvSpPr>
        <p:spPr>
          <a:xfrm>
            <a:off x="1081475" y="3082102"/>
            <a:ext cx="845400" cy="76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927" name="Google Shape;927;p34"/>
          <p:cNvSpPr txBox="1"/>
          <p:nvPr>
            <p:ph idx="14" type="title"/>
          </p:nvPr>
        </p:nvSpPr>
        <p:spPr>
          <a:xfrm>
            <a:off x="4785200" y="1653950"/>
            <a:ext cx="845400" cy="76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928" name="Google Shape;928;p34"/>
          <p:cNvSpPr txBox="1"/>
          <p:nvPr>
            <p:ph idx="15" type="title"/>
          </p:nvPr>
        </p:nvSpPr>
        <p:spPr>
          <a:xfrm>
            <a:off x="4785200" y="3082102"/>
            <a:ext cx="845400" cy="76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61"/>
          <p:cNvSpPr txBox="1"/>
          <p:nvPr>
            <p:ph type="title"/>
          </p:nvPr>
        </p:nvSpPr>
        <p:spPr>
          <a:xfrm>
            <a:off x="328325" y="1081775"/>
            <a:ext cx="302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500"/>
              <a:t>Using PCA to accommodate for 2 axis </a:t>
            </a:r>
            <a:endParaRPr sz="2500"/>
          </a:p>
        </p:txBody>
      </p:sp>
      <p:pic>
        <p:nvPicPr>
          <p:cNvPr id="1083" name="Google Shape;1083;p61"/>
          <p:cNvPicPr preferRelativeResize="0"/>
          <p:nvPr/>
        </p:nvPicPr>
        <p:blipFill>
          <a:blip r:embed="rId3">
            <a:alphaModFix/>
          </a:blip>
          <a:stretch>
            <a:fillRect/>
          </a:stretch>
        </p:blipFill>
        <p:spPr>
          <a:xfrm>
            <a:off x="4169600" y="1317325"/>
            <a:ext cx="4265100" cy="2805700"/>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62"/>
          <p:cNvSpPr txBox="1"/>
          <p:nvPr>
            <p:ph type="title"/>
          </p:nvPr>
        </p:nvSpPr>
        <p:spPr>
          <a:xfrm>
            <a:off x="1284000" y="1686600"/>
            <a:ext cx="6576000" cy="127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000"/>
              <a:t>The Conclusion</a:t>
            </a:r>
            <a:endParaRPr sz="7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63"/>
          <p:cNvSpPr txBox="1"/>
          <p:nvPr>
            <p:ph type="title"/>
          </p:nvPr>
        </p:nvSpPr>
        <p:spPr>
          <a:xfrm>
            <a:off x="525350" y="331650"/>
            <a:ext cx="3802800" cy="377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After the development of the project, several conclusions could be drawn.</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First, we managed to build a bot that was relatively good at telling apart fake reviews from real ones.</a:t>
            </a:r>
            <a:endParaRPr sz="2500"/>
          </a:p>
        </p:txBody>
      </p:sp>
      <p:sp>
        <p:nvSpPr>
          <p:cNvPr id="1094" name="Google Shape;1094;p63"/>
          <p:cNvSpPr txBox="1"/>
          <p:nvPr>
            <p:ph type="title"/>
          </p:nvPr>
        </p:nvSpPr>
        <p:spPr>
          <a:xfrm>
            <a:off x="4927500" y="1169275"/>
            <a:ext cx="3802800" cy="377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We also found than, in this </a:t>
            </a:r>
            <a:r>
              <a:rPr lang="en" sz="2500"/>
              <a:t>particular</a:t>
            </a:r>
            <a:r>
              <a:rPr lang="en" sz="2500"/>
              <a:t> application, Decision Trees are more capable of </a:t>
            </a:r>
            <a:r>
              <a:rPr lang="en" sz="2500"/>
              <a:t>classifying</a:t>
            </a:r>
            <a:r>
              <a:rPr lang="en" sz="2500"/>
              <a:t> a reviews in terms of accuracy while also being quite fast when compared with Support Vector Machines.</a:t>
            </a:r>
            <a:endParaRPr sz="2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64"/>
          <p:cNvSpPr txBox="1"/>
          <p:nvPr>
            <p:ph type="title"/>
          </p:nvPr>
        </p:nvSpPr>
        <p:spPr>
          <a:xfrm>
            <a:off x="543600" y="435450"/>
            <a:ext cx="3802800" cy="310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We managed to </a:t>
            </a:r>
            <a:r>
              <a:rPr lang="en" sz="2500"/>
              <a:t>identify</a:t>
            </a:r>
            <a:r>
              <a:rPr lang="en" sz="2500"/>
              <a:t> that one of the most important features while classifying is the length of the review.</a:t>
            </a:r>
            <a:endParaRPr sz="2500"/>
          </a:p>
        </p:txBody>
      </p:sp>
      <p:sp>
        <p:nvSpPr>
          <p:cNvPr id="1100" name="Google Shape;1100;p64"/>
          <p:cNvSpPr txBox="1"/>
          <p:nvPr>
            <p:ph type="title"/>
          </p:nvPr>
        </p:nvSpPr>
        <p:spPr>
          <a:xfrm>
            <a:off x="4927500" y="1169275"/>
            <a:ext cx="3802800" cy="377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And that, contrary to the expected, </a:t>
            </a:r>
            <a:r>
              <a:rPr lang="en" sz="2500"/>
              <a:t>sentimentality is not as important as other factors.</a:t>
            </a:r>
            <a:endParaRPr sz="2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65"/>
          <p:cNvSpPr txBox="1"/>
          <p:nvPr>
            <p:ph type="title"/>
          </p:nvPr>
        </p:nvSpPr>
        <p:spPr>
          <a:xfrm>
            <a:off x="1284000" y="1686600"/>
            <a:ext cx="6576000" cy="127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Finally,</a:t>
            </a:r>
            <a:endParaRPr/>
          </a:p>
        </p:txBody>
      </p:sp>
      <p:sp>
        <p:nvSpPr>
          <p:cNvPr id="1106" name="Google Shape;1106;p65"/>
          <p:cNvSpPr txBox="1"/>
          <p:nvPr>
            <p:ph idx="1" type="subTitle"/>
          </p:nvPr>
        </p:nvSpPr>
        <p:spPr>
          <a:xfrm>
            <a:off x="1284000" y="2959800"/>
            <a:ext cx="6576000" cy="4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Bots are pretty cool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35"/>
          <p:cNvSpPr txBox="1"/>
          <p:nvPr>
            <p:ph type="title"/>
          </p:nvPr>
        </p:nvSpPr>
        <p:spPr>
          <a:xfrm>
            <a:off x="1284000" y="1686600"/>
            <a:ext cx="6576000" cy="127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000"/>
              <a:t>The Problem</a:t>
            </a:r>
            <a:endParaRPr sz="8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36"/>
          <p:cNvSpPr txBox="1"/>
          <p:nvPr>
            <p:ph type="title"/>
          </p:nvPr>
        </p:nvSpPr>
        <p:spPr>
          <a:xfrm>
            <a:off x="1479725" y="1545050"/>
            <a:ext cx="6387000" cy="243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can be seen as risky, potential customers use reviews to find trustworthy products.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37"/>
          <p:cNvSpPr txBox="1"/>
          <p:nvPr>
            <p:ph type="title"/>
          </p:nvPr>
        </p:nvSpPr>
        <p:spPr>
          <a:xfrm>
            <a:off x="328325" y="1081775"/>
            <a:ext cx="380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appearance of computer generated reviews (CG), this trust might be based on false reviews.</a:t>
            </a:r>
            <a:endParaRPr/>
          </a:p>
        </p:txBody>
      </p:sp>
      <p:pic>
        <p:nvPicPr>
          <p:cNvPr id="944" name="Google Shape;944;p37"/>
          <p:cNvPicPr preferRelativeResize="0"/>
          <p:nvPr/>
        </p:nvPicPr>
        <p:blipFill>
          <a:blip r:embed="rId3">
            <a:alphaModFix/>
          </a:blip>
          <a:stretch>
            <a:fillRect/>
          </a:stretch>
        </p:blipFill>
        <p:spPr>
          <a:xfrm>
            <a:off x="5242475" y="1864298"/>
            <a:ext cx="3244875" cy="182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38"/>
          <p:cNvSpPr txBox="1"/>
          <p:nvPr>
            <p:ph type="title"/>
          </p:nvPr>
        </p:nvSpPr>
        <p:spPr>
          <a:xfrm>
            <a:off x="1320050" y="1494650"/>
            <a:ext cx="5378400" cy="253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 find if a review is made by a true customer, an AI can be trained to find computer generated ones and filter them.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39"/>
          <p:cNvSpPr txBox="1"/>
          <p:nvPr>
            <p:ph type="title"/>
          </p:nvPr>
        </p:nvSpPr>
        <p:spPr>
          <a:xfrm>
            <a:off x="1433575" y="703825"/>
            <a:ext cx="4920300" cy="119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An AI allows for review classification just with a labeled review list</a:t>
            </a:r>
            <a:endParaRPr sz="3000"/>
          </a:p>
        </p:txBody>
      </p:sp>
      <p:sp>
        <p:nvSpPr>
          <p:cNvPr id="955" name="Google Shape;955;p39"/>
          <p:cNvSpPr txBox="1"/>
          <p:nvPr/>
        </p:nvSpPr>
        <p:spPr>
          <a:xfrm>
            <a:off x="2248350" y="2858625"/>
            <a:ext cx="54585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Source Serif Pro"/>
                <a:ea typeface="Source Serif Pro"/>
                <a:cs typeface="Source Serif Pro"/>
                <a:sym typeface="Source Serif Pro"/>
              </a:rPr>
              <a:t>Once trained the validity of a review can be easily determined</a:t>
            </a:r>
            <a:endParaRPr b="1" sz="3000">
              <a:solidFill>
                <a:schemeClr val="dk2"/>
              </a:solidFill>
              <a:latin typeface="Source Serif Pro"/>
              <a:ea typeface="Source Serif Pro"/>
              <a:cs typeface="Source Serif Pro"/>
              <a:sym typeface="Source Serif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40"/>
          <p:cNvSpPr txBox="1"/>
          <p:nvPr>
            <p:ph type="title"/>
          </p:nvPr>
        </p:nvSpPr>
        <p:spPr>
          <a:xfrm>
            <a:off x="328325" y="1081775"/>
            <a:ext cx="380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would allow the customers to filter reviews to only allow the most trustworthy ones, reducing scams, this would specially help low income students</a:t>
            </a:r>
            <a:endParaRPr/>
          </a:p>
        </p:txBody>
      </p:sp>
      <p:pic>
        <p:nvPicPr>
          <p:cNvPr id="961" name="Google Shape;961;p40"/>
          <p:cNvPicPr preferRelativeResize="0"/>
          <p:nvPr/>
        </p:nvPicPr>
        <p:blipFill>
          <a:blip r:embed="rId3">
            <a:alphaModFix/>
          </a:blip>
          <a:stretch>
            <a:fillRect/>
          </a:stretch>
        </p:blipFill>
        <p:spPr>
          <a:xfrm>
            <a:off x="5575578" y="958650"/>
            <a:ext cx="2668124" cy="342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ngle-gene Disorder by Slidesgo">
  <a:themeElements>
    <a:clrScheme name="Simple Light">
      <a:dk1>
        <a:srgbClr val="000000"/>
      </a:dk1>
      <a:lt1>
        <a:srgbClr val="1E1E32"/>
      </a:lt1>
      <a:dk2>
        <a:srgbClr val="FFCA00"/>
      </a:dk2>
      <a:lt2>
        <a:srgbClr val="EEC95B"/>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