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59" r:id="rId7"/>
    <p:sldId id="258" r:id="rId8"/>
    <p:sldId id="264" r:id="rId9"/>
    <p:sldId id="265" r:id="rId10"/>
    <p:sldId id="266" r:id="rId11"/>
    <p:sldId id="268" r:id="rId12"/>
    <p:sldId id="267" r:id="rId13"/>
    <p:sldId id="25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89BC-9A3D-C9B8-5E5B-2057AC09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83C5B-CDEA-CB14-E9A9-36D34F234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8B43-5533-AC46-E691-42CEBFEB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6649-AB7D-44EE-AE5B-CB39A83A5A0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0A600-CA82-FBBE-DE0B-7504E411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9E9B4-8A86-272C-CA18-70B3F978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6EB-E24D-4FCF-8E5E-23702EF2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1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9911-5006-4BD7-1DF4-3FA2B777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D45AD-BB56-B853-349A-11C504629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6C30A-88D8-C8A4-B872-5D2C1FE0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6649-AB7D-44EE-AE5B-CB39A83A5A0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A9D3-AA2C-F67F-FE23-A88851C5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02E16-5294-8329-A013-A2A4EDC7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6EB-E24D-4FCF-8E5E-23702EF2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3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FA04A-DA51-4391-7FBE-BB6669F0D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C514A-5842-CFB6-25B8-66C8C38B4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335B-F615-022E-BD65-F893EDEF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6649-AB7D-44EE-AE5B-CB39A83A5A0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03CD-B8A0-6D1B-9E92-E11F95D3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1B62-5E0F-2D94-AD63-FDF7773F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6EB-E24D-4FCF-8E5E-23702EF2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6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546E-2793-0EC5-60CF-B7882D24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1314-DCA4-040D-8AFD-1428C6F4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5707-17AE-0334-6903-BA2EEE26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6649-AB7D-44EE-AE5B-CB39A83A5A0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ADA8B-CB45-F1B5-CB5A-7B24D5F4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9ECA-AB04-70E1-FF25-8E548D64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6EB-E24D-4FCF-8E5E-23702EF2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7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56CB-022B-8DA7-F508-B70F121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19B47-D547-197D-A6D5-5292F5252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E0C7-164E-4E8B-33B8-39E1ED05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6649-AB7D-44EE-AE5B-CB39A83A5A0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1F91-9941-7275-785F-BD40FE48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859A-AAB3-838D-2DAE-21B54EF4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6EB-E24D-4FCF-8E5E-23702EF2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D3AA-4A99-2FB6-3180-8AC0A64B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2A67-74EB-644E-CA89-59A7CC690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32A98-EA25-8525-50BA-A64BF09C0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14E7-A69B-4C2D-EA00-AA3D51F5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6649-AB7D-44EE-AE5B-CB39A83A5A0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DAFC2-C815-F180-7C23-BB988F2F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3B3F1-171B-F027-999A-4E3C96C6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6EB-E24D-4FCF-8E5E-23702EF2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2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835A-D9F9-B420-5146-E7D1034A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17D8F-B846-14E0-741A-5F1C4992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8ADA8-2FBD-EB25-6641-3CFF6016D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764FD-DD48-B4BE-1CA9-CD8D1636F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F9FB9-7CF3-9713-AB80-254533CD3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8084C-0FCB-26A5-A040-71D14EE6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6649-AB7D-44EE-AE5B-CB39A83A5A0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23A97-33AA-EF78-77A2-74ED0D37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A5505-C416-330E-38E5-3238A328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6EB-E24D-4FCF-8E5E-23702EF2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B4C6-9A15-C2C7-61DA-E2F674C6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6AF53-1848-FA94-F5A0-700D2317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6649-AB7D-44EE-AE5B-CB39A83A5A0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15446-EFD7-00D9-8BA2-2843F1BE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B9A6B-1C69-F9E7-0A5A-AF12E68E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6EB-E24D-4FCF-8E5E-23702EF2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9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2D805-E300-653E-FB44-4A13AC29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6649-AB7D-44EE-AE5B-CB39A83A5A0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87A75-CED5-9629-32E6-7AAC6DCB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68C31-528C-1834-BC4D-3CB28A8C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6EB-E24D-4FCF-8E5E-23702EF2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2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3350-6D0F-6014-05A9-470A17C8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E0BB-0697-7971-4200-0FE5ED1F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A3181-E1FF-B132-A50C-9554A037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24FAD-6F67-BC26-F31D-AEE8950D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6649-AB7D-44EE-AE5B-CB39A83A5A0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FE18-8379-B28A-A60E-DFD409C9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12DA3-1551-57DB-DB09-88FE571D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6EB-E24D-4FCF-8E5E-23702EF2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C20-0F60-DA70-643C-545E53E3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FE359-9AF6-5149-2CAD-2775A53F9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743A2-E450-D900-2A80-CF50BEABF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C3B75-9800-FFBF-3D8B-E9547A25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6649-AB7D-44EE-AE5B-CB39A83A5A0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9E048-1C1A-692C-DC9A-AA327F1B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7BA0-81C5-1089-BCD3-78E6F095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6EB-E24D-4FCF-8E5E-23702EF2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C8384-9936-76B6-8CEA-2B8F2A5A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D4F79-6D13-1C59-19C7-3546106F3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8BD14-7758-C339-E1D5-2031319B1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16649-AB7D-44EE-AE5B-CB39A83A5A0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282B-1EF5-844D-E48B-2F5DBE4E7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6111-5915-9471-72D1-15C4710AB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486EB-E24D-4FCF-8E5E-23702EF2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7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F7C9-8F56-3D56-03E5-5BC2BBEB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507" y="208344"/>
            <a:ext cx="9144000" cy="833377"/>
          </a:xfrm>
        </p:spPr>
        <p:txBody>
          <a:bodyPr>
            <a:noAutofit/>
          </a:bodyPr>
          <a:lstStyle/>
          <a:p>
            <a:r>
              <a:rPr lang="en-US" sz="2800" b="1" dirty="0"/>
              <a:t>CLUSTERING UNIVARIATE COLUMNS BY HISTPLOT()_DISTPLOT()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1940D-0DC9-096C-5CDF-B2169B587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47" y="1142995"/>
            <a:ext cx="7280476" cy="550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2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F7C9-8F56-3D56-03E5-5BC2BBEB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507" y="254643"/>
            <a:ext cx="9144000" cy="1006998"/>
          </a:xfrm>
        </p:spPr>
        <p:txBody>
          <a:bodyPr>
            <a:noAutofit/>
          </a:bodyPr>
          <a:lstStyle/>
          <a:p>
            <a:r>
              <a:rPr lang="en-US" sz="2400" b="1" dirty="0"/>
              <a:t>BI-VARIATE CLUSTERING SCATTER PLOT OF SPENDING SCORE  VS ANNUAL INCOME</a:t>
            </a:r>
          </a:p>
        </p:txBody>
      </p:sp>
      <p:pic>
        <p:nvPicPr>
          <p:cNvPr id="4" name="Picture 3" descr="A diagram of a scatter plot">
            <a:extLst>
              <a:ext uri="{FF2B5EF4-FFF2-40B4-BE49-F238E27FC236}">
                <a16:creationId xmlns:a16="http://schemas.microsoft.com/office/drawing/2014/main" id="{B5D86004-49EE-6843-91FD-4BA6421DD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24" y="1261641"/>
            <a:ext cx="10471234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7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F7C9-8F56-3D56-03E5-5BC2BBEB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507" y="335285"/>
            <a:ext cx="9144000" cy="532816"/>
          </a:xfrm>
        </p:spPr>
        <p:txBody>
          <a:bodyPr>
            <a:normAutofit/>
          </a:bodyPr>
          <a:lstStyle/>
          <a:p>
            <a:r>
              <a:rPr lang="en-US" sz="2800" b="1" dirty="0"/>
              <a:t>CLUSTERING UNIVARIATE GRIDVIEW WITH HUE</a:t>
            </a:r>
          </a:p>
        </p:txBody>
      </p:sp>
      <p:pic>
        <p:nvPicPr>
          <p:cNvPr id="14" name="Picture 13" descr="A group of graphs showing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C2713D5F-9E81-CB25-5AB8-D2B6D1D04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9" y="971082"/>
            <a:ext cx="11239017" cy="588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3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F7C9-8F56-3D56-03E5-5BC2BBEB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507" y="335284"/>
            <a:ext cx="9144000" cy="1007379"/>
          </a:xfrm>
        </p:spPr>
        <p:txBody>
          <a:bodyPr>
            <a:normAutofit/>
          </a:bodyPr>
          <a:lstStyle/>
          <a:p>
            <a:r>
              <a:rPr lang="en-US" sz="2800" b="1" dirty="0"/>
              <a:t>HEATMAP CORRELATION MATRIX WITH NUMERIC FEATURES	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C9AE04D-7947-07A2-DA44-2286BCB76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76" y="1917341"/>
            <a:ext cx="798653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2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F7C9-8F56-3D56-03E5-5BC2BBEB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507" y="335285"/>
            <a:ext cx="9144000" cy="532816"/>
          </a:xfrm>
        </p:spPr>
        <p:txBody>
          <a:bodyPr>
            <a:normAutofit/>
          </a:bodyPr>
          <a:lstStyle/>
          <a:p>
            <a:r>
              <a:rPr lang="en-US" sz="2800" b="1" dirty="0"/>
              <a:t>SPENDING SCORE VS ANNUAL INCOME</a:t>
            </a:r>
          </a:p>
        </p:txBody>
      </p:sp>
      <p:pic>
        <p:nvPicPr>
          <p:cNvPr id="6" name="Picture 5" descr="A diagram of a number of colored dots&#10;&#10;Description automatically generated">
            <a:extLst>
              <a:ext uri="{FF2B5EF4-FFF2-40B4-BE49-F238E27FC236}">
                <a16:creationId xmlns:a16="http://schemas.microsoft.com/office/drawing/2014/main" id="{81E4B27B-2505-C0F1-DD80-6433B67B1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6" y="868100"/>
            <a:ext cx="12257589" cy="598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2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CA6D-2424-E2FC-3C82-33CB7818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CLUSTERING BI-VARIATE SPENDING SCORE VS ANNUAL INCOME</a:t>
            </a:r>
          </a:p>
        </p:txBody>
      </p:sp>
      <p:pic>
        <p:nvPicPr>
          <p:cNvPr id="5" name="Picture 4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0E393575-A52F-10DE-DCDD-3627D4AE8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90688"/>
            <a:ext cx="857249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F7C9-8F56-3D56-03E5-5BC2BBEB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507" y="335285"/>
            <a:ext cx="9144000" cy="532816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BAD43-0A76-A6B1-7A99-C0A22DD29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diagram of a number of colored dots&#10;&#10;Description automatically generated">
            <a:extLst>
              <a:ext uri="{FF2B5EF4-FFF2-40B4-BE49-F238E27FC236}">
                <a16:creationId xmlns:a16="http://schemas.microsoft.com/office/drawing/2014/main" id="{65DC9F0B-99F4-E4D0-C371-1456E7B7F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86" y="868100"/>
            <a:ext cx="7339292" cy="53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B0BF-FE19-FD17-2B0B-AC1352F7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Annual Income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252B5-76D5-6CA2-B67B-EDA81AE1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93" y="1563306"/>
            <a:ext cx="105155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6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F0CD-074E-9859-0F75-CD9621BA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DISTRIBUTION OF AGE BY 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2FFB6-1195-E525-8993-76D75306B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4" y="1527859"/>
            <a:ext cx="9306046" cy="51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4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F0CD-074E-9859-0F75-CD9621BA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DISTRIBUTION OF ANNUAL INCOME BY 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19AB5-6E79-8546-A7D2-70D6807E6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14" y="1546952"/>
            <a:ext cx="9826907" cy="50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4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F7C9-8F56-3D56-03E5-5BC2BBEB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507" y="335285"/>
            <a:ext cx="9144000" cy="532816"/>
          </a:xfrm>
        </p:spPr>
        <p:txBody>
          <a:bodyPr>
            <a:normAutofit/>
          </a:bodyPr>
          <a:lstStyle/>
          <a:p>
            <a:r>
              <a:rPr lang="en-US" sz="2400" b="1" dirty="0"/>
              <a:t>DISTRIBUTION OF SPENDING SCORE BY 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771B4-6EB5-A9DF-F27E-7C0A4032E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95" y="1234435"/>
            <a:ext cx="8218025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9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F7C9-8F56-3D56-03E5-5BC2BBEB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507" y="335285"/>
            <a:ext cx="9144000" cy="532816"/>
          </a:xfrm>
        </p:spPr>
        <p:txBody>
          <a:bodyPr>
            <a:normAutofit/>
          </a:bodyPr>
          <a:lstStyle/>
          <a:p>
            <a:r>
              <a:rPr lang="en-US" sz="2800" b="1" dirty="0"/>
              <a:t>BOXPLOT OF AGE BY 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4A038-FD9E-D502-EB0E-D2D3B004C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2" y="1114439"/>
            <a:ext cx="11563109" cy="54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1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F7C9-8F56-3D56-03E5-5BC2BBEB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507" y="335285"/>
            <a:ext cx="9144000" cy="532816"/>
          </a:xfrm>
        </p:spPr>
        <p:txBody>
          <a:bodyPr>
            <a:normAutofit/>
          </a:bodyPr>
          <a:lstStyle/>
          <a:p>
            <a:r>
              <a:rPr lang="en-US" sz="2800" b="1" dirty="0"/>
              <a:t>BOXPLOT OF ANNUAL INCOME BY 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F1BF8-C2C2-F3E8-3B89-EFD35DBF2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" y="960698"/>
            <a:ext cx="11354764" cy="565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8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F7C9-8F56-3D56-03E5-5BC2BBEB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507" y="335285"/>
            <a:ext cx="9144000" cy="532816"/>
          </a:xfrm>
        </p:spPr>
        <p:txBody>
          <a:bodyPr>
            <a:normAutofit/>
          </a:bodyPr>
          <a:lstStyle/>
          <a:p>
            <a:r>
              <a:rPr lang="en-US" sz="2800" b="1" dirty="0"/>
              <a:t>BOXPLOT OF SPENDING SCORE BY 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D7AB2-4730-0BA1-3CCC-73BB2E15F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1" y="1036304"/>
            <a:ext cx="1136633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0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78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CLUSTERING UNIVARIATE COLUMNS BY HISTPLOT()_DISTPLOT()</vt:lpstr>
      <vt:lpstr>PowerPoint Presentation</vt:lpstr>
      <vt:lpstr>Annual Income</vt:lpstr>
      <vt:lpstr>DISTRIBUTION OF AGE BY GENDER</vt:lpstr>
      <vt:lpstr>DISTRIBUTION OF ANNUAL INCOME BY GENDER</vt:lpstr>
      <vt:lpstr>DISTRIBUTION OF SPENDING SCORE BY GENDER</vt:lpstr>
      <vt:lpstr>BOXPLOT OF AGE BY GENDER</vt:lpstr>
      <vt:lpstr>BOXPLOT OF ANNUAL INCOME BY GENDER</vt:lpstr>
      <vt:lpstr>BOXPLOT OF SPENDING SCORE BY GENDER</vt:lpstr>
      <vt:lpstr>BI-VARIATE CLUSTERING SCATTER PLOT OF SPENDING SCORE  VS ANNUAL INCOME</vt:lpstr>
      <vt:lpstr>CLUSTERING UNIVARIATE GRIDVIEW WITH HUE</vt:lpstr>
      <vt:lpstr>HEATMAP CORRELATION MATRIX WITH NUMERIC FEATURES </vt:lpstr>
      <vt:lpstr>SPENDING SCORE VS ANNUAL INCOME</vt:lpstr>
      <vt:lpstr>CLUSTERING BI-VARIATE SPENDING SCORE VS ANNUAL INCOME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 Okeibuno</dc:creator>
  <cp:lastModifiedBy>Gad Okeibuno</cp:lastModifiedBy>
  <cp:revision>36</cp:revision>
  <dcterms:created xsi:type="dcterms:W3CDTF">2024-08-16T04:46:51Z</dcterms:created>
  <dcterms:modified xsi:type="dcterms:W3CDTF">2024-08-27T14:36:56Z</dcterms:modified>
</cp:coreProperties>
</file>