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B4C8-2684-EF18-6C03-6550EA3B3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92DC7-43CB-B7EE-7D4D-6793DFD2A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34679-2638-52FD-012D-83576193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1EC4-72D4-4488-83BD-81E88EE0E87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4CAD7-BFF5-1519-423B-09EBCCAE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57C58-D293-6870-EB6E-80E05B7C6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E709-F72A-4C94-9C4C-4F107F76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6AD0-D822-6539-C7B5-CBDCC4E5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A441D-D052-38B6-714B-3C187686E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3AF8B-63D3-3386-65E5-0CB437CD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1EC4-72D4-4488-83BD-81E88EE0E87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6A402-A930-E20B-008C-7F097B83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ADD37-A8E2-5837-45A1-25CED75C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E709-F72A-4C94-9C4C-4F107F76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8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B359AD-AD71-8B53-45AE-537319C8B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C0CC3-00B0-845D-E824-053A07387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917A3-DFA2-0E3E-F4BB-8E7F1C4D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1EC4-72D4-4488-83BD-81E88EE0E87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8DCFE-8065-54B5-7184-B4324A23C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18EB6-EFDB-EAC5-D98B-751F1071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E709-F72A-4C94-9C4C-4F107F76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3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7F18-8CFC-373C-7BFE-A22213D6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BA98-51E6-83BF-5F66-7DCB4F45A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D9D09-2FEC-A6D5-F32A-FA4F34E1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1EC4-72D4-4488-83BD-81E88EE0E87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205CE-CCF5-2623-9D98-F6EE3595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E9519-9BE6-BCDD-62A3-1E7BAF30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E709-F72A-4C94-9C4C-4F107F76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3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C239-E301-CF99-6358-E1D6B519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CEA53-D982-9AD5-4E5D-82ECDCC68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EEF19-1062-9606-739A-4A2A6F3D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1EC4-72D4-4488-83BD-81E88EE0E87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789F6-A246-3644-E699-2123CFAF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AFD5E-9DF9-AE35-BEF7-C30B11AD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E709-F72A-4C94-9C4C-4F107F76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6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F0B54-068B-E15A-CEEF-7FB22F7E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CE6A1-4403-250C-06CA-45B512B74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8C314-DB72-F94C-9628-0F7697B34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B1A2C-9357-A99A-3A4C-F5E61D11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1EC4-72D4-4488-83BD-81E88EE0E87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B79A7-10D8-8CFB-8D61-1783769E6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45510-1833-7269-47F7-FB99FD2B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E709-F72A-4C94-9C4C-4F107F76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2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E183-FC73-5153-3CC3-DCFD84D4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A7F93-AC6C-D8A8-9ED3-B8D1C20D0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2AC0D-E2AB-FF3D-1CFF-4088B0547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F41277-4E7E-A954-B08B-C2D62C636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5B3590-CDE1-83A5-40E5-1F5F5C269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E5501-86CD-4C54-410D-C37836FF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1EC4-72D4-4488-83BD-81E88EE0E87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B4EFF-B547-FD3B-F656-5A98C960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2FA39E-270E-6A19-7B39-D32574B0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E709-F72A-4C94-9C4C-4F107F76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4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62CE-62F4-B01F-89A8-7F004E2BF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23FD42-9D2C-7562-C7F8-11C4C2613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1EC4-72D4-4488-83BD-81E88EE0E87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A1B14-A45A-CA7B-1EE9-906301C9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0B8C7-B022-C146-B7FA-428E3BF9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E709-F72A-4C94-9C4C-4F107F76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8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1C02DA-EDB6-5549-6F0C-CB14ECDF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1EC4-72D4-4488-83BD-81E88EE0E87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771356-8364-9F90-6562-A59FC4EC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20F1F-AFBE-DF57-FB73-7C2B218E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E709-F72A-4C94-9C4C-4F107F76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2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DA2C-70C7-E78B-78FD-C397D07C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3D719-176F-A81F-D67D-4F5172839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577D8-8D88-3B58-22A3-52602BE60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BB632-B5C2-7644-94E9-DF3461179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1EC4-72D4-4488-83BD-81E88EE0E87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82920-28C0-28F5-F75A-362C6AE4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4CC4C-8ACD-7DA3-683E-00EA47F9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E709-F72A-4C94-9C4C-4F107F76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7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8C46-6EB2-674A-604D-F815FFC8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23FA9-017F-7589-B546-FF6EC1BF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C94ED-B66B-1134-FD7A-2C31BD8AD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246FE-6267-EC21-07E7-19E5CCD7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1EC4-72D4-4488-83BD-81E88EE0E87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6A726-D3D4-B6F2-D000-D6F52EAF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2AAF4-A495-C9DC-4615-3B84A902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E709-F72A-4C94-9C4C-4F107F76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5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BD36B3-BFE8-2345-4586-4B17CB01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A4924-DFCE-E3DB-07DC-4D3887FE9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0A2F8-D18E-86BE-3919-B715AA7FE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221EC4-72D4-4488-83BD-81E88EE0E87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524F8-ADDE-16D5-7B55-94DED167C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A9EEC-EEDE-1FA8-284D-A740C9E57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8FE709-F72A-4C94-9C4C-4F107F76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9F8057-9C66-8654-7B72-0E40AE06CB1C}"/>
              </a:ext>
            </a:extLst>
          </p:cNvPr>
          <p:cNvSpPr txBox="1"/>
          <p:nvPr/>
        </p:nvSpPr>
        <p:spPr>
          <a:xfrm>
            <a:off x="2803002" y="381965"/>
            <a:ext cx="6585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FULL 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83BFDB-179A-458E-A227-F0D3C04B8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55" y="782075"/>
            <a:ext cx="10603698" cy="596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1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8DFFB0-C847-AE22-2417-4E27E7E089BD}"/>
              </a:ext>
            </a:extLst>
          </p:cNvPr>
          <p:cNvSpPr txBox="1"/>
          <p:nvPr/>
        </p:nvSpPr>
        <p:spPr>
          <a:xfrm>
            <a:off x="2803002" y="381965"/>
            <a:ext cx="6585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2018 REPORT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69A86-6D1E-ECC8-6466-686307591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42" y="782075"/>
            <a:ext cx="10607552" cy="596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3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56AB9A-B737-A728-49A8-120904EACFAB}"/>
              </a:ext>
            </a:extLst>
          </p:cNvPr>
          <p:cNvSpPr txBox="1"/>
          <p:nvPr/>
        </p:nvSpPr>
        <p:spPr>
          <a:xfrm>
            <a:off x="2803002" y="381965"/>
            <a:ext cx="6585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2019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012D98-82A2-7168-BDD7-B58058972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23" y="782075"/>
            <a:ext cx="10607554" cy="596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1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Gad Okeibuno</dc:creator>
  <cp:lastModifiedBy>Gad Okeibuno</cp:lastModifiedBy>
  <cp:revision>4</cp:revision>
  <dcterms:created xsi:type="dcterms:W3CDTF">2024-10-21T16:06:18Z</dcterms:created>
  <dcterms:modified xsi:type="dcterms:W3CDTF">2024-10-21T16:15:52Z</dcterms:modified>
</cp:coreProperties>
</file>