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1EE4-2828-D8B8-7411-2E95BFE14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2BE2-F13E-29E8-8D3C-17482E883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B04F-FB1F-06F9-0AC0-05081AB7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261C-BC5B-E70A-6398-92C71C32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E404-AB76-45E3-2196-79EB45C1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8420-62A4-4FD4-AC4D-3EC8E4E6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F7BE5-5920-0932-5A80-4BE35283B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2F17-1F8C-18B9-671A-2B584AC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2682-424F-06E8-01F5-3AE9CC4F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3BA7-36DD-404D-7CD6-37989F3C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5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625BF-4FEB-60D9-B380-71257C091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423B2-6F5A-28A6-43BE-2A2F1A8C3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2309C-4B2E-923C-4C85-CFDE9DB3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F903-3424-3AA4-C282-234CDB0B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4F85-485D-9F9B-C5AF-395A7E81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8F2E-4952-EB37-661A-C064FBFC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928B-5D09-A7CC-CB53-903991DC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D077-5329-6B1C-105E-53802BFA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8CDCA-A13F-776A-ACA1-2D303726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34BA-C6B2-4EE1-32DB-D433C3BA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8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FEA5-ED94-59ED-885F-750DE041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66BF0-4CBB-B137-7817-36A67567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6C0F-A201-2DBE-0467-60EB0F54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34EB-8205-9154-2A1B-A085AEE1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4BBD-F23C-A8BA-5951-BCBB29E6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A0EF-2E40-7A51-C398-D113385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652A-98F1-641D-4205-F6648CBB0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DAD34-3D01-93F5-AE24-B70CA40EE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FF815-D226-9130-BE1F-5C913D64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E6FE8-30C0-CFA3-0956-F718D99E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D98BC-9AEB-F467-D62F-EE8C64A2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9A75-3CF4-704B-3151-28DB3C62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119E-D648-4BF9-B9ED-DF2355DA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AE659-DA78-B990-42E0-F4A919B6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8C4FD-9E78-1794-539F-1CBB4317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9AAD8-061E-B44B-7935-A7F6C0EF1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9486F-B906-C8F6-6650-542748A4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5228F-E52C-CAC5-BDD5-EFB38641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E1648-0946-8131-CD21-451886DD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9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094F-4C60-86D5-C9E2-4423237F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E613-93AC-C281-2177-37DE5433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E3069-01D9-98B5-7F69-67F8730C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E101C-D45A-D9B9-C099-FE6C8667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5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74675-E008-852F-AC90-5D27A0FA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395BE-FEEC-35B9-82D7-5EDD577E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B2AA3-35DC-5F1E-50CB-8314E8EE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080E-23B1-E8C4-27E4-EE1A7EEE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6D8D-65BA-61D6-2E16-32DCAB39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25C31-BAD2-8DA7-064D-805D8E500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CE8B-BDDE-6134-FBB2-26FE088C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4D9F6-9276-5504-DFF6-6A0E0474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5B376-EE12-1C7C-8470-019F647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AFB1-98DB-C50D-C883-218A929F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942B5-9618-DD6A-1D60-95A33C119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25EB3-12A9-0E04-2501-97731FE3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1ED7A-EE47-A2E4-0BFF-A467E61A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9DE4E-81D5-7F32-35E9-9922FE4B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166A3-BFCF-28C7-04AC-61E49452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24F31-029A-614B-94DA-87DA86A6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C81F3-8A32-0593-0824-E2264529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93A8-AF8A-D7AE-A146-9DCBA2EA8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218CA-E69A-4B32-80DE-BBCA73EC454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C79D-2493-51F5-619B-C152B8C50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BCF4-DE2C-2411-7BFF-424DB1B15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27E5F-00DE-4A95-A597-22BD4EB3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>
            <a:extLst>
              <a:ext uri="{FF2B5EF4-FFF2-40B4-BE49-F238E27FC236}">
                <a16:creationId xmlns:a16="http://schemas.microsoft.com/office/drawing/2014/main" id="{2BBD86AF-E6E2-486C-D538-CA6406EB4027}"/>
              </a:ext>
            </a:extLst>
          </p:cNvPr>
          <p:cNvSpPr txBox="1"/>
          <p:nvPr/>
        </p:nvSpPr>
        <p:spPr>
          <a:xfrm>
            <a:off x="266219" y="1105321"/>
            <a:ext cx="9479665" cy="2952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Title</a:t>
            </a:r>
            <a:endParaRPr lang="en-US" sz="11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1D91C71E-2CB0-238B-6759-4B381726B886}"/>
              </a:ext>
            </a:extLst>
          </p:cNvPr>
          <p:cNvSpPr txBox="1"/>
          <p:nvPr/>
        </p:nvSpPr>
        <p:spPr>
          <a:xfrm>
            <a:off x="266219" y="1"/>
            <a:ext cx="11678854" cy="89125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DASHBOARD / REPORT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DISCUSSION / WIREFRAME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2107DE61-CF85-A831-D7C4-D8BEB8C70B4B}"/>
              </a:ext>
            </a:extLst>
          </p:cNvPr>
          <p:cNvSpPr txBox="1"/>
          <p:nvPr/>
        </p:nvSpPr>
        <p:spPr>
          <a:xfrm>
            <a:off x="10359342" y="1105321"/>
            <a:ext cx="1566439" cy="2952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Filter</a:t>
            </a:r>
            <a:endParaRPr lang="en-US" sz="11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C10D1A8D-B301-9EAA-DC94-D3AA13357E05}"/>
              </a:ext>
            </a:extLst>
          </p:cNvPr>
          <p:cNvSpPr txBox="1"/>
          <p:nvPr/>
        </p:nvSpPr>
        <p:spPr>
          <a:xfrm>
            <a:off x="266219" y="1614665"/>
            <a:ext cx="1304925" cy="122113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 KPI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Churn Prediction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ED98BE02-CFE8-A8FE-4116-CC6660210E6E}"/>
              </a:ext>
            </a:extLst>
          </p:cNvPr>
          <p:cNvSpPr txBox="1"/>
          <p:nvPr/>
        </p:nvSpPr>
        <p:spPr>
          <a:xfrm>
            <a:off x="285268" y="3358133"/>
            <a:ext cx="1304925" cy="122113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Supporting KPI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Are Employees 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Happy?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1CD9246B-7207-0944-CBA6-F236CFC68067}"/>
              </a:ext>
            </a:extLst>
          </p:cNvPr>
          <p:cNvSpPr txBox="1"/>
          <p:nvPr/>
        </p:nvSpPr>
        <p:spPr>
          <a:xfrm>
            <a:off x="323368" y="4970365"/>
            <a:ext cx="1266825" cy="126055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Supporting KPI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Many are 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Churning?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C8345D20-7A48-79C5-04D7-AEBF4D8508F4}"/>
              </a:ext>
            </a:extLst>
          </p:cNvPr>
          <p:cNvSpPr txBox="1"/>
          <p:nvPr/>
        </p:nvSpPr>
        <p:spPr>
          <a:xfrm>
            <a:off x="2202506" y="3372600"/>
            <a:ext cx="7543378" cy="122113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Supporting Visual: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What </a:t>
            </a:r>
            <a:r>
              <a:rPr lang="en-US" sz="2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 causing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Churn </a:t>
            </a: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(Bar Chart)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1">
            <a:extLst>
              <a:ext uri="{FF2B5EF4-FFF2-40B4-BE49-F238E27FC236}">
                <a16:creationId xmlns:a16="http://schemas.microsoft.com/office/drawing/2014/main" id="{46069BA6-66F1-21D1-7366-C22D5263716E}"/>
              </a:ext>
            </a:extLst>
          </p:cNvPr>
          <p:cNvSpPr txBox="1"/>
          <p:nvPr/>
        </p:nvSpPr>
        <p:spPr>
          <a:xfrm>
            <a:off x="2202506" y="1659519"/>
            <a:ext cx="7543378" cy="122113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Explanation (How it works)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">
            <a:extLst>
              <a:ext uri="{FF2B5EF4-FFF2-40B4-BE49-F238E27FC236}">
                <a16:creationId xmlns:a16="http://schemas.microsoft.com/office/drawing/2014/main" id="{47724E87-3EB0-6CE0-E833-CAC1CB95D619}"/>
              </a:ext>
            </a:extLst>
          </p:cNvPr>
          <p:cNvSpPr txBox="1"/>
          <p:nvPr/>
        </p:nvSpPr>
        <p:spPr>
          <a:xfrm>
            <a:off x="2202506" y="4970365"/>
            <a:ext cx="7551093" cy="143230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Supporting Visual: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Where is Churn Occurring? (</a:t>
            </a: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Stacked Bar Chart)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9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BC9C-AFEB-EFFD-5736-A5435763F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\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398AB-7EA6-2016-B13A-3EFFB40AA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Times New Roman</vt:lpstr>
      <vt:lpstr>Office Theme</vt:lpstr>
      <vt:lpstr>PowerPoint Presentation</vt:lpstr>
      <vt:lpstr>\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 Okeibuno</dc:creator>
  <cp:lastModifiedBy>Gad Okeibuno</cp:lastModifiedBy>
  <cp:revision>11</cp:revision>
  <dcterms:created xsi:type="dcterms:W3CDTF">2024-10-01T06:39:17Z</dcterms:created>
  <dcterms:modified xsi:type="dcterms:W3CDTF">2024-10-06T11:59:43Z</dcterms:modified>
</cp:coreProperties>
</file>