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4C66-86A3-04F9-B131-B31C0188A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CF73D-3FA1-84B8-803B-EC9600CED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842E-8637-3811-D207-E1FB3BA6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9DE6-D56B-3437-8B6C-EDCAB1F6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C19F-7BAA-0BE7-2494-5D5628CC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65DC-4B24-634D-84DA-2CB00604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0C927-6450-9CBB-6619-DCA51C79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220E-9DBF-DDA7-2897-C38C190B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986D-4F6E-1B47-3584-0BCEA119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035A-B13C-A3B9-DB29-9B059B11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58EC0-0F97-1C49-9721-A5D24261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7D25-CBA2-A8FA-A569-DD7A5F86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9B20-C639-33BF-A8BB-BB6EB526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9E44-3831-44CE-E9B9-BE817945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F7E2-5051-370B-BC14-21C2D203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BB4-8518-4503-514A-5428C860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A0AC-10F8-64FD-7B95-87664043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D157-B64E-1DF9-C2FA-A37B08BD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C9A3-4FD1-6311-3FB1-18DB2A34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7EEA-2FEF-03AF-42DA-A555F540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E365-15BF-EF49-55FF-B97C7CA3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AC90B-6ACF-4606-D0EF-2F428E60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5BFD-4A75-8607-8DDC-31B4C0E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6C16-CA23-623C-1DD7-A793361F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C5790-ADC1-4FE2-79C2-593F2F46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E167-4632-24F8-D7A6-7F4D9D88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33EB-8CF2-6D56-C33E-063A2C648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3DA12-349C-8C6B-50AD-CC42C2332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1219-D6B9-16A5-A460-B4063A4F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F5F5-9D70-E2B2-5FEA-2B2ED1F8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C656-7202-E68F-F927-F6496519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ABD6-519E-FD0E-C2E6-25E565C3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37AE-8EAE-A7A1-7591-A231CFA9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4321B-671C-3BD3-BE48-55811059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AB40-C561-E6BD-3315-B5644B82B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8E4D0-FAA3-E36D-4760-9E05E556D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14A7F-662F-A369-45F2-253B247F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FA3A1-5099-B0A6-55E2-B1A0C12A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2BFB4-D1BE-13BF-B1ED-1DD5C08C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BB9-2674-0E07-8350-1001BFC9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B7B5E-DB5E-1DF8-BF83-9641699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0F75F-D124-EED2-3840-0E505C3A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9D43E-0131-8165-CCE9-E1317FBA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FA189-56FA-3CF3-C640-8161A134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D18DA-66C8-B7A3-F61C-39FB533D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E746-0A48-2E32-A3D0-67CD94DB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41AB-4A2F-3AF8-6B2A-DA67DF11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7DBC-9234-EBD0-C2C2-794FA58E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E63C-B00D-960F-6773-A1C8CD91C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F043-8DDD-F1D4-9E8C-FB86CC3E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F1D0-3533-C140-A7CF-DBB8F1A2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E9D83-DFF7-4562-A7EF-D4F09367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2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9B7F-C455-B589-BFC2-D73F827E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D02C5-7424-2294-3683-993B0EFFA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F8409-7CEA-0482-CA7C-E9D5437B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3B18D-7239-FB90-0FE3-4C31BF25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7870-B586-8D1C-DEFE-3C83E224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089ED-5A69-76D3-F1DA-E5AA9357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4660A-B3ED-B2E4-9C81-E493A875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47B02-EC96-9D2E-2270-D9A296AB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D2EA-4D3F-33AC-2B0F-02714F5C3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AB34D-1585-4CA4-BBED-603ECF9AD4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F2E3-2B45-DF81-031F-75AD95F19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C26E-C68B-F2C5-0938-A0E28274C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71586-A895-4297-961D-D9BBBA26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D698B-7B32-024D-9676-80EF54B9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26"/>
            <a:ext cx="12192000" cy="60014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FFF219-8F20-5E2C-37C7-DE447849A37A}"/>
              </a:ext>
            </a:extLst>
          </p:cNvPr>
          <p:cNvSpPr txBox="1">
            <a:spLocks/>
          </p:cNvSpPr>
          <p:nvPr/>
        </p:nvSpPr>
        <p:spPr>
          <a:xfrm>
            <a:off x="838200" y="156780"/>
            <a:ext cx="10515600" cy="72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FULL VIEW OF VISUAL</a:t>
            </a:r>
          </a:p>
        </p:txBody>
      </p:sp>
    </p:spTree>
    <p:extLst>
      <p:ext uri="{BB962C8B-B14F-4D97-AF65-F5344CB8AC3E}">
        <p14:creationId xmlns:p14="http://schemas.microsoft.com/office/powerpoint/2010/main" val="22985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FE7D8-3D85-5E9F-144E-CD251CEA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974"/>
            <a:ext cx="12192000" cy="5932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3B02E9-78CB-199E-355E-8FA2847FAB78}"/>
              </a:ext>
            </a:extLst>
          </p:cNvPr>
          <p:cNvSpPr txBox="1">
            <a:spLocks/>
          </p:cNvSpPr>
          <p:nvPr/>
        </p:nvSpPr>
        <p:spPr>
          <a:xfrm>
            <a:off x="838200" y="156780"/>
            <a:ext cx="10515600" cy="72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Analysis of Survey Partakers from Canada</a:t>
            </a:r>
          </a:p>
        </p:txBody>
      </p:sp>
    </p:spTree>
    <p:extLst>
      <p:ext uri="{BB962C8B-B14F-4D97-AF65-F5344CB8AC3E}">
        <p14:creationId xmlns:p14="http://schemas.microsoft.com/office/powerpoint/2010/main" val="24579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34A635-A76B-DDA2-57B0-96B20A29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272"/>
            <a:ext cx="12192000" cy="58857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86F033-A762-C5CF-1315-977B3DBB13CC}"/>
              </a:ext>
            </a:extLst>
          </p:cNvPr>
          <p:cNvSpPr txBox="1">
            <a:spLocks/>
          </p:cNvSpPr>
          <p:nvPr/>
        </p:nvSpPr>
        <p:spPr>
          <a:xfrm>
            <a:off x="838200" y="156780"/>
            <a:ext cx="10515600" cy="72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Analysis of Survey Partakers from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374267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0A8C06-8E92-F91A-3817-AF5DA93F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422"/>
            <a:ext cx="12192000" cy="58625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F8FAFA0-170F-E834-4A22-73588C61ABEB}"/>
              </a:ext>
            </a:extLst>
          </p:cNvPr>
          <p:cNvSpPr txBox="1">
            <a:spLocks/>
          </p:cNvSpPr>
          <p:nvPr/>
        </p:nvSpPr>
        <p:spPr>
          <a:xfrm>
            <a:off x="838200" y="156780"/>
            <a:ext cx="10515600" cy="72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Analysis of Survey Partakers from U.K</a:t>
            </a:r>
          </a:p>
        </p:txBody>
      </p:sp>
    </p:spTree>
    <p:extLst>
      <p:ext uri="{BB962C8B-B14F-4D97-AF65-F5344CB8AC3E}">
        <p14:creationId xmlns:p14="http://schemas.microsoft.com/office/powerpoint/2010/main" val="378374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AB039-775D-A16D-C435-9A30EB52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CAB4F8-2A36-2314-4361-FAA79628CF4E}"/>
              </a:ext>
            </a:extLst>
          </p:cNvPr>
          <p:cNvSpPr txBox="1">
            <a:spLocks/>
          </p:cNvSpPr>
          <p:nvPr/>
        </p:nvSpPr>
        <p:spPr>
          <a:xfrm>
            <a:off x="838200" y="156780"/>
            <a:ext cx="10515600" cy="72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Analysis of Survey Partakers from India</a:t>
            </a:r>
          </a:p>
        </p:txBody>
      </p:sp>
    </p:spTree>
    <p:extLst>
      <p:ext uri="{BB962C8B-B14F-4D97-AF65-F5344CB8AC3E}">
        <p14:creationId xmlns:p14="http://schemas.microsoft.com/office/powerpoint/2010/main" val="279917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EE21D-8FA3-2A4D-D4DF-A470F084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D0DBEF-94F6-D7A0-C57B-31FDB52EEC7F}"/>
              </a:ext>
            </a:extLst>
          </p:cNvPr>
          <p:cNvSpPr txBox="1">
            <a:spLocks/>
          </p:cNvSpPr>
          <p:nvPr/>
        </p:nvSpPr>
        <p:spPr>
          <a:xfrm>
            <a:off x="838200" y="156780"/>
            <a:ext cx="10515600" cy="72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Analysis of Survey Partakers from U.S</a:t>
            </a:r>
          </a:p>
        </p:txBody>
      </p:sp>
    </p:spTree>
    <p:extLst>
      <p:ext uri="{BB962C8B-B14F-4D97-AF65-F5344CB8AC3E}">
        <p14:creationId xmlns:p14="http://schemas.microsoft.com/office/powerpoint/2010/main" val="341349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93F8-6E67-2B2B-7186-A0DEE2F9C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A03D81-EC11-8C31-167B-80686AF1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Okeibuno</dc:creator>
  <cp:lastModifiedBy>Gad Okeibuno</cp:lastModifiedBy>
  <cp:revision>2</cp:revision>
  <dcterms:created xsi:type="dcterms:W3CDTF">2024-09-17T06:40:15Z</dcterms:created>
  <dcterms:modified xsi:type="dcterms:W3CDTF">2024-09-17T06:59:18Z</dcterms:modified>
</cp:coreProperties>
</file>