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9FC4B50-7FF8-4275-9A51-3ACD9B2271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440" y="182880"/>
            <a:ext cx="10119600" cy="55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1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Create a new movie if the movie does not exist.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No movie(native_name, year_made) exists. Create new entry in the "movies"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 to demonstrate the creation of a non existent movie: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Frozen Heart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[1] The last column should be updated with:- [1] M created [3] S created [5] MS created.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[2] Movie "Frozen" of year "2013" is created in "movies" database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20760" y="365760"/>
            <a:ext cx="9534960" cy="512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2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 Ignore a movie, if the movie already exists.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movie(native_name, year_made) exists. Ignore craeting the movie entry.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 so as to ignore an existing movie.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Do you want to build a snowman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[1] The last column should be updated with:- [2] M ignored [3] S created [5] MS created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[2] No new entry of Movie (Frozen, 2013) is created in the database.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67920" y="294840"/>
            <a:ext cx="9599040" cy="491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3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 Create a new song entry if it does not exist.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song (title) does not exist. Create a new entry in the "songs"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For the first time in forever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[1] The last column should be updated with:- [2] M ignored [3] S created [5] MS created.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[2] A new song (For the first time in forever) is created in the "songs"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90520" y="274320"/>
            <a:ext cx="9595800" cy="491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4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 Create a new song entry if it does not exist.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song (title) exists. We do not create a new entry in the "songs"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Frozen Heart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[1] The last column should be updated with:- [2] M ignored [4] S ignored [6] MS ignored.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 </a:t>
            </a:r>
            <a:r>
              <a:rPr b="0" lang="en-US" sz="1600" spc="-1" strike="noStrike">
                <a:latin typeface="Arial"/>
              </a:rPr>
              <a:t>[2] No new entry of the song (Frozen Heart) is created in the "songs"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33280" y="91440"/>
            <a:ext cx="9710280" cy="55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5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 Create a movie-song relationship between an existing movie and song.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movie (native_name, year_made) exists (or has just been created) in the "movies" table.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song (title) exists (or has just been created) in the "song" table.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movie-song relationship does not exist between the two above. We create a new entry in the "movie_song" table.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8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2014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Let it Go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</a:t>
            </a:r>
            <a:r>
              <a:rPr b="0" lang="en-US" sz="1600" spc="-1" strike="noStrike">
                <a:latin typeface="Arial"/>
              </a:rPr>
              <a:t>[1] The last column should be updated with: [1] M created [4] S ignored [5] MS created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</a:t>
            </a:r>
            <a:r>
              <a:rPr b="0" lang="en-US" sz="1600" spc="-1" strike="noStrike">
                <a:latin typeface="Arial"/>
              </a:rPr>
              <a:t>[2] A movie-song relationship is created betwen movie(Frozen, 2014) and song (Let it Go)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" y="129240"/>
            <a:ext cx="9804960" cy="55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6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a movie-song relationship alreay exists between a movie and a song.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movie (native_name, year_made) exists in the "movies" table.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song (title) exists (or has just been created) in the "song" table.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 movie-song relationship alreay exists between the two above. We ignore the creation of a new movie-song relationship entry.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Data: (Provide the specifics of test data from your example)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 will use the following row in "ms_test_data".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ID: 9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native_name: Frozen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year_made: 2013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</a:t>
            </a:r>
            <a:r>
              <a:rPr b="0" lang="en-US" sz="1600" spc="-1" strike="noStrike">
                <a:latin typeface="Arial"/>
              </a:rPr>
              <a:t>title: Let it Go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</a:t>
            </a:r>
            <a:r>
              <a:rPr b="0" lang="en-US" sz="1600" spc="-1" strike="noStrike">
                <a:latin typeface="Arial"/>
              </a:rPr>
              <a:t>[1] The last column should be updated with: [2] M ignored [4] S ignored [6] MS ignored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</a:t>
            </a:r>
            <a:r>
              <a:rPr b="0" lang="en-US" sz="1600" spc="-1" strike="noStrike">
                <a:latin typeface="Arial"/>
              </a:rPr>
              <a:t>[2] A movie-song relationship betwen movie(Frozen, 2014) and song (Let it Go) is ignored.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47680" y="513720"/>
            <a:ext cx="9536400" cy="341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Test Case ID:  7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Title: Run the MovieDriver.java again.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Test Case Description: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Run the MovieDriver.java once again.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Expected Result: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    </a:t>
            </a:r>
            <a:r>
              <a:rPr b="0" lang="en-US" sz="1600" spc="-1" strike="noStrike">
                <a:latin typeface="Arial"/>
              </a:rPr>
              <a:t>[1] Each last column should be should be updated to: [2] M ignored [4] S ignored [6] MS ignored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Actual Result:  [ x ] Passing  [  ] Failing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2021-04-07T23:07:07Z</dcterms:created>
  <dc:creator/>
  <dc:description/>
  <dc:language>en-US</dc:language>
  <cp:lastModifiedBy/>
  <dcterms:modified xsi:type="dcterms:W3CDTF">2021-04-07T23:16:00Z</dcterms:modified>
  <cp:revision>5</cp:revision>
  <dc:subject/>
  <dc:title/>
</cp:coreProperties>
</file>