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20" r:id="rId2"/>
    <p:sldId id="465" r:id="rId3"/>
    <p:sldId id="498" r:id="rId4"/>
    <p:sldId id="499" r:id="rId5"/>
    <p:sldId id="497" r:id="rId6"/>
  </p:sldIdLst>
  <p:sldSz cx="9144000" cy="6858000" type="screen4x3"/>
  <p:notesSz cx="6991350" cy="928211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om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OMDB (phase 2.0)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OMDB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OMDB (Online Movie Database) is a web application to manage movies, songs and people.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provides the CRUD support, reports, queries, and views on Web.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also works for multi-byte data (</a:t>
            </a:r>
            <a:r>
              <a:rPr lang="en-US" sz="1600" dirty="0" err="1">
                <a:solidFill>
                  <a:schemeClr val="bg2"/>
                </a:solidFill>
              </a:rPr>
              <a:t>eg</a:t>
            </a:r>
            <a:r>
              <a:rPr lang="en-US" sz="1600" dirty="0">
                <a:solidFill>
                  <a:schemeClr val="bg2"/>
                </a:solidFill>
              </a:rPr>
              <a:t>: Movie names in multi-byte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  <a:hlinkClick r:id="rId2"/>
              </a:rPr>
              <a:t>http://www.github.com/omdb</a:t>
            </a:r>
            <a:r>
              <a:rPr lang="en-US" sz="1600" dirty="0">
                <a:solidFill>
                  <a:schemeClr val="bg2"/>
                </a:solidFill>
              </a:rPr>
              <a:t>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182-1606-433E-AFE6-A5C903ED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998"/>
            <a:ext cx="9144000" cy="1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16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[2] Support the creation of a movie in one go in the web-GUI.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One form should show different sections. And admins can create the basic data or fill-in all the data to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basic data (mandatory minimum)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additional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Movie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Songs-People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[3] Support the mass import of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  <a:latin typeface="+mn-lt"/>
                <a:cs typeface="NATS" pitchFamily="2" charset="0"/>
              </a:rPr>
              <a:t>Mpr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  <a:latin typeface="+mn-lt"/>
                <a:cs typeface="NATS" pitchFamily="2" charset="0"/>
              </a:rPr>
              <a:t>Mspr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 test data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[4] Support the CRUD of any of these elements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Songs and Lyrics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Media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[5] Support “Search” on home page which can search across movies, songs, or people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[6] Support “Advanced Search” on home page using which users can build a query dynamically.</a:t>
            </a:r>
          </a:p>
          <a:p>
            <a:endParaRPr lang="en-US" sz="1600" dirty="0">
              <a:solidFill>
                <a:schemeClr val="bg2"/>
              </a:solidFill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cs typeface="NATS" pitchFamily="2" charset="0"/>
              </a:rPr>
              <a:t>[7]  Provide configurable queries (with defaults and user-provided / configurable values)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  <a:p>
            <a:endParaRPr lang="en-US" sz="1600" dirty="0">
              <a:solidFill>
                <a:schemeClr val="bg2"/>
              </a:solidFill>
              <a:latin typeface="+mn-lt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[8] Provide canned reports in the context of Movies, People, and Songs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[9] Support full-text-search on the lyrics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[10] Build awesome readme.md file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NATS" pitchFamily="2" charset="0"/>
              </a:rPr>
              <a:t>[11] Refactor the application for consistency and to ensure that all links in the UI are functional.</a:t>
            </a: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endParaRPr lang="en-US" sz="16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52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8050</TotalTime>
  <Pages>25</Pages>
  <Words>309</Words>
  <Application>Microsoft Office PowerPoint</Application>
  <PresentationFormat>On-screen Show (4:3)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836</cp:revision>
  <cp:lastPrinted>2001-01-24T14:10:52Z</cp:lastPrinted>
  <dcterms:created xsi:type="dcterms:W3CDTF">1996-11-12T16:26:02Z</dcterms:created>
  <dcterms:modified xsi:type="dcterms:W3CDTF">2021-05-24T21:55:40Z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