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D37E-E506-49B8-A477-CBAF87FA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CA55-96F3-442F-BCE2-390CC91A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8ED1-021F-4C8F-94E4-2534A3C6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E9A7-3D53-417F-A2CA-9E6D1B7E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EF29-1CC8-4FA4-A11D-FC34EE45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1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E3DC-B7E5-45C1-A364-2F91364F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8233E-6089-4286-9791-62A8C1663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1632-F453-4C1E-8624-9F760B38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7FEC-4576-4A81-B8A5-041A7933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D135-55F7-47C4-B162-C966222C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7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F40BA-77ED-4B54-837D-14DFC497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00C29-20A5-47EC-B839-B41C9515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B556-5454-415B-A0C2-D7C9961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E188-985A-4899-9A46-3B77583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8422-ACE5-43AE-9863-6F1D68B1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78AC-0DCD-4A8D-A79C-6CBFDED1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07F4-55EA-4552-8303-C6C20FB0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A510-AABE-404A-8E06-60583AB4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7B7-DF99-4F58-9A26-6020D678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3DA2-17E1-48AF-A4D8-BCC96E57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41F-F4BF-45CB-90C5-13D202BA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BA95-3138-47C4-B194-3F4F0415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F8DB-3AA4-4E66-A001-E4144F59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69A1-F0D4-414D-AE2C-FAE74F82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A540-58AB-405D-BF76-69C58B7C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03A7-6237-4703-9E10-511BED6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FEB7-8BC4-4A29-B84E-BA69787F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23C0-7604-40D2-A907-7DBB55F9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F6C0-664E-48F9-A780-7A95090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CA56-86C7-4415-BC02-ED4E6F66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CA27-392E-45ED-982C-555B53F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63D1-64B7-4B0C-A939-C339424B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6A36-3B21-4C4A-BD04-8E5DF2EF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0816-239A-4575-83FE-A8D36C87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642FC-4453-426C-9587-9C7730CC2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DB89A-C777-4B16-A954-73497D70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DC6E-5AA7-481F-81FD-6A6CE25A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A598-BA52-4789-9AAD-9420ED1D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64B5-8076-4D0F-9438-7C1E8A52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0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CC85-0C37-4F77-96D5-1CFB665D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56F5D-8CB4-477A-99C3-024E0FB8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FB6FA-8C5E-4A01-8581-382EF2FC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ED417-F164-40AA-9E15-BB32DED9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7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C906-BC32-40BE-A1A9-D2BBDE68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9BDE8-146D-4469-9EE6-B705F25A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D7D58-3555-4D67-AD02-4E07077C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2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024-F70D-4746-9155-8842F6D9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B89-70C3-411A-B3DE-EDBC1226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A2F4-AB5A-451E-8F8C-6C18AB8C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D199-9552-4181-BEA5-D503DA5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1563-15D8-4256-83E5-370D7AD5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492E2-6422-4479-86DA-7CC30057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2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E0C1-C49B-4080-8480-21E85AA8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EBD3A-00CC-4AAD-BADB-0D53BDDC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1EA5-CD62-4710-9D38-B0B60FC6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D917-CA48-42C9-8C6F-702E3B1D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32FB-DB16-48D2-9CE7-19B1EB81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7DD8C-B3D0-4A83-B7FF-7F5A28B8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7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20394-58A1-43CA-9460-FCB6A7FF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0A2F-1643-4870-B62A-B31BE8B0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917F-CD93-4A36-9140-DEC3D1BE9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B692-1FE7-4CB7-811A-E2EE1D8F8BF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FBFC-8078-4A87-94A7-3FBD34420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6A26-CBB2-4B7E-AEA7-125836283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D21E-7133-44EF-9CFB-E725BD7DCE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BFCA-1BEA-499D-AC68-A43D9DD5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2433"/>
            <a:ext cx="9144000" cy="7977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Trail Cloud </a:t>
            </a:r>
            <a:endParaRPr lang="de-DE" b="1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468DBB45-797B-4248-B654-E4B74F4F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9144000" cy="3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1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AB1A-0A5A-4663-B7E3-04DA3613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b="1" dirty="0"/>
              <a:t>Process Analysis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51D6-F26F-4639-B701-FFD154EE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/>
          <a:lstStyle/>
          <a:p>
            <a:r>
              <a:rPr lang="en-US" dirty="0"/>
              <a:t>Order to cash</a:t>
            </a:r>
          </a:p>
          <a:p>
            <a:r>
              <a:rPr lang="en-US" dirty="0"/>
              <a:t>Purchase to pay</a:t>
            </a:r>
          </a:p>
          <a:p>
            <a:r>
              <a:rPr lang="en-US" dirty="0"/>
              <a:t>Service now ticketing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3AB3-E768-4D26-B756-CECF4B4F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US" b="1" dirty="0"/>
              <a:t>Order to cash</a:t>
            </a:r>
            <a:endParaRPr lang="de-D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7A628-C7EB-4918-B986-084428D4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30" y="1435100"/>
            <a:ext cx="9392939" cy="4741863"/>
          </a:xfrm>
        </p:spPr>
      </p:pic>
    </p:spTree>
    <p:extLst>
      <p:ext uri="{BB962C8B-B14F-4D97-AF65-F5344CB8AC3E}">
        <p14:creationId xmlns:p14="http://schemas.microsoft.com/office/powerpoint/2010/main" val="281173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4F3A-FD76-42D3-985D-D99E8C35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/>
          <a:lstStyle/>
          <a:p>
            <a:r>
              <a:rPr lang="en-US" b="1" dirty="0"/>
              <a:t>Purchase to pay</a:t>
            </a:r>
            <a:endParaRPr lang="de-D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0AA35-5630-4083-8294-EC701F6E5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250" y="1825625"/>
            <a:ext cx="8869500" cy="4351338"/>
          </a:xfrm>
        </p:spPr>
      </p:pic>
    </p:spTree>
    <p:extLst>
      <p:ext uri="{BB962C8B-B14F-4D97-AF65-F5344CB8AC3E}">
        <p14:creationId xmlns:p14="http://schemas.microsoft.com/office/powerpoint/2010/main" val="35948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3058-A450-4968-BAD1-19FE99C4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ServiceNow Ticketing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C3DDB-8D42-410B-B361-302736825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02" y="1825625"/>
            <a:ext cx="8883595" cy="4351338"/>
          </a:xfrm>
        </p:spPr>
      </p:pic>
    </p:spTree>
    <p:extLst>
      <p:ext uri="{BB962C8B-B14F-4D97-AF65-F5344CB8AC3E}">
        <p14:creationId xmlns:p14="http://schemas.microsoft.com/office/powerpoint/2010/main" val="2411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Trail Cloud </vt:lpstr>
      <vt:lpstr>Process Analysis</vt:lpstr>
      <vt:lpstr>Order to cash</vt:lpstr>
      <vt:lpstr>Purchase to pay</vt:lpstr>
      <vt:lpstr>ServiceNow Ticketing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 Cloud </dc:title>
  <dc:creator>Gaddale, Nagaraja</dc:creator>
  <cp:lastModifiedBy>Gaddale, Nagaraja</cp:lastModifiedBy>
  <cp:revision>2</cp:revision>
  <dcterms:created xsi:type="dcterms:W3CDTF">2021-07-20T18:25:08Z</dcterms:created>
  <dcterms:modified xsi:type="dcterms:W3CDTF">2021-07-20T19:14:09Z</dcterms:modified>
</cp:coreProperties>
</file>