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2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2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5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44EA-0A06-4E11-9906-D6298A4AF5F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1AF2BC-1B9A-4DB4-B334-985F038791F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5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21BF-9223-9977-B763-ECFC46982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Power</a:t>
            </a:r>
            <a:r>
              <a:rPr lang="en-IN" sz="6600" b="1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IN" sz="6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</a:t>
            </a:r>
            <a:r>
              <a:rPr lang="en-IN" sz="6600" b="1" spc="-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IN" sz="6600" b="1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Dashboard</a:t>
            </a:r>
            <a:r>
              <a:rPr lang="en-IN" sz="6600" b="1" spc="-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IN" sz="6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8D5B-A6E8-62C4-F274-B3FA4D78A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2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631B5-0E02-0881-FA2B-07BCD64708D2}"/>
              </a:ext>
            </a:extLst>
          </p:cNvPr>
          <p:cNvSpPr txBox="1"/>
          <p:nvPr/>
        </p:nvSpPr>
        <p:spPr>
          <a:xfrm>
            <a:off x="885497" y="688199"/>
            <a:ext cx="9866586" cy="332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are well-distributed across genders and payment methods.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and East regions are the top-performing markets.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 saw a notable dip in sales, requiring further investigation.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Laptops and Sofas are the top revenue-generating products.</a:t>
            </a:r>
          </a:p>
        </p:txBody>
      </p:sp>
    </p:spTree>
    <p:extLst>
      <p:ext uri="{BB962C8B-B14F-4D97-AF65-F5344CB8AC3E}">
        <p14:creationId xmlns:p14="http://schemas.microsoft.com/office/powerpoint/2010/main" val="310852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8CDED-3716-70A4-7742-B3FA6357D0A1}"/>
              </a:ext>
            </a:extLst>
          </p:cNvPr>
          <p:cNvSpPr txBox="1"/>
          <p:nvPr/>
        </p:nvSpPr>
        <p:spPr>
          <a:xfrm>
            <a:off x="1011620" y="673490"/>
            <a:ext cx="9362089" cy="332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sales drop in Q4 and take corrective 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targeted marketing campaigns in underperforming regions.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high-performing products like Laptops and Sofas while optimizing inventory for low-performing items.</a:t>
            </a:r>
          </a:p>
        </p:txBody>
      </p:sp>
    </p:spTree>
    <p:extLst>
      <p:ext uri="{BB962C8B-B14F-4D97-AF65-F5344CB8AC3E}">
        <p14:creationId xmlns:p14="http://schemas.microsoft.com/office/powerpoint/2010/main" val="23014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E946B-132D-555B-81AA-4D37721EF004}"/>
              </a:ext>
            </a:extLst>
          </p:cNvPr>
          <p:cNvSpPr txBox="1"/>
          <p:nvPr/>
        </p:nvSpPr>
        <p:spPr>
          <a:xfrm>
            <a:off x="874986" y="364922"/>
            <a:ext cx="1119088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endParaRPr lang="en-US" sz="2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Power BI dashboard provides an interactive visual representation of sales performance, enabling stakeholders to gain insights into transaction volumes, revenue distribution, customer behavior, and regional performance.</a:t>
            </a:r>
          </a:p>
          <a:p>
            <a:endParaRPr lang="en-US" sz="2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Performance Indicators (KPIs)</a:t>
            </a:r>
          </a:p>
          <a:p>
            <a:endParaRPr lang="en-US" sz="2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Transaction Amount: 10.21bn</a:t>
            </a: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Represents the total sales revenue generated.</a:t>
            </a:r>
          </a:p>
          <a:p>
            <a:r>
              <a:rPr lang="en-US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of Transaction ID: 492.55K</a:t>
            </a: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Displays the total number of transactions.</a:t>
            </a:r>
          </a:p>
          <a:p>
            <a:r>
              <a:rPr lang="en-US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Quantity: 4M</a:t>
            </a: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Shows the total quantity of products sold.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01877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FAE67B-84A6-7BA6-C5AA-8A0762D50681}"/>
              </a:ext>
            </a:extLst>
          </p:cNvPr>
          <p:cNvSpPr txBox="1"/>
          <p:nvPr/>
        </p:nvSpPr>
        <p:spPr>
          <a:xfrm>
            <a:off x="874985" y="457651"/>
            <a:ext cx="10255469" cy="332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Filters</a:t>
            </a:r>
          </a:p>
          <a:p>
            <a:endParaRPr lang="en-IN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IN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Dropdown filter to analyze sales data for a specific city.</a:t>
            </a:r>
          </a:p>
          <a:p>
            <a:pPr>
              <a:lnSpc>
                <a:spcPct val="150000"/>
              </a:lnSpc>
            </a:pPr>
            <a:r>
              <a:rPr lang="en-IN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Gender</a:t>
            </a:r>
            <a:r>
              <a:rPr lang="en-IN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Dropdown filter to segment data by customer gender.</a:t>
            </a:r>
          </a:p>
          <a:p>
            <a:pPr>
              <a:lnSpc>
                <a:spcPct val="150000"/>
              </a:lnSpc>
            </a:pPr>
            <a:r>
              <a:rPr lang="en-IN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Type</a:t>
            </a:r>
            <a:r>
              <a:rPr lang="en-IN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Dropdown filter to view sales based on store type (e.g., Online, In-Store).</a:t>
            </a:r>
          </a:p>
        </p:txBody>
      </p:sp>
    </p:spTree>
    <p:extLst>
      <p:ext uri="{BB962C8B-B14F-4D97-AF65-F5344CB8AC3E}">
        <p14:creationId xmlns:p14="http://schemas.microsoft.com/office/powerpoint/2010/main" val="4382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E69A2-831B-A4F8-084A-71B7549EFC79}"/>
              </a:ext>
            </a:extLst>
          </p:cNvPr>
          <p:cNvSpPr txBox="1"/>
          <p:nvPr/>
        </p:nvSpPr>
        <p:spPr>
          <a:xfrm>
            <a:off x="832946" y="387128"/>
            <a:ext cx="1025546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and Insights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Transaction Amount by Payment Method</a:t>
            </a:r>
          </a:p>
          <a:p>
            <a:endParaRPr lang="en-US" sz="25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Donut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Cash: 25.17%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Debit Card: 25.13%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UPI: 24.91%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Card: 24.79%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Payment methods are almost equally distributed, indicating diverse preferences among customers.</a:t>
            </a:r>
          </a:p>
        </p:txBody>
      </p:sp>
    </p:spTree>
    <p:extLst>
      <p:ext uri="{BB962C8B-B14F-4D97-AF65-F5344CB8AC3E}">
        <p14:creationId xmlns:p14="http://schemas.microsoft.com/office/powerpoint/2010/main" val="19806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8700B-D04E-2AA4-340E-8D98AF6457DD}"/>
              </a:ext>
            </a:extLst>
          </p:cNvPr>
          <p:cNvSpPr txBox="1"/>
          <p:nvPr/>
        </p:nvSpPr>
        <p:spPr>
          <a:xfrm>
            <a:off x="906517" y="399505"/>
            <a:ext cx="996118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Sum of Transaction Amount by Quarter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Line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Q1: ~2.64bn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Q2: ~2.67bn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Q3: ~2.69bn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Q4: ~2.18bn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Sales peaked in Q2 and Q3 but declined significantly in Q4.</a:t>
            </a:r>
          </a:p>
        </p:txBody>
      </p:sp>
    </p:spTree>
    <p:extLst>
      <p:ext uri="{BB962C8B-B14F-4D97-AF65-F5344CB8AC3E}">
        <p14:creationId xmlns:p14="http://schemas.microsoft.com/office/powerpoint/2010/main" val="30123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8A370-0E41-078F-45F3-2B060F0AD88A}"/>
              </a:ext>
            </a:extLst>
          </p:cNvPr>
          <p:cNvSpPr txBox="1"/>
          <p:nvPr/>
        </p:nvSpPr>
        <p:spPr>
          <a:xfrm>
            <a:off x="906517" y="450191"/>
            <a:ext cx="1075996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Sum of Transaction Amount by Region and Store Type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Clustered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South: In-Store and Online sales both around 1.6bn.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East: Both channels around 1.3bn.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North: Both channels around 1.1bn.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West: Both channels around 1.1bn.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South region outperforms others in sales, with East following closely.</a:t>
            </a:r>
          </a:p>
        </p:txBody>
      </p:sp>
    </p:spTree>
    <p:extLst>
      <p:ext uri="{BB962C8B-B14F-4D97-AF65-F5344CB8AC3E}">
        <p14:creationId xmlns:p14="http://schemas.microsoft.com/office/powerpoint/2010/main" val="19789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C0A5F-54F3-0948-E586-62795EE3DC29}"/>
              </a:ext>
            </a:extLst>
          </p:cNvPr>
          <p:cNvSpPr txBox="1"/>
          <p:nvPr/>
        </p:nvSpPr>
        <p:spPr>
          <a:xfrm>
            <a:off x="769883" y="569535"/>
            <a:ext cx="888912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Monthly Sales Summary Table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Amount 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ID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Sales are consistent throughout the year, with March and August showing relatively higher sales.</a:t>
            </a:r>
          </a:p>
        </p:txBody>
      </p:sp>
    </p:spTree>
    <p:extLst>
      <p:ext uri="{BB962C8B-B14F-4D97-AF65-F5344CB8AC3E}">
        <p14:creationId xmlns:p14="http://schemas.microsoft.com/office/powerpoint/2010/main" val="43631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C728F-325F-ABCF-6C0E-43F9E55E4B7C}"/>
              </a:ext>
            </a:extLst>
          </p:cNvPr>
          <p:cNvSpPr txBox="1"/>
          <p:nvPr/>
        </p:nvSpPr>
        <p:spPr>
          <a:xfrm>
            <a:off x="906517" y="474941"/>
            <a:ext cx="1017138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Sum of Transaction Amount by Customer Gender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Pie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Female: 33.39%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Male: 33.15%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Other: 33.46%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Sales are evenly distributed across genders, indicating an inclusive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229755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51697C-3FEE-051D-B113-615C490A6B9D}"/>
              </a:ext>
            </a:extLst>
          </p:cNvPr>
          <p:cNvSpPr txBox="1"/>
          <p:nvPr/>
        </p:nvSpPr>
        <p:spPr>
          <a:xfrm>
            <a:off x="948560" y="346953"/>
            <a:ext cx="97299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Sum of Transaction Amount by Product Name</a:t>
            </a:r>
          </a:p>
          <a:p>
            <a:endParaRPr 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Products: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Laptop: 6.2bn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Sofa: 3.8bn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T-Shirt: 0.1bn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Others: Negligible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Laptops and Sofas contribute the most to sales, indicating their popularity.</a:t>
            </a:r>
          </a:p>
        </p:txBody>
      </p:sp>
    </p:spTree>
    <p:extLst>
      <p:ext uri="{BB962C8B-B14F-4D97-AF65-F5344CB8AC3E}">
        <p14:creationId xmlns:p14="http://schemas.microsoft.com/office/powerpoint/2010/main" val="485445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484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Power BI Dashboard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Goutham Goud</dc:creator>
  <cp:lastModifiedBy>Goutham Goud</cp:lastModifiedBy>
  <cp:revision>1</cp:revision>
  <dcterms:created xsi:type="dcterms:W3CDTF">2025-02-14T15:55:07Z</dcterms:created>
  <dcterms:modified xsi:type="dcterms:W3CDTF">2025-02-14T16:20:47Z</dcterms:modified>
</cp:coreProperties>
</file>