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1"/>
  </p:notesMasterIdLst>
  <p:sldIdLst>
    <p:sldId id="256" r:id="rId3"/>
    <p:sldId id="257" r:id="rId4"/>
    <p:sldId id="258" r:id="rId5"/>
    <p:sldId id="259" r:id="rId6"/>
    <p:sldId id="260" r:id="rId7"/>
    <p:sldId id="261" r:id="rId8"/>
    <p:sldId id="262" r:id="rId9"/>
    <p:sldId id="263" r:id="rId10"/>
    <p:sldId id="306"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7" r:id="rId40"/>
    <p:sldId id="298" r:id="rId42"/>
    <p:sldId id="294" r:id="rId43"/>
    <p:sldId id="293" r:id="rId44"/>
    <p:sldId id="307" r:id="rId45"/>
    <p:sldId id="299" r:id="rId46"/>
    <p:sldId id="295" r:id="rId47"/>
    <p:sldId id="296" r:id="rId48"/>
  </p:sldIdLst>
  <p:sldSz cx="18288000" cy="10287000"/>
  <p:notesSz cx="18288000" cy="10287000"/>
  <p:defaultTextStyle>
    <a:defPPr lvl="0">
      <a:defRPr kern="0"/>
    </a:defPPr>
    <a:lvl1pPr lvl="0"/>
    <a:lvl2pPr lvl="1"/>
    <a:lvl3pPr lvl="2"/>
    <a:lvl4pPr lvl="3"/>
    <a:lvl5pPr lvl="4"/>
    <a:lvl6pPr lvl="5"/>
    <a:lvl7pPr lvl="6"/>
    <a:lvl8pPr lvl="7"/>
    <a:lvl9pPr lvl="8"/>
  </p:defaultTextStyle>
  <p:extLst>
    <p:ext uri="{EFAFB233-063F-42B5-8137-9DF3F51BA10A}">
      <p15:sldGuideLst xmlns:p15="http://schemas.microsoft.com/office/powerpoint/2012/main">
        <p15:guide id="1" orient="horz" pos="2894" userDrawn="1">
          <p15:clr>
            <a:srgbClr val="000000"/>
          </p15:clr>
        </p15:guide>
        <p15:guide id="2" pos="2164"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774" y="84"/>
      </p:cViewPr>
      <p:guideLst>
        <p:guide orient="horz" pos="2894"/>
        <p:guide pos="21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B8258BA-497D-40C8-A4C4-F74F21571721}" type="datetimeFigureOut">
              <a:rPr lang="en-IN" smtClean="0"/>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BFA5DFB-EE66-4C06-B319-B3C11CE83F0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FA5DFB-EE66-4C06-B319-B3C11CE83F06}"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FA5DFB-EE66-4C06-B319-B3C11CE83F06}"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55434" y="342392"/>
            <a:ext cx="4526280" cy="574040"/>
          </a:xfrm>
          <a:prstGeom prst="rect">
            <a:avLst/>
          </a:prstGeom>
        </p:spPr>
        <p:txBody>
          <a:bodyPr wrap="square" lIns="0" tIns="0" rIns="0" bIns="0">
            <a:spAutoFit/>
          </a:bodyPr>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350" b="0" i="0">
                <a:solidFill>
                  <a:schemeClr val="bg1"/>
                </a:solidFill>
                <a:latin typeface="Carlito"/>
                <a:cs typeface="Carlito"/>
              </a:defRPr>
            </a:lvl1pPr>
          </a:lstStyle>
          <a:p>
            <a:pPr marL="12700">
              <a:lnSpc>
                <a:spcPts val="1385"/>
              </a:lnSpc>
            </a:pPr>
            <a:r>
              <a:rPr dirty="0"/>
              <a:t>2</a:t>
            </a:r>
            <a:r>
              <a:rPr spc="-20" dirty="0"/>
              <a:t> </a:t>
            </a:r>
            <a:r>
              <a:rPr spc="-10" dirty="0"/>
              <a:t>September</a:t>
            </a:r>
            <a:r>
              <a:rPr spc="-5" dirty="0"/>
              <a:t> </a:t>
            </a:r>
            <a:r>
              <a:rPr spc="-20" dirty="0"/>
              <a:t>2024</a:t>
            </a:r>
            <a:endParaRPr spc="-20" dirty="0"/>
          </a:p>
        </p:txBody>
      </p:sp>
      <p:sp>
        <p:nvSpPr>
          <p:cNvPr id="5" name="Holder 5"/>
          <p:cNvSpPr>
            <a:spLocks noGrp="1"/>
          </p:cNvSpPr>
          <p:nvPr>
            <p:ph type="dt" sz="half" idx="6"/>
          </p:nvPr>
        </p:nvSpPr>
        <p:spPr/>
        <p:txBody>
          <a:bodyPr lIns="0" tIns="0" rIns="0" bIns="0"/>
          <a:lstStyle>
            <a:lvl1pPr>
              <a:defRPr sz="1350" b="0" i="0">
                <a:solidFill>
                  <a:schemeClr val="bg1"/>
                </a:solidFill>
                <a:latin typeface="Carlito"/>
                <a:cs typeface="Carlito"/>
              </a:defRPr>
            </a:lvl1p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r>
              <a:rPr dirty="0"/>
              <a:t>/</a:t>
            </a:r>
            <a:r>
              <a:rPr spc="-30" dirty="0"/>
              <a:t> </a:t>
            </a:r>
            <a:r>
              <a:rPr spc="-10" dirty="0"/>
              <a:t>PROJECT</a:t>
            </a:r>
            <a:r>
              <a:rPr spc="-40" dirty="0"/>
              <a:t> </a:t>
            </a:r>
            <a:r>
              <a:rPr spc="-10" dirty="0"/>
              <a:t>TITLE</a:t>
            </a:r>
            <a:endParaRPr spc="-10" dirty="0"/>
          </a:p>
        </p:txBody>
      </p:sp>
      <p:sp>
        <p:nvSpPr>
          <p:cNvPr id="6" name="Holder 6"/>
          <p:cNvSpPr>
            <a:spLocks noGrp="1"/>
          </p:cNvSpPr>
          <p:nvPr>
            <p:ph type="sldNum" sz="quarter" idx="7"/>
          </p:nvPr>
        </p:nvSpPr>
        <p:spPr/>
        <p:txBody>
          <a:bodyPr lIns="0" tIns="0" rIns="0" bIns="0"/>
          <a:lstStyle>
            <a:lvl1pPr>
              <a:defRPr sz="1550" b="0" i="0">
                <a:solidFill>
                  <a:schemeClr val="bg1"/>
                </a:solidFill>
                <a:latin typeface="Carlito"/>
                <a:cs typeface="Carlito"/>
              </a:defRPr>
            </a:lvl1pPr>
          </a:lstStyle>
          <a:p>
            <a:pPr marL="38100">
              <a:lnSpc>
                <a:spcPts val="1590"/>
              </a:lnSpc>
            </a:pPr>
            <a:fld id="{81D60167-4931-47E6-BA6A-407CBD079E47}" type="slidenum">
              <a:rPr spc="-25" dirty="0"/>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350" b="0" i="0">
                <a:solidFill>
                  <a:schemeClr val="bg1"/>
                </a:solidFill>
                <a:latin typeface="Carlito"/>
                <a:cs typeface="Carlito"/>
              </a:defRPr>
            </a:lvl1pPr>
          </a:lstStyle>
          <a:p>
            <a:pPr marL="12700">
              <a:lnSpc>
                <a:spcPts val="1385"/>
              </a:lnSpc>
            </a:pPr>
            <a:r>
              <a:rPr dirty="0"/>
              <a:t>2</a:t>
            </a:r>
            <a:r>
              <a:rPr spc="-20" dirty="0"/>
              <a:t> </a:t>
            </a:r>
            <a:r>
              <a:rPr spc="-10" dirty="0"/>
              <a:t>September</a:t>
            </a:r>
            <a:r>
              <a:rPr spc="-5" dirty="0"/>
              <a:t> </a:t>
            </a:r>
            <a:r>
              <a:rPr spc="-20" dirty="0"/>
              <a:t>2024</a:t>
            </a:r>
            <a:endParaRPr spc="-20" dirty="0"/>
          </a:p>
        </p:txBody>
      </p:sp>
      <p:sp>
        <p:nvSpPr>
          <p:cNvPr id="5" name="Holder 5"/>
          <p:cNvSpPr>
            <a:spLocks noGrp="1"/>
          </p:cNvSpPr>
          <p:nvPr>
            <p:ph type="dt" sz="half" idx="6"/>
          </p:nvPr>
        </p:nvSpPr>
        <p:spPr/>
        <p:txBody>
          <a:bodyPr lIns="0" tIns="0" rIns="0" bIns="0"/>
          <a:lstStyle>
            <a:lvl1pPr>
              <a:defRPr sz="1350" b="0" i="0">
                <a:solidFill>
                  <a:schemeClr val="bg1"/>
                </a:solidFill>
                <a:latin typeface="Carlito"/>
                <a:cs typeface="Carlito"/>
              </a:defRPr>
            </a:lvl1p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r>
              <a:rPr dirty="0"/>
              <a:t>/</a:t>
            </a:r>
            <a:r>
              <a:rPr spc="-30" dirty="0"/>
              <a:t> </a:t>
            </a:r>
            <a:r>
              <a:rPr spc="-10" dirty="0"/>
              <a:t>PROJECT</a:t>
            </a:r>
            <a:r>
              <a:rPr spc="-40" dirty="0"/>
              <a:t> </a:t>
            </a:r>
            <a:r>
              <a:rPr spc="-10" dirty="0"/>
              <a:t>TITLE</a:t>
            </a:r>
            <a:endParaRPr spc="-10" dirty="0"/>
          </a:p>
        </p:txBody>
      </p:sp>
      <p:sp>
        <p:nvSpPr>
          <p:cNvPr id="6" name="Holder 6"/>
          <p:cNvSpPr>
            <a:spLocks noGrp="1"/>
          </p:cNvSpPr>
          <p:nvPr>
            <p:ph type="sldNum" sz="quarter" idx="7"/>
          </p:nvPr>
        </p:nvSpPr>
        <p:spPr/>
        <p:txBody>
          <a:bodyPr lIns="0" tIns="0" rIns="0" bIns="0"/>
          <a:lstStyle>
            <a:lvl1pPr>
              <a:defRPr sz="1550" b="0" i="0">
                <a:solidFill>
                  <a:schemeClr val="bg1"/>
                </a:solidFill>
                <a:latin typeface="Carlito"/>
                <a:cs typeface="Carlito"/>
              </a:defRPr>
            </a:lvl1pPr>
          </a:lstStyle>
          <a:p>
            <a:pPr marL="38100">
              <a:lnSpc>
                <a:spcPts val="1590"/>
              </a:lnSpc>
            </a:pPr>
            <a:fld id="{81D60167-4931-47E6-BA6A-407CBD079E47}" type="slidenum">
              <a:rPr spc="-25" dirty="0"/>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350" b="0" i="0">
                <a:solidFill>
                  <a:schemeClr val="bg1"/>
                </a:solidFill>
                <a:latin typeface="Carlito"/>
                <a:cs typeface="Carlito"/>
              </a:defRPr>
            </a:lvl1pPr>
          </a:lstStyle>
          <a:p>
            <a:pPr marL="12700">
              <a:lnSpc>
                <a:spcPts val="1385"/>
              </a:lnSpc>
            </a:pPr>
            <a:r>
              <a:rPr dirty="0"/>
              <a:t>2</a:t>
            </a:r>
            <a:r>
              <a:rPr spc="-20" dirty="0"/>
              <a:t> </a:t>
            </a:r>
            <a:r>
              <a:rPr spc="-10" dirty="0"/>
              <a:t>September</a:t>
            </a:r>
            <a:r>
              <a:rPr spc="-5" dirty="0"/>
              <a:t> </a:t>
            </a:r>
            <a:r>
              <a:rPr spc="-20" dirty="0"/>
              <a:t>2024</a:t>
            </a:r>
            <a:endParaRPr spc="-20" dirty="0"/>
          </a:p>
        </p:txBody>
      </p:sp>
      <p:sp>
        <p:nvSpPr>
          <p:cNvPr id="6" name="Holder 6"/>
          <p:cNvSpPr>
            <a:spLocks noGrp="1"/>
          </p:cNvSpPr>
          <p:nvPr>
            <p:ph type="dt" sz="half" idx="6"/>
          </p:nvPr>
        </p:nvSpPr>
        <p:spPr/>
        <p:txBody>
          <a:bodyPr lIns="0" tIns="0" rIns="0" bIns="0"/>
          <a:lstStyle>
            <a:lvl1pPr>
              <a:defRPr sz="1350" b="0" i="0">
                <a:solidFill>
                  <a:schemeClr val="bg1"/>
                </a:solidFill>
                <a:latin typeface="Carlito"/>
                <a:cs typeface="Carlito"/>
              </a:defRPr>
            </a:lvl1p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r>
              <a:rPr dirty="0"/>
              <a:t>/</a:t>
            </a:r>
            <a:r>
              <a:rPr spc="-30" dirty="0"/>
              <a:t> </a:t>
            </a:r>
            <a:r>
              <a:rPr spc="-10" dirty="0"/>
              <a:t>PROJECT</a:t>
            </a:r>
            <a:r>
              <a:rPr spc="-40" dirty="0"/>
              <a:t> </a:t>
            </a:r>
            <a:r>
              <a:rPr spc="-10" dirty="0"/>
              <a:t>TITLE</a:t>
            </a:r>
            <a:endParaRPr spc="-10" dirty="0"/>
          </a:p>
        </p:txBody>
      </p:sp>
      <p:sp>
        <p:nvSpPr>
          <p:cNvPr id="7" name="Holder 7"/>
          <p:cNvSpPr>
            <a:spLocks noGrp="1"/>
          </p:cNvSpPr>
          <p:nvPr>
            <p:ph type="sldNum" sz="quarter" idx="7"/>
          </p:nvPr>
        </p:nvSpPr>
        <p:spPr/>
        <p:txBody>
          <a:bodyPr lIns="0" tIns="0" rIns="0" bIns="0"/>
          <a:lstStyle>
            <a:lvl1pPr>
              <a:defRPr sz="1550" b="0" i="0">
                <a:solidFill>
                  <a:schemeClr val="bg1"/>
                </a:solidFill>
                <a:latin typeface="Carlito"/>
                <a:cs typeface="Carlito"/>
              </a:defRPr>
            </a:lvl1pPr>
          </a:lstStyle>
          <a:p>
            <a:pPr marL="38100">
              <a:lnSpc>
                <a:spcPts val="1590"/>
              </a:lnSpc>
            </a:pPr>
            <a:fld id="{81D60167-4931-47E6-BA6A-407CBD079E47}" type="slidenum">
              <a:rPr spc="-25" dirty="0"/>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defRPr sz="1350" b="0" i="0">
                <a:solidFill>
                  <a:schemeClr val="bg1"/>
                </a:solidFill>
                <a:latin typeface="Carlito"/>
                <a:cs typeface="Carlito"/>
              </a:defRPr>
            </a:lvl1pPr>
          </a:lstStyle>
          <a:p>
            <a:pPr marL="12700">
              <a:lnSpc>
                <a:spcPts val="1385"/>
              </a:lnSpc>
            </a:pPr>
            <a:r>
              <a:rPr dirty="0"/>
              <a:t>2</a:t>
            </a:r>
            <a:r>
              <a:rPr spc="-20" dirty="0"/>
              <a:t> </a:t>
            </a:r>
            <a:r>
              <a:rPr spc="-10" dirty="0"/>
              <a:t>September</a:t>
            </a:r>
            <a:r>
              <a:rPr spc="-5" dirty="0"/>
              <a:t> </a:t>
            </a:r>
            <a:r>
              <a:rPr spc="-20" dirty="0"/>
              <a:t>2024</a:t>
            </a:r>
            <a:endParaRPr spc="-20" dirty="0"/>
          </a:p>
        </p:txBody>
      </p:sp>
      <p:sp>
        <p:nvSpPr>
          <p:cNvPr id="4" name="Holder 4"/>
          <p:cNvSpPr>
            <a:spLocks noGrp="1"/>
          </p:cNvSpPr>
          <p:nvPr>
            <p:ph type="dt" sz="half" idx="6"/>
          </p:nvPr>
        </p:nvSpPr>
        <p:spPr/>
        <p:txBody>
          <a:bodyPr lIns="0" tIns="0" rIns="0" bIns="0"/>
          <a:lstStyle>
            <a:lvl1pPr>
              <a:defRPr sz="1350" b="0" i="0">
                <a:solidFill>
                  <a:schemeClr val="bg1"/>
                </a:solidFill>
                <a:latin typeface="Carlito"/>
                <a:cs typeface="Carlito"/>
              </a:defRPr>
            </a:lvl1p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r>
              <a:rPr dirty="0"/>
              <a:t>/</a:t>
            </a:r>
            <a:r>
              <a:rPr spc="-30" dirty="0"/>
              <a:t> </a:t>
            </a:r>
            <a:r>
              <a:rPr spc="-10" dirty="0"/>
              <a:t>PROJECT</a:t>
            </a:r>
            <a:r>
              <a:rPr spc="-40" dirty="0"/>
              <a:t> </a:t>
            </a:r>
            <a:r>
              <a:rPr spc="-10" dirty="0"/>
              <a:t>TITLE</a:t>
            </a:r>
            <a:endParaRPr spc="-10" dirty="0"/>
          </a:p>
        </p:txBody>
      </p:sp>
      <p:sp>
        <p:nvSpPr>
          <p:cNvPr id="5" name="Holder 5"/>
          <p:cNvSpPr>
            <a:spLocks noGrp="1"/>
          </p:cNvSpPr>
          <p:nvPr>
            <p:ph type="sldNum" sz="quarter" idx="7"/>
          </p:nvPr>
        </p:nvSpPr>
        <p:spPr/>
        <p:txBody>
          <a:bodyPr lIns="0" tIns="0" rIns="0" bIns="0"/>
          <a:lstStyle>
            <a:lvl1pPr>
              <a:defRPr sz="1550" b="0" i="0">
                <a:solidFill>
                  <a:schemeClr val="bg1"/>
                </a:solidFill>
                <a:latin typeface="Carlito"/>
                <a:cs typeface="Carlito"/>
              </a:defRPr>
            </a:lvl1pPr>
          </a:lstStyle>
          <a:p>
            <a:pPr marL="38100">
              <a:lnSpc>
                <a:spcPts val="1590"/>
              </a:lnSpc>
            </a:pPr>
            <a:fld id="{81D60167-4931-47E6-BA6A-407CBD079E47}" type="slidenum">
              <a:rPr spc="-25" dirty="0"/>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50" b="0" i="0">
                <a:solidFill>
                  <a:schemeClr val="bg1"/>
                </a:solidFill>
                <a:latin typeface="Carlito"/>
                <a:cs typeface="Carlito"/>
              </a:defRPr>
            </a:lvl1pPr>
          </a:lstStyle>
          <a:p>
            <a:pPr marL="12700">
              <a:lnSpc>
                <a:spcPts val="1385"/>
              </a:lnSpc>
            </a:pPr>
            <a:r>
              <a:rPr dirty="0"/>
              <a:t>2</a:t>
            </a:r>
            <a:r>
              <a:rPr spc="-20" dirty="0"/>
              <a:t> </a:t>
            </a:r>
            <a:r>
              <a:rPr spc="-10" dirty="0"/>
              <a:t>September</a:t>
            </a:r>
            <a:r>
              <a:rPr spc="-5" dirty="0"/>
              <a:t> </a:t>
            </a:r>
            <a:r>
              <a:rPr spc="-20" dirty="0"/>
              <a:t>2024</a:t>
            </a:r>
            <a:endParaRPr spc="-20" dirty="0"/>
          </a:p>
        </p:txBody>
      </p:sp>
      <p:sp>
        <p:nvSpPr>
          <p:cNvPr id="3" name="Holder 3"/>
          <p:cNvSpPr>
            <a:spLocks noGrp="1"/>
          </p:cNvSpPr>
          <p:nvPr>
            <p:ph type="dt" sz="half" idx="6"/>
          </p:nvPr>
        </p:nvSpPr>
        <p:spPr/>
        <p:txBody>
          <a:bodyPr lIns="0" tIns="0" rIns="0" bIns="0"/>
          <a:lstStyle>
            <a:lvl1pPr>
              <a:defRPr sz="1350" b="0" i="0">
                <a:solidFill>
                  <a:schemeClr val="bg1"/>
                </a:solidFill>
                <a:latin typeface="Carlito"/>
                <a:cs typeface="Carlito"/>
              </a:defRPr>
            </a:lvl1p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r>
              <a:rPr dirty="0"/>
              <a:t>/</a:t>
            </a:r>
            <a:r>
              <a:rPr spc="-30" dirty="0"/>
              <a:t> </a:t>
            </a:r>
            <a:r>
              <a:rPr spc="-10" dirty="0"/>
              <a:t>PROJECT</a:t>
            </a:r>
            <a:r>
              <a:rPr spc="-40" dirty="0"/>
              <a:t> </a:t>
            </a:r>
            <a:r>
              <a:rPr spc="-10" dirty="0"/>
              <a:t>TITLE</a:t>
            </a:r>
            <a:endParaRPr spc="-10" dirty="0"/>
          </a:p>
        </p:txBody>
      </p:sp>
      <p:sp>
        <p:nvSpPr>
          <p:cNvPr id="4" name="Holder 4"/>
          <p:cNvSpPr>
            <a:spLocks noGrp="1"/>
          </p:cNvSpPr>
          <p:nvPr>
            <p:ph type="sldNum" sz="quarter" idx="7"/>
          </p:nvPr>
        </p:nvSpPr>
        <p:spPr/>
        <p:txBody>
          <a:bodyPr lIns="0" tIns="0" rIns="0" bIns="0"/>
          <a:lstStyle>
            <a:lvl1pPr>
              <a:defRPr sz="1550" b="0" i="0">
                <a:solidFill>
                  <a:schemeClr val="bg1"/>
                </a:solidFill>
                <a:latin typeface="Carlito"/>
                <a:cs typeface="Carlito"/>
              </a:defRPr>
            </a:lvl1pPr>
          </a:lstStyle>
          <a:p>
            <a:pPr marL="38100">
              <a:lnSpc>
                <a:spcPts val="1590"/>
              </a:lnSpc>
            </a:pPr>
            <a:fld id="{81D60167-4931-47E6-BA6A-407CBD079E47}" type="slidenum">
              <a:rPr spc="-25" dirty="0"/>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 y="9601199"/>
            <a:ext cx="18283555" cy="685800"/>
          </a:xfrm>
          <a:custGeom>
            <a:avLst/>
            <a:gdLst/>
            <a:ahLst/>
            <a:cxnLst/>
            <a:rect l="l" t="t" r="r" b="b"/>
            <a:pathLst>
              <a:path w="18283555" h="685800">
                <a:moveTo>
                  <a:pt x="18283428" y="0"/>
                </a:moveTo>
                <a:lnTo>
                  <a:pt x="0" y="0"/>
                </a:lnTo>
                <a:lnTo>
                  <a:pt x="0" y="685800"/>
                </a:lnTo>
                <a:lnTo>
                  <a:pt x="18283428" y="685800"/>
                </a:lnTo>
                <a:lnTo>
                  <a:pt x="18283428" y="0"/>
                </a:lnTo>
                <a:close/>
              </a:path>
            </a:pathLst>
          </a:custGeom>
          <a:solidFill>
            <a:srgbClr val="BC572C"/>
          </a:solidFill>
        </p:spPr>
        <p:txBody>
          <a:bodyPr wrap="square" lIns="0" tIns="0" rIns="0" bIns="0" rtlCol="0"/>
          <a:lstStyle/>
          <a:p/>
        </p:txBody>
      </p:sp>
      <p:sp>
        <p:nvSpPr>
          <p:cNvPr id="17" name="bg object 17"/>
          <p:cNvSpPr/>
          <p:nvPr/>
        </p:nvSpPr>
        <p:spPr>
          <a:xfrm>
            <a:off x="0" y="9502140"/>
            <a:ext cx="18283555" cy="96520"/>
          </a:xfrm>
          <a:custGeom>
            <a:avLst/>
            <a:gdLst/>
            <a:ahLst/>
            <a:cxnLst/>
            <a:rect l="l" t="t" r="r" b="b"/>
            <a:pathLst>
              <a:path w="18283555" h="96520">
                <a:moveTo>
                  <a:pt x="18283428" y="0"/>
                </a:moveTo>
                <a:lnTo>
                  <a:pt x="0" y="0"/>
                </a:lnTo>
                <a:lnTo>
                  <a:pt x="0" y="96011"/>
                </a:lnTo>
                <a:lnTo>
                  <a:pt x="18283428" y="96011"/>
                </a:lnTo>
                <a:lnTo>
                  <a:pt x="18283428" y="0"/>
                </a:lnTo>
                <a:close/>
              </a:path>
            </a:pathLst>
          </a:custGeom>
          <a:solidFill>
            <a:srgbClr val="E38312"/>
          </a:solidFill>
        </p:spPr>
        <p:txBody>
          <a:bodyPr wrap="square" lIns="0" tIns="0" rIns="0" bIns="0" rtlCol="0"/>
          <a:lstStyle/>
          <a:p/>
        </p:txBody>
      </p:sp>
      <p:sp>
        <p:nvSpPr>
          <p:cNvPr id="2" name="Holder 2"/>
          <p:cNvSpPr>
            <a:spLocks noGrp="1"/>
          </p:cNvSpPr>
          <p:nvPr>
            <p:ph type="title"/>
          </p:nvPr>
        </p:nvSpPr>
        <p:spPr>
          <a:xfrm>
            <a:off x="800201" y="342392"/>
            <a:ext cx="16687596" cy="1093799"/>
          </a:xfrm>
          <a:prstGeom prst="rect">
            <a:avLst/>
          </a:prstGeom>
        </p:spPr>
        <p:txBody>
          <a:bodyPr wrap="square" lIns="0" tIns="0" rIns="0" bIns="0">
            <a:spAutoFit/>
          </a:bodyPr>
          <a:lstStyle>
            <a:lvl1pPr>
              <a:defRPr sz="36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2698750" y="2100579"/>
            <a:ext cx="12887325" cy="555180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1724914" y="9880269"/>
            <a:ext cx="1306830" cy="198120"/>
          </a:xfrm>
          <a:prstGeom prst="rect">
            <a:avLst/>
          </a:prstGeom>
        </p:spPr>
        <p:txBody>
          <a:bodyPr wrap="square" lIns="0" tIns="0" rIns="0" bIns="0">
            <a:spAutoFit/>
          </a:bodyPr>
          <a:lstStyle>
            <a:lvl1pPr>
              <a:defRPr sz="1350" b="0" i="0">
                <a:solidFill>
                  <a:schemeClr val="bg1"/>
                </a:solidFill>
                <a:latin typeface="Carlito"/>
                <a:cs typeface="Carlito"/>
              </a:defRPr>
            </a:lvl1pPr>
          </a:lstStyle>
          <a:p>
            <a:pPr marL="12700">
              <a:lnSpc>
                <a:spcPts val="1385"/>
              </a:lnSpc>
            </a:pPr>
            <a:r>
              <a:rPr dirty="0"/>
              <a:t>2</a:t>
            </a:r>
            <a:r>
              <a:rPr spc="-20" dirty="0"/>
              <a:t> </a:t>
            </a:r>
            <a:r>
              <a:rPr spc="-10" dirty="0"/>
              <a:t>September</a:t>
            </a:r>
            <a:r>
              <a:rPr spc="-5" dirty="0"/>
              <a:t> </a:t>
            </a:r>
            <a:r>
              <a:rPr spc="-20" dirty="0"/>
              <a:t>2024</a:t>
            </a:r>
            <a:endParaRPr spc="-20" dirty="0"/>
          </a:p>
        </p:txBody>
      </p:sp>
      <p:sp>
        <p:nvSpPr>
          <p:cNvPr id="5" name="Holder 5"/>
          <p:cNvSpPr>
            <a:spLocks noGrp="1"/>
          </p:cNvSpPr>
          <p:nvPr>
            <p:ph type="dt" sz="half" idx="6"/>
          </p:nvPr>
        </p:nvSpPr>
        <p:spPr>
          <a:xfrm>
            <a:off x="6596888" y="9880269"/>
            <a:ext cx="5099050" cy="198120"/>
          </a:xfrm>
          <a:prstGeom prst="rect">
            <a:avLst/>
          </a:prstGeom>
        </p:spPr>
        <p:txBody>
          <a:bodyPr wrap="square" lIns="0" tIns="0" rIns="0" bIns="0">
            <a:spAutoFit/>
          </a:bodyPr>
          <a:lstStyle>
            <a:lvl1pPr>
              <a:defRPr sz="1350" b="0" i="0">
                <a:solidFill>
                  <a:schemeClr val="bg1"/>
                </a:solidFill>
                <a:latin typeface="Carlito"/>
                <a:cs typeface="Carlito"/>
              </a:defRPr>
            </a:lvl1p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r>
              <a:rPr dirty="0"/>
              <a:t>/</a:t>
            </a:r>
            <a:r>
              <a:rPr spc="-30" dirty="0"/>
              <a:t> </a:t>
            </a:r>
            <a:r>
              <a:rPr spc="-10" dirty="0"/>
              <a:t>PROJECT</a:t>
            </a:r>
            <a:r>
              <a:rPr spc="-40" dirty="0"/>
              <a:t> </a:t>
            </a:r>
            <a:r>
              <a:rPr spc="-10" dirty="0"/>
              <a:t>TITLE</a:t>
            </a:r>
            <a:endParaRPr spc="-10" dirty="0"/>
          </a:p>
        </p:txBody>
      </p:sp>
      <p:sp>
        <p:nvSpPr>
          <p:cNvPr id="6" name="Holder 6"/>
          <p:cNvSpPr>
            <a:spLocks noGrp="1"/>
          </p:cNvSpPr>
          <p:nvPr>
            <p:ph type="sldNum" sz="quarter" idx="7"/>
          </p:nvPr>
        </p:nvSpPr>
        <p:spPr>
          <a:xfrm>
            <a:off x="16489044" y="9870058"/>
            <a:ext cx="290194" cy="225425"/>
          </a:xfrm>
          <a:prstGeom prst="rect">
            <a:avLst/>
          </a:prstGeom>
        </p:spPr>
        <p:txBody>
          <a:bodyPr wrap="square" lIns="0" tIns="0" rIns="0" bIns="0">
            <a:spAutoFit/>
          </a:bodyPr>
          <a:lstStyle>
            <a:lvl1pPr>
              <a:defRPr sz="1550" b="0" i="0">
                <a:solidFill>
                  <a:schemeClr val="bg1"/>
                </a:solidFill>
                <a:latin typeface="Carlito"/>
                <a:cs typeface="Carlito"/>
              </a:defRPr>
            </a:lvl1pPr>
          </a:lstStyle>
          <a:p>
            <a:pPr marL="38100">
              <a:lnSpc>
                <a:spcPts val="1590"/>
              </a:lnSpc>
            </a:pPr>
            <a:fld id="{81D60167-4931-47E6-BA6A-407CBD079E47}" type="slidenum">
              <a:rPr spc="-25" dirty="0"/>
            </a:fld>
            <a:endParaRPr spc="-2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jpeg"/><Relationship Id="rId1" Type="http://schemas.openxmlformats.org/officeDocument/2006/relationships/image" Target="../media/image19.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youtu.be/cDKc68hEKRQ?si=d7fxKRd0Ka-0IeYt" TargetMode="External"/><Relationship Id="rId3" Type="http://schemas.openxmlformats.org/officeDocument/2006/relationships/hyperlink" Target="https://youtu.be/_R9Q_iuyvdc?si=6ylywQWYrp6-n5lP" TargetMode="External"/><Relationship Id="rId2" Type="http://schemas.openxmlformats.org/officeDocument/2006/relationships/hyperlink" Target="https://youtu.be/wIM4lO1Mt2M?si=3v14-eIt_ffpRvmH" TargetMode="External"/><Relationship Id="rId1" Type="http://schemas.openxmlformats.org/officeDocument/2006/relationships/hyperlink" Target="https://youtu.be/zJcSod-L-Ps?si=yIT5iU-F37azGcUv" TargetMode="Externa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825995" y="295353"/>
            <a:ext cx="4296156" cy="933697"/>
          </a:xfrm>
          <a:prstGeom prst="rect">
            <a:avLst/>
          </a:prstGeom>
        </p:spPr>
      </p:pic>
      <p:sp>
        <p:nvSpPr>
          <p:cNvPr id="3" name="object 3"/>
          <p:cNvSpPr txBox="1"/>
          <p:nvPr/>
        </p:nvSpPr>
        <p:spPr>
          <a:xfrm>
            <a:off x="2485620" y="1443513"/>
            <a:ext cx="13139211" cy="2199640"/>
          </a:xfrm>
          <a:prstGeom prst="rect">
            <a:avLst/>
          </a:prstGeom>
        </p:spPr>
        <p:txBody>
          <a:bodyPr vert="horz" wrap="square" lIns="0" tIns="12700" rIns="0" bIns="0" rtlCol="0">
            <a:spAutoFit/>
          </a:bodyPr>
          <a:lstStyle/>
          <a:p>
            <a:pPr marL="12700" marR="5080" algn="ctr">
              <a:lnSpc>
                <a:spcPct val="106000"/>
              </a:lnSpc>
              <a:spcBef>
                <a:spcPts val="100"/>
              </a:spcBef>
            </a:pPr>
            <a:r>
              <a:rPr sz="2000" b="1" spc="-60" dirty="0">
                <a:latin typeface="Times New Roman" panose="02020603050405020304"/>
                <a:cs typeface="Times New Roman" panose="02020603050405020304"/>
              </a:rPr>
              <a:t>DEPARTMENT</a:t>
            </a:r>
            <a:r>
              <a:rPr sz="2000" b="1" spc="-9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OF</a:t>
            </a:r>
            <a:r>
              <a:rPr sz="2000" b="1" spc="-80"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COMPUTER</a:t>
            </a:r>
            <a:r>
              <a:rPr sz="2000" b="1" spc="-40" dirty="0">
                <a:latin typeface="Times New Roman" panose="02020603050405020304"/>
                <a:cs typeface="Times New Roman" panose="02020603050405020304"/>
              </a:rPr>
              <a:t> </a:t>
            </a:r>
            <a:r>
              <a:rPr sz="2000" b="1" spc="-20" dirty="0">
                <a:latin typeface="Times New Roman" panose="02020603050405020304"/>
                <a:cs typeface="Times New Roman" panose="02020603050405020304"/>
              </a:rPr>
              <a:t>SCIENCE</a:t>
            </a:r>
            <a:r>
              <a:rPr sz="2000" b="1" spc="-150"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&amp;</a:t>
            </a:r>
            <a:r>
              <a:rPr sz="2000" b="1" spc="1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ENGINEERING </a:t>
            </a:r>
            <a:endParaRPr lang="en-IN" sz="2000" b="1" spc="-10" dirty="0">
              <a:latin typeface="Times New Roman" panose="02020603050405020304"/>
              <a:cs typeface="Times New Roman" panose="02020603050405020304"/>
            </a:endParaRPr>
          </a:p>
          <a:p>
            <a:pPr marL="12700" marR="5080" algn="ctr">
              <a:lnSpc>
                <a:spcPct val="106000"/>
              </a:lnSpc>
              <a:spcBef>
                <a:spcPts val="100"/>
              </a:spcBef>
            </a:pPr>
            <a:r>
              <a:rPr sz="2000" b="1" spc="-20" dirty="0">
                <a:latin typeface="Times New Roman" panose="02020603050405020304"/>
                <a:cs typeface="Times New Roman" panose="02020603050405020304"/>
              </a:rPr>
              <a:t>SCHOOL</a:t>
            </a:r>
            <a:r>
              <a:rPr sz="2000" b="1" spc="-13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OF</a:t>
            </a:r>
            <a:r>
              <a:rPr sz="2000" b="1" spc="-6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COMPUTING</a:t>
            </a:r>
            <a:endParaRPr sz="2000" b="1" spc="-10" dirty="0">
              <a:latin typeface="Times New Roman" panose="02020603050405020304"/>
              <a:cs typeface="Times New Roman" panose="02020603050405020304"/>
            </a:endParaRPr>
          </a:p>
          <a:p>
            <a:pPr marL="12700" marR="5080" algn="ctr">
              <a:lnSpc>
                <a:spcPct val="106000"/>
              </a:lnSpc>
              <a:spcBef>
                <a:spcPts val="100"/>
              </a:spcBef>
            </a:pPr>
            <a:r>
              <a:rPr sz="2000" b="1" dirty="0">
                <a:latin typeface="Times New Roman" panose="02020603050405020304"/>
                <a:cs typeface="Times New Roman" panose="02020603050405020304"/>
              </a:rPr>
              <a:t>10214CS601</a:t>
            </a:r>
            <a:r>
              <a:rPr sz="2000" b="1" spc="-4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MINOR</a:t>
            </a:r>
            <a:r>
              <a:rPr sz="2000" b="1" spc="-25"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PROJECT</a:t>
            </a:r>
            <a:r>
              <a:rPr sz="2000" b="1" spc="-7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a:t>
            </a:r>
            <a:r>
              <a:rPr sz="2000" b="1" spc="-50" dirty="0">
                <a:latin typeface="Times New Roman" panose="02020603050405020304"/>
                <a:cs typeface="Times New Roman" panose="02020603050405020304"/>
              </a:rPr>
              <a:t>1 </a:t>
            </a:r>
            <a:endParaRPr sz="2000" b="1" spc="-50" dirty="0">
              <a:latin typeface="Times New Roman" panose="02020603050405020304"/>
              <a:cs typeface="Times New Roman" panose="02020603050405020304"/>
            </a:endParaRPr>
          </a:p>
          <a:p>
            <a:pPr marL="12700" marR="5080" algn="ctr">
              <a:lnSpc>
                <a:spcPct val="106000"/>
              </a:lnSpc>
              <a:spcBef>
                <a:spcPts val="100"/>
              </a:spcBef>
            </a:pPr>
            <a:r>
              <a:rPr sz="2000" b="1" dirty="0">
                <a:latin typeface="Times New Roman" panose="02020603050405020304"/>
                <a:cs typeface="Times New Roman" panose="02020603050405020304"/>
              </a:rPr>
              <a:t>SUMMER</a:t>
            </a:r>
            <a:r>
              <a:rPr sz="2000" b="1" spc="-20"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SEMESTER(2024-2025) </a:t>
            </a:r>
            <a:endParaRPr lang="en-IN" sz="2000" b="1" spc="-10" dirty="0">
              <a:latin typeface="Times New Roman" panose="02020603050405020304"/>
              <a:cs typeface="Times New Roman" panose="02020603050405020304"/>
            </a:endParaRPr>
          </a:p>
          <a:p>
            <a:pPr marL="1630680" marR="1623695" indent="-1905" algn="ctr">
              <a:lnSpc>
                <a:spcPct val="105000"/>
              </a:lnSpc>
              <a:spcBef>
                <a:spcPts val="25"/>
              </a:spcBef>
            </a:pPr>
            <a:r>
              <a:rPr lang="en-IN" altLang="en-US" sz="2800" b="1" dirty="0">
                <a:latin typeface="Times New Roman" panose="02020603050405020304" pitchFamily="18" charset="0"/>
                <a:cs typeface="Times New Roman" panose="02020603050405020304" pitchFamily="18" charset="0"/>
              </a:rPr>
              <a:t>SEMESTER END PROJECT VIVA VOCE EXAMINATIONS</a:t>
            </a:r>
            <a:r>
              <a:rPr lang="en-IN" altLang="en-US" sz="2400" b="1" dirty="0">
                <a:latin typeface="Times New Roman" panose="02020603050405020304" pitchFamily="18" charset="0"/>
                <a:cs typeface="Times New Roman" panose="02020603050405020304" pitchFamily="18" charset="0"/>
              </a:rPr>
              <a:t>                                                                                                                                      </a:t>
            </a:r>
            <a:endParaRPr lang="en-IN" altLang="en-US" sz="2400" b="1" dirty="0">
              <a:latin typeface="Times New Roman" panose="02020603050405020304" pitchFamily="18" charset="0"/>
              <a:cs typeface="Times New Roman" panose="02020603050405020304" pitchFamily="18" charset="0"/>
            </a:endParaRPr>
          </a:p>
          <a:p>
            <a:pPr marL="1630680" marR="1623695" indent="-1905" algn="ctr">
              <a:lnSpc>
                <a:spcPct val="105000"/>
              </a:lnSpc>
              <a:spcBef>
                <a:spcPts val="25"/>
              </a:spcBef>
            </a:pPr>
            <a:endParaRPr sz="2400" dirty="0">
              <a:latin typeface="Times New Roman" panose="02020603050405020304"/>
              <a:cs typeface="Times New Roman" panose="02020603050405020304"/>
            </a:endParaRPr>
          </a:p>
        </p:txBody>
      </p:sp>
      <p:sp>
        <p:nvSpPr>
          <p:cNvPr id="4" name="object 4"/>
          <p:cNvSpPr txBox="1"/>
          <p:nvPr/>
        </p:nvSpPr>
        <p:spPr>
          <a:xfrm>
            <a:off x="5931535" y="3856990"/>
            <a:ext cx="7085965" cy="1208405"/>
          </a:xfrm>
          <a:prstGeom prst="rect">
            <a:avLst/>
          </a:prstGeom>
        </p:spPr>
        <p:txBody>
          <a:bodyPr vert="horz" wrap="square" lIns="0" tIns="12065" rIns="0" bIns="0" rtlCol="0">
            <a:noAutofit/>
          </a:bodyPr>
          <a:lstStyle/>
          <a:p>
            <a:pPr marL="12700">
              <a:lnSpc>
                <a:spcPct val="100000"/>
              </a:lnSpc>
              <a:spcBef>
                <a:spcPts val="95"/>
              </a:spcBef>
            </a:pPr>
            <a:r>
              <a:rPr lang="en-IN" altLang="" sz="2800" b="1"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“AI-</a:t>
            </a:r>
            <a:r>
              <a:rPr sz="2800" b="1" spc="-75"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BASED</a:t>
            </a:r>
            <a:r>
              <a:rPr sz="2800" b="1" spc="-75" dirty="0">
                <a:latin typeface="Times New Roman" panose="02020603050405020304"/>
                <a:cs typeface="Times New Roman" panose="02020603050405020304"/>
              </a:rPr>
              <a:t> </a:t>
            </a:r>
            <a:r>
              <a:rPr sz="2800" b="1" spc="-20" dirty="0">
                <a:latin typeface="Times New Roman" panose="02020603050405020304"/>
                <a:cs typeface="Times New Roman" panose="02020603050405020304"/>
              </a:rPr>
              <a:t>SMART</a:t>
            </a:r>
            <a:r>
              <a:rPr sz="2800" b="1" spc="-110" dirty="0">
                <a:latin typeface="Times New Roman" panose="02020603050405020304"/>
                <a:cs typeface="Times New Roman" panose="02020603050405020304"/>
              </a:rPr>
              <a:t> </a:t>
            </a:r>
            <a:r>
              <a:rPr sz="2800" b="1" spc="-10" dirty="0">
                <a:latin typeface="Times New Roman" panose="02020603050405020304"/>
                <a:cs typeface="Times New Roman" panose="02020603050405020304"/>
              </a:rPr>
              <a:t>FARMING”</a:t>
            </a:r>
            <a:endParaRPr sz="2800">
              <a:latin typeface="Times New Roman" panose="02020603050405020304"/>
              <a:cs typeface="Times New Roman" panose="02020603050405020304"/>
            </a:endParaRPr>
          </a:p>
        </p:txBody>
      </p:sp>
      <p:graphicFrame>
        <p:nvGraphicFramePr>
          <p:cNvPr id="5" name="object 5"/>
          <p:cNvGraphicFramePr>
            <a:graphicFrameLocks noGrp="1"/>
          </p:cNvGraphicFramePr>
          <p:nvPr/>
        </p:nvGraphicFramePr>
        <p:xfrm>
          <a:off x="371500" y="7769886"/>
          <a:ext cx="6301104" cy="890270"/>
        </p:xfrm>
        <a:graphic>
          <a:graphicData uri="http://schemas.openxmlformats.org/drawingml/2006/table">
            <a:tbl>
              <a:tblPr firstRow="1" bandRow="1">
                <a:tableStyleId>{2D5ABB26-0587-4C30-8999-92F81FD0307C}</a:tableStyleId>
              </a:tblPr>
              <a:tblGrid>
                <a:gridCol w="2799080"/>
                <a:gridCol w="1678305"/>
                <a:gridCol w="1823719"/>
              </a:tblGrid>
              <a:tr h="292735">
                <a:tc>
                  <a:txBody>
                    <a:bodyPr/>
                    <a:lstStyle/>
                    <a:p>
                      <a:pPr marL="31750">
                        <a:lnSpc>
                          <a:spcPts val="2185"/>
                        </a:lnSpc>
                      </a:pPr>
                      <a:r>
                        <a:rPr sz="2000" dirty="0">
                          <a:latin typeface="Times New Roman" panose="02020603050405020304"/>
                          <a:cs typeface="Times New Roman" panose="02020603050405020304"/>
                        </a:rPr>
                        <a:t>1.G.</a:t>
                      </a:r>
                      <a:r>
                        <a:rPr sz="2000" spc="-55" dirty="0">
                          <a:latin typeface="Times New Roman" panose="02020603050405020304"/>
                          <a:cs typeface="Times New Roman" panose="02020603050405020304"/>
                        </a:rPr>
                        <a:t> </a:t>
                      </a:r>
                      <a:r>
                        <a:rPr sz="2000" spc="-35" dirty="0">
                          <a:latin typeface="Times New Roman" panose="02020603050405020304"/>
                          <a:cs typeface="Times New Roman" panose="02020603050405020304"/>
                        </a:rPr>
                        <a:t>ESHWAR</a:t>
                      </a:r>
                      <a:r>
                        <a:rPr sz="2000" spc="-6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PRASAD</a:t>
                      </a:r>
                      <a:endParaRPr sz="2000">
                        <a:latin typeface="Times New Roman" panose="02020603050405020304"/>
                        <a:cs typeface="Times New Roman" panose="02020603050405020304"/>
                      </a:endParaRPr>
                    </a:p>
                  </a:txBody>
                  <a:tcPr marL="0" marR="0" marT="0" marB="0"/>
                </a:tc>
                <a:tc>
                  <a:txBody>
                    <a:bodyPr/>
                    <a:lstStyle/>
                    <a:p>
                      <a:pPr marL="49530" algn="ctr">
                        <a:lnSpc>
                          <a:spcPts val="2185"/>
                        </a:lnSpc>
                      </a:pPr>
                      <a:r>
                        <a:rPr sz="2000" dirty="0">
                          <a:latin typeface="Times New Roman" panose="02020603050405020304"/>
                          <a:cs typeface="Times New Roman" panose="02020603050405020304"/>
                        </a:rPr>
                        <a:t>(VTU</a:t>
                      </a:r>
                      <a:r>
                        <a:rPr sz="2000" spc="-5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21447)</a:t>
                      </a:r>
                      <a:endParaRPr sz="2000">
                        <a:latin typeface="Times New Roman" panose="02020603050405020304"/>
                        <a:cs typeface="Times New Roman" panose="02020603050405020304"/>
                      </a:endParaRPr>
                    </a:p>
                  </a:txBody>
                  <a:tcPr marL="0" marR="0" marT="0" marB="0"/>
                </a:tc>
                <a:tc>
                  <a:txBody>
                    <a:bodyPr/>
                    <a:lstStyle/>
                    <a:p>
                      <a:pPr marL="131445">
                        <a:lnSpc>
                          <a:spcPts val="2185"/>
                        </a:lnSpc>
                      </a:pPr>
                      <a:r>
                        <a:rPr sz="2000" spc="-10" dirty="0">
                          <a:latin typeface="Times New Roman" panose="02020603050405020304"/>
                          <a:cs typeface="Times New Roman" panose="02020603050405020304"/>
                        </a:rPr>
                        <a:t>(22UEID0045)</a:t>
                      </a:r>
                      <a:endParaRPr sz="2000">
                        <a:latin typeface="Times New Roman" panose="02020603050405020304"/>
                        <a:cs typeface="Times New Roman" panose="02020603050405020304"/>
                      </a:endParaRPr>
                    </a:p>
                  </a:txBody>
                  <a:tcPr marL="0" marR="0" marT="0" marB="0"/>
                </a:tc>
              </a:tr>
              <a:tr h="304800">
                <a:tc>
                  <a:txBody>
                    <a:bodyPr/>
                    <a:lstStyle/>
                    <a:p>
                      <a:pPr marL="31750">
                        <a:lnSpc>
                          <a:spcPts val="2275"/>
                        </a:lnSpc>
                      </a:pPr>
                      <a:r>
                        <a:rPr sz="2000" spc="-10" dirty="0">
                          <a:latin typeface="Times New Roman" panose="02020603050405020304"/>
                          <a:cs typeface="Times New Roman" panose="02020603050405020304"/>
                        </a:rPr>
                        <a:t>2.G.VIJITHA</a:t>
                      </a:r>
                      <a:endParaRPr sz="2000">
                        <a:latin typeface="Times New Roman" panose="02020603050405020304"/>
                        <a:cs typeface="Times New Roman" panose="02020603050405020304"/>
                      </a:endParaRPr>
                    </a:p>
                  </a:txBody>
                  <a:tcPr marL="0" marR="0" marT="0" marB="0"/>
                </a:tc>
                <a:tc>
                  <a:txBody>
                    <a:bodyPr/>
                    <a:lstStyle/>
                    <a:p>
                      <a:pPr marL="27940" algn="ctr">
                        <a:lnSpc>
                          <a:spcPts val="2275"/>
                        </a:lnSpc>
                      </a:pPr>
                      <a:r>
                        <a:rPr sz="2000" dirty="0">
                          <a:latin typeface="Times New Roman" panose="02020603050405020304"/>
                          <a:cs typeface="Times New Roman" panose="02020603050405020304"/>
                        </a:rPr>
                        <a:t>(VTU</a:t>
                      </a:r>
                      <a:r>
                        <a:rPr sz="2000" spc="-4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23187)</a:t>
                      </a:r>
                      <a:endParaRPr sz="2000">
                        <a:latin typeface="Times New Roman" panose="02020603050405020304"/>
                        <a:cs typeface="Times New Roman" panose="02020603050405020304"/>
                      </a:endParaRPr>
                    </a:p>
                  </a:txBody>
                  <a:tcPr marL="0" marR="0" marT="0" marB="0"/>
                </a:tc>
                <a:tc>
                  <a:txBody>
                    <a:bodyPr/>
                    <a:lstStyle/>
                    <a:p>
                      <a:pPr marL="121285">
                        <a:lnSpc>
                          <a:spcPts val="2275"/>
                        </a:lnSpc>
                      </a:pPr>
                      <a:r>
                        <a:rPr sz="2000" spc="-10" dirty="0">
                          <a:latin typeface="Times New Roman" panose="02020603050405020304"/>
                          <a:cs typeface="Times New Roman" panose="02020603050405020304"/>
                        </a:rPr>
                        <a:t>(22UECM0084)</a:t>
                      </a:r>
                      <a:endParaRPr sz="2000">
                        <a:latin typeface="Times New Roman" panose="02020603050405020304"/>
                        <a:cs typeface="Times New Roman" panose="02020603050405020304"/>
                      </a:endParaRPr>
                    </a:p>
                  </a:txBody>
                  <a:tcPr marL="0" marR="0" marT="0" marB="0"/>
                </a:tc>
              </a:tr>
              <a:tr h="292735">
                <a:tc>
                  <a:txBody>
                    <a:bodyPr/>
                    <a:lstStyle/>
                    <a:p>
                      <a:pPr marL="31750">
                        <a:lnSpc>
                          <a:spcPts val="2210"/>
                        </a:lnSpc>
                      </a:pPr>
                      <a:r>
                        <a:rPr sz="2000" dirty="0">
                          <a:latin typeface="Times New Roman" panose="02020603050405020304"/>
                          <a:cs typeface="Times New Roman" panose="02020603050405020304"/>
                        </a:rPr>
                        <a:t>3.M.</a:t>
                      </a:r>
                      <a:r>
                        <a:rPr sz="2000" spc="-65" dirty="0">
                          <a:latin typeface="Times New Roman" panose="02020603050405020304"/>
                          <a:cs typeface="Times New Roman" panose="02020603050405020304"/>
                        </a:rPr>
                        <a:t> </a:t>
                      </a:r>
                      <a:r>
                        <a:rPr sz="2000" dirty="0">
                          <a:latin typeface="Times New Roman" panose="02020603050405020304"/>
                          <a:cs typeface="Times New Roman" panose="02020603050405020304"/>
                        </a:rPr>
                        <a:t>CHARAN</a:t>
                      </a:r>
                      <a:r>
                        <a:rPr sz="2000" spc="-30" dirty="0">
                          <a:latin typeface="Times New Roman" panose="02020603050405020304"/>
                          <a:cs typeface="Times New Roman" panose="02020603050405020304"/>
                        </a:rPr>
                        <a:t> </a:t>
                      </a:r>
                      <a:r>
                        <a:rPr sz="2000" spc="-25" dirty="0">
                          <a:latin typeface="Times New Roman" panose="02020603050405020304"/>
                          <a:cs typeface="Times New Roman" panose="02020603050405020304"/>
                        </a:rPr>
                        <a:t>SAI</a:t>
                      </a:r>
                      <a:endParaRPr sz="2000">
                        <a:latin typeface="Times New Roman" panose="02020603050405020304"/>
                        <a:cs typeface="Times New Roman" panose="02020603050405020304"/>
                      </a:endParaRPr>
                    </a:p>
                  </a:txBody>
                  <a:tcPr marL="0" marR="0" marT="0" marB="0"/>
                </a:tc>
                <a:tc>
                  <a:txBody>
                    <a:bodyPr/>
                    <a:lstStyle/>
                    <a:p>
                      <a:pPr marL="16510" algn="ctr">
                        <a:lnSpc>
                          <a:spcPts val="2210"/>
                        </a:lnSpc>
                      </a:pPr>
                      <a:r>
                        <a:rPr sz="2000" dirty="0">
                          <a:latin typeface="Times New Roman" panose="02020603050405020304"/>
                          <a:cs typeface="Times New Roman" panose="02020603050405020304"/>
                        </a:rPr>
                        <a:t>(VTU</a:t>
                      </a:r>
                      <a:r>
                        <a:rPr sz="2000" spc="-5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23029)</a:t>
                      </a:r>
                      <a:endParaRPr sz="2000">
                        <a:latin typeface="Times New Roman" panose="02020603050405020304"/>
                        <a:cs typeface="Times New Roman" panose="02020603050405020304"/>
                      </a:endParaRPr>
                    </a:p>
                  </a:txBody>
                  <a:tcPr marL="0" marR="0" marT="0" marB="0"/>
                </a:tc>
                <a:tc>
                  <a:txBody>
                    <a:bodyPr/>
                    <a:lstStyle/>
                    <a:p>
                      <a:pPr marL="116205">
                        <a:lnSpc>
                          <a:spcPts val="2210"/>
                        </a:lnSpc>
                      </a:pPr>
                      <a:r>
                        <a:rPr sz="2000" spc="-10" dirty="0">
                          <a:latin typeface="Times New Roman" panose="02020603050405020304"/>
                          <a:cs typeface="Times New Roman" panose="02020603050405020304"/>
                        </a:rPr>
                        <a:t>(22UECM0169)</a:t>
                      </a:r>
                      <a:endParaRPr sz="2000">
                        <a:latin typeface="Times New Roman" panose="02020603050405020304"/>
                        <a:cs typeface="Times New Roman" panose="02020603050405020304"/>
                      </a:endParaRPr>
                    </a:p>
                  </a:txBody>
                  <a:tcPr marL="0" marR="0" marT="0" marB="0"/>
                </a:tc>
              </a:tr>
            </a:tbl>
          </a:graphicData>
        </a:graphic>
      </p:graphicFrame>
      <p:sp>
        <p:nvSpPr>
          <p:cNvPr id="6" name="object 6"/>
          <p:cNvSpPr txBox="1"/>
          <p:nvPr/>
        </p:nvSpPr>
        <p:spPr>
          <a:xfrm>
            <a:off x="430479" y="7028433"/>
            <a:ext cx="1974214"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a:cs typeface="Times New Roman" panose="02020603050405020304"/>
              </a:rPr>
              <a:t>PRESENTED</a:t>
            </a:r>
            <a:r>
              <a:rPr sz="2000" b="1" spc="-100" dirty="0">
                <a:latin typeface="Times New Roman" panose="02020603050405020304"/>
                <a:cs typeface="Times New Roman" panose="02020603050405020304"/>
              </a:rPr>
              <a:t> </a:t>
            </a:r>
            <a:r>
              <a:rPr sz="2000" b="1" spc="-25" dirty="0">
                <a:latin typeface="Times New Roman" panose="02020603050405020304"/>
                <a:cs typeface="Times New Roman" panose="02020603050405020304"/>
              </a:rPr>
              <a:t>BY</a:t>
            </a:r>
            <a:endParaRPr sz="2000">
              <a:latin typeface="Times New Roman" panose="02020603050405020304"/>
              <a:cs typeface="Times New Roman" panose="02020603050405020304"/>
            </a:endParaRPr>
          </a:p>
        </p:txBody>
      </p:sp>
      <p:sp>
        <p:nvSpPr>
          <p:cNvPr id="7" name="object 7"/>
          <p:cNvSpPr txBox="1"/>
          <p:nvPr/>
        </p:nvSpPr>
        <p:spPr>
          <a:xfrm>
            <a:off x="12338050" y="6608826"/>
            <a:ext cx="2045970" cy="330835"/>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Times New Roman" panose="02020603050405020304"/>
                <a:cs typeface="Times New Roman" panose="02020603050405020304"/>
              </a:rPr>
              <a:t>SUPERVISED</a:t>
            </a:r>
            <a:r>
              <a:rPr sz="2000" b="1" spc="-75" dirty="0">
                <a:latin typeface="Times New Roman" panose="02020603050405020304"/>
                <a:cs typeface="Times New Roman" panose="02020603050405020304"/>
              </a:rPr>
              <a:t> </a:t>
            </a:r>
            <a:r>
              <a:rPr sz="2000" b="1" spc="-25" dirty="0">
                <a:latin typeface="Times New Roman" panose="02020603050405020304"/>
                <a:cs typeface="Times New Roman" panose="02020603050405020304"/>
              </a:rPr>
              <a:t>BY</a:t>
            </a:r>
            <a:endParaRPr sz="2000">
              <a:latin typeface="Times New Roman" panose="02020603050405020304"/>
              <a:cs typeface="Times New Roman" panose="02020603050405020304"/>
            </a:endParaRPr>
          </a:p>
        </p:txBody>
      </p:sp>
      <p:sp>
        <p:nvSpPr>
          <p:cNvPr id="8" name="object 8"/>
          <p:cNvSpPr txBox="1"/>
          <p:nvPr/>
        </p:nvSpPr>
        <p:spPr>
          <a:xfrm>
            <a:off x="11964160" y="7224141"/>
            <a:ext cx="5952339" cy="628015"/>
          </a:xfrm>
          <a:prstGeom prst="rect">
            <a:avLst/>
          </a:prstGeom>
        </p:spPr>
        <p:txBody>
          <a:bodyPr vert="horz" wrap="square" lIns="0" tIns="12700" rIns="0" bIns="0" rtlCol="0">
            <a:spAutoFit/>
          </a:bodyPr>
          <a:lstStyle/>
          <a:p>
            <a:pPr eaLnBrk="1" hangingPunct="1"/>
            <a:r>
              <a:rPr lang="en-IN" sz="2000" dirty="0">
                <a:latin typeface="Times New Roman" panose="02020603050405020304" pitchFamily="18" charset="0"/>
                <a:cs typeface="Times New Roman" panose="02020603050405020304" pitchFamily="18" charset="0"/>
                <a:sym typeface="+mn-ea"/>
              </a:rPr>
              <a:t>Dr.N.RAJKUMAR,Ph.D.,</a:t>
            </a:r>
            <a:endParaRPr lang="en-IN" sz="2000" dirty="0">
              <a:latin typeface="Times New Roman" panose="02020603050405020304" pitchFamily="18" charset="0"/>
              <a:cs typeface="Times New Roman" panose="02020603050405020304" pitchFamily="18" charset="0"/>
            </a:endParaRPr>
          </a:p>
          <a:p>
            <a:pPr eaLnBrk="1" hangingPunct="1"/>
            <a:endParaRPr lang="en-IN" altLang="en-US" sz="2000"/>
          </a:p>
        </p:txBody>
      </p:sp>
      <p:sp>
        <p:nvSpPr>
          <p:cNvPr id="9" name="object 9"/>
          <p:cNvSpPr txBox="1"/>
          <p:nvPr/>
        </p:nvSpPr>
        <p:spPr>
          <a:xfrm>
            <a:off x="16615029" y="9820147"/>
            <a:ext cx="127000" cy="265430"/>
          </a:xfrm>
          <a:prstGeom prst="rect">
            <a:avLst/>
          </a:prstGeom>
        </p:spPr>
        <p:txBody>
          <a:bodyPr vert="horz" wrap="square" lIns="0" tIns="15240" rIns="0" bIns="0" rtlCol="0">
            <a:spAutoFit/>
          </a:bodyPr>
          <a:lstStyle/>
          <a:p>
            <a:pPr marL="12700">
              <a:lnSpc>
                <a:spcPct val="100000"/>
              </a:lnSpc>
              <a:spcBef>
                <a:spcPts val="120"/>
              </a:spcBef>
            </a:pPr>
            <a:r>
              <a:rPr sz="1550" spc="-50" dirty="0">
                <a:solidFill>
                  <a:srgbClr val="FFFFFF"/>
                </a:solidFill>
                <a:latin typeface="Carlito"/>
                <a:cs typeface="Carlito"/>
              </a:rPr>
              <a:t>1</a:t>
            </a:r>
            <a:endParaRPr sz="1550">
              <a:latin typeface="Carlito"/>
              <a:cs typeface="Carlito"/>
            </a:endParaRPr>
          </a:p>
        </p:txBody>
      </p:sp>
      <p:sp>
        <p:nvSpPr>
          <p:cNvPr id="10" name="object 10"/>
          <p:cNvSpPr txBox="1"/>
          <p:nvPr/>
        </p:nvSpPr>
        <p:spPr>
          <a:xfrm>
            <a:off x="5526405" y="9837420"/>
            <a:ext cx="7110095" cy="478790"/>
          </a:xfrm>
          <a:prstGeom prst="rect">
            <a:avLst/>
          </a:prstGeom>
        </p:spPr>
        <p:txBody>
          <a:bodyPr vert="horz" wrap="square" lIns="0" tIns="13335" rIns="0" bIns="0" rtlCol="0">
            <a:noAutofit/>
          </a:bodyPr>
          <a:lstStyle/>
          <a:p>
            <a:pPr marL="12700">
              <a:lnSpc>
                <a:spcPct val="100000"/>
              </a:lnSpc>
              <a:spcBef>
                <a:spcPts val="105"/>
              </a:spcBef>
            </a:pPr>
            <a:r>
              <a:rPr sz="1350" spc="-20" dirty="0">
                <a:solidFill>
                  <a:srgbClr val="FFFFFF"/>
                </a:solidFill>
                <a:latin typeface="Carlito"/>
                <a:cs typeface="Carlito"/>
              </a:rPr>
              <a:t>DEPARTMENT</a:t>
            </a:r>
            <a:r>
              <a:rPr sz="1350" spc="-55" dirty="0">
                <a:solidFill>
                  <a:srgbClr val="FFFFFF"/>
                </a:solidFill>
                <a:latin typeface="Carlito"/>
                <a:cs typeface="Carlito"/>
              </a:rPr>
              <a:t> </a:t>
            </a:r>
            <a:r>
              <a:rPr sz="1350" dirty="0">
                <a:solidFill>
                  <a:srgbClr val="FFFFFF"/>
                </a:solidFill>
                <a:latin typeface="Carlito"/>
                <a:cs typeface="Carlito"/>
              </a:rPr>
              <a:t>OF</a:t>
            </a:r>
            <a:r>
              <a:rPr sz="1350" spc="-15" dirty="0">
                <a:solidFill>
                  <a:srgbClr val="FFFFFF"/>
                </a:solidFill>
                <a:latin typeface="Carlito"/>
                <a:cs typeface="Carlito"/>
              </a:rPr>
              <a:t> </a:t>
            </a:r>
            <a:r>
              <a:rPr sz="1350" dirty="0">
                <a:solidFill>
                  <a:srgbClr val="FFFFFF"/>
                </a:solidFill>
                <a:latin typeface="Carlito"/>
                <a:cs typeface="Carlito"/>
              </a:rPr>
              <a:t>COMPUTER</a:t>
            </a:r>
            <a:r>
              <a:rPr sz="1350" spc="-35" dirty="0">
                <a:solidFill>
                  <a:srgbClr val="FFFFFF"/>
                </a:solidFill>
                <a:latin typeface="Carlito"/>
                <a:cs typeface="Carlito"/>
              </a:rPr>
              <a:t> </a:t>
            </a:r>
            <a:r>
              <a:rPr sz="1350" dirty="0">
                <a:solidFill>
                  <a:srgbClr val="FFFFFF"/>
                </a:solidFill>
                <a:latin typeface="Carlito"/>
                <a:cs typeface="Carlito"/>
              </a:rPr>
              <a:t>SCIENCE</a:t>
            </a:r>
            <a:r>
              <a:rPr sz="1350" spc="-15" dirty="0">
                <a:solidFill>
                  <a:srgbClr val="FFFFFF"/>
                </a:solidFill>
                <a:latin typeface="Carlito"/>
                <a:cs typeface="Carlito"/>
              </a:rPr>
              <a:t> </a:t>
            </a:r>
            <a:r>
              <a:rPr sz="1350" dirty="0">
                <a:solidFill>
                  <a:srgbClr val="FFFFFF"/>
                </a:solidFill>
                <a:latin typeface="Carlito"/>
                <a:cs typeface="Carlito"/>
              </a:rPr>
              <a:t>&amp;</a:t>
            </a:r>
            <a:r>
              <a:rPr sz="1350" spc="-20" dirty="0">
                <a:solidFill>
                  <a:srgbClr val="FFFFFF"/>
                </a:solidFill>
                <a:latin typeface="Carlito"/>
                <a:cs typeface="Carlito"/>
              </a:rPr>
              <a:t> </a:t>
            </a:r>
            <a:r>
              <a:rPr sz="1350" dirty="0">
                <a:solidFill>
                  <a:srgbClr val="FFFFFF"/>
                </a:solidFill>
                <a:latin typeface="Carlito"/>
                <a:cs typeface="Carlito"/>
              </a:rPr>
              <a:t>ENGINEERING</a:t>
            </a:r>
            <a:r>
              <a:rPr sz="1350" spc="120" dirty="0">
                <a:solidFill>
                  <a:srgbClr val="FFFFFF"/>
                </a:solidFill>
                <a:latin typeface="Carlito"/>
                <a:cs typeface="Carlito"/>
              </a:rPr>
              <a:t>  </a:t>
            </a:r>
            <a:endParaRPr lang="en-IN" altLang="" sz="1350" spc="-10" dirty="0">
              <a:solidFill>
                <a:srgbClr val="FFFFFF"/>
              </a:solidFill>
              <a:latin typeface="Carlito"/>
              <a:cs typeface="Carlito"/>
            </a:endParaRPr>
          </a:p>
        </p:txBody>
      </p:sp>
      <p:sp>
        <p:nvSpPr>
          <p:cNvPr id="11" name="object 11"/>
          <p:cNvSpPr txBox="1"/>
          <p:nvPr/>
        </p:nvSpPr>
        <p:spPr>
          <a:xfrm>
            <a:off x="1218565" y="9837420"/>
            <a:ext cx="1812925" cy="248920"/>
          </a:xfrm>
          <a:prstGeom prst="rect">
            <a:avLst/>
          </a:prstGeom>
        </p:spPr>
        <p:txBody>
          <a:bodyPr vert="horz" wrap="square" lIns="0" tIns="13335" rIns="0" bIns="0" rtlCol="0">
            <a:noAutofit/>
          </a:bodyPr>
          <a:lstStyle/>
          <a:p>
            <a:pPr marL="12700">
              <a:lnSpc>
                <a:spcPct val="100000"/>
              </a:lnSpc>
              <a:spcBef>
                <a:spcPts val="105"/>
              </a:spcBef>
            </a:pPr>
            <a:r>
              <a:rPr sz="1350" dirty="0">
                <a:solidFill>
                  <a:srgbClr val="FFFFFF"/>
                </a:solidFill>
                <a:latin typeface="Carlito"/>
                <a:cs typeface="Carlito"/>
              </a:rPr>
              <a:t>2</a:t>
            </a:r>
            <a:r>
              <a:rPr sz="1350" spc="-20" dirty="0">
                <a:solidFill>
                  <a:srgbClr val="FFFFFF"/>
                </a:solidFill>
                <a:latin typeface="Carlito"/>
                <a:cs typeface="Carlito"/>
              </a:rPr>
              <a:t> </a:t>
            </a:r>
            <a:r>
              <a:rPr sz="1350" spc="-10" dirty="0">
                <a:solidFill>
                  <a:srgbClr val="FFFFFF"/>
                </a:solidFill>
                <a:latin typeface="Carlito"/>
                <a:cs typeface="Carlito"/>
              </a:rPr>
              <a:t>September</a:t>
            </a:r>
            <a:r>
              <a:rPr sz="1350" spc="-5" dirty="0">
                <a:solidFill>
                  <a:srgbClr val="FFFFFF"/>
                </a:solidFill>
                <a:latin typeface="Carlito"/>
                <a:cs typeface="Carlito"/>
              </a:rPr>
              <a:t> </a:t>
            </a:r>
            <a:r>
              <a:rPr sz="1350" spc="-20" dirty="0">
                <a:solidFill>
                  <a:srgbClr val="FFFFFF"/>
                </a:solidFill>
                <a:latin typeface="Carlito"/>
                <a:cs typeface="Carlito"/>
              </a:rPr>
              <a:t>2024</a:t>
            </a:r>
            <a:endParaRPr sz="1350">
              <a:latin typeface="Carlito"/>
              <a:cs typeface="Carlito"/>
            </a:endParaRPr>
          </a:p>
        </p:txBody>
      </p:sp>
      <p:pic>
        <p:nvPicPr>
          <p:cNvPr id="12" name="object 12"/>
          <p:cNvPicPr/>
          <p:nvPr/>
        </p:nvPicPr>
        <p:blipFill>
          <a:blip r:embed="rId2" cstate="print"/>
          <a:stretch>
            <a:fillRect/>
          </a:stretch>
        </p:blipFill>
        <p:spPr>
          <a:xfrm>
            <a:off x="15682993" y="332327"/>
            <a:ext cx="978936" cy="11554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240789" y="302895"/>
          <a:ext cx="15745459" cy="8839835"/>
        </p:xfrm>
        <a:graphic>
          <a:graphicData uri="http://schemas.openxmlformats.org/drawingml/2006/table">
            <a:tbl>
              <a:tblPr firstRow="1" bandRow="1">
                <a:tableStyleId>{2D5ABB26-0587-4C30-8999-92F81FD0307C}</a:tableStyleId>
              </a:tblPr>
              <a:tblGrid>
                <a:gridCol w="3936365"/>
                <a:gridCol w="3952240"/>
                <a:gridCol w="3920489"/>
                <a:gridCol w="3936365"/>
              </a:tblGrid>
              <a:tr h="5092700">
                <a:tc>
                  <a:txBody>
                    <a:bodyPr/>
                    <a:lstStyle/>
                    <a:p>
                      <a:pPr marL="91440" marR="434975">
                        <a:lnSpc>
                          <a:spcPct val="100000"/>
                        </a:lnSpc>
                        <a:spcBef>
                          <a:spcPts val="265"/>
                        </a:spcBef>
                      </a:pPr>
                      <a:r>
                        <a:rPr sz="2700" dirty="0">
                          <a:latin typeface="Times New Roman" panose="02020603050405020304"/>
                          <a:cs typeface="Times New Roman" panose="02020603050405020304"/>
                        </a:rPr>
                        <a:t>Rajesh,</a:t>
                      </a:r>
                      <a:r>
                        <a:rPr sz="2700" spc="-45" dirty="0">
                          <a:latin typeface="Times New Roman" panose="02020603050405020304"/>
                          <a:cs typeface="Times New Roman" panose="02020603050405020304"/>
                        </a:rPr>
                        <a:t> </a:t>
                      </a:r>
                      <a:r>
                        <a:rPr sz="2700" dirty="0">
                          <a:latin typeface="Times New Roman" panose="02020603050405020304"/>
                          <a:cs typeface="Times New Roman" panose="02020603050405020304"/>
                        </a:rPr>
                        <a:t>K.</a:t>
                      </a:r>
                      <a:r>
                        <a:rPr sz="2700" spc="-70"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Vishwakarma </a:t>
                      </a:r>
                      <a:r>
                        <a:rPr sz="2700" dirty="0">
                          <a:latin typeface="Times New Roman" panose="02020603050405020304"/>
                          <a:cs typeface="Times New Roman" panose="02020603050405020304"/>
                        </a:rPr>
                        <a:t>and</a:t>
                      </a:r>
                      <a:r>
                        <a:rPr sz="2700" spc="-50" dirty="0">
                          <a:latin typeface="Times New Roman" panose="02020603050405020304"/>
                          <a:cs typeface="Times New Roman" panose="02020603050405020304"/>
                        </a:rPr>
                        <a:t> </a:t>
                      </a:r>
                      <a:r>
                        <a:rPr sz="2700" dirty="0">
                          <a:latin typeface="Times New Roman" panose="02020603050405020304"/>
                          <a:cs typeface="Times New Roman" panose="02020603050405020304"/>
                        </a:rPr>
                        <a:t>K.</a:t>
                      </a:r>
                      <a:r>
                        <a:rPr sz="2700" spc="-50" dirty="0">
                          <a:latin typeface="Times New Roman" panose="02020603050405020304"/>
                          <a:cs typeface="Times New Roman" panose="02020603050405020304"/>
                        </a:rPr>
                        <a:t> </a:t>
                      </a:r>
                      <a:r>
                        <a:rPr sz="2700" dirty="0">
                          <a:latin typeface="Times New Roman" panose="02020603050405020304"/>
                          <a:cs typeface="Times New Roman" panose="02020603050405020304"/>
                        </a:rPr>
                        <a:t>Pradeep</a:t>
                      </a:r>
                      <a:r>
                        <a:rPr sz="2700" spc="-40"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Singh</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9050">
                      <a:solidFill>
                        <a:srgbClr val="000000"/>
                      </a:solidFill>
                      <a:prstDash val="solid"/>
                    </a:lnB>
                    <a:solidFill>
                      <a:srgbClr val="FAE6CE"/>
                    </a:solidFill>
                  </a:tcPr>
                </a:tc>
                <a:tc>
                  <a:txBody>
                    <a:bodyPr/>
                    <a:lstStyle/>
                    <a:p>
                      <a:pPr marL="91440" marR="147320">
                        <a:lnSpc>
                          <a:spcPct val="100000"/>
                        </a:lnSpc>
                        <a:spcBef>
                          <a:spcPts val="265"/>
                        </a:spcBef>
                      </a:pPr>
                      <a:r>
                        <a:rPr sz="2700" dirty="0">
                          <a:latin typeface="Times New Roman" panose="02020603050405020304"/>
                          <a:cs typeface="Times New Roman" panose="02020603050405020304"/>
                        </a:rPr>
                        <a:t>“AI</a:t>
                      </a:r>
                      <a:r>
                        <a:rPr sz="2700" spc="-60" dirty="0">
                          <a:latin typeface="Times New Roman" panose="02020603050405020304"/>
                          <a:cs typeface="Times New Roman" panose="02020603050405020304"/>
                        </a:rPr>
                        <a:t> </a:t>
                      </a:r>
                      <a:r>
                        <a:rPr sz="2700" dirty="0">
                          <a:latin typeface="Times New Roman" panose="02020603050405020304"/>
                          <a:cs typeface="Times New Roman" panose="02020603050405020304"/>
                        </a:rPr>
                        <a:t>in</a:t>
                      </a:r>
                      <a:r>
                        <a:rPr sz="2700" spc="-170" dirty="0">
                          <a:latin typeface="Times New Roman" panose="02020603050405020304"/>
                          <a:cs typeface="Times New Roman" panose="02020603050405020304"/>
                        </a:rPr>
                        <a:t> </a:t>
                      </a:r>
                      <a:r>
                        <a:rPr sz="2700" dirty="0">
                          <a:latin typeface="Times New Roman" panose="02020603050405020304"/>
                          <a:cs typeface="Times New Roman" panose="02020603050405020304"/>
                        </a:rPr>
                        <a:t>Agriculture:</a:t>
                      </a:r>
                      <a:r>
                        <a:rPr sz="2700" spc="-7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Present </a:t>
                      </a:r>
                      <a:r>
                        <a:rPr sz="2700" dirty="0">
                          <a:latin typeface="Times New Roman" panose="02020603050405020304"/>
                          <a:cs typeface="Times New Roman" panose="02020603050405020304"/>
                        </a:rPr>
                        <a:t>Applications</a:t>
                      </a:r>
                      <a:r>
                        <a:rPr sz="2700" spc="-75" dirty="0">
                          <a:latin typeface="Times New Roman" panose="02020603050405020304"/>
                          <a:cs typeface="Times New Roman" panose="02020603050405020304"/>
                        </a:rPr>
                        <a:t> </a:t>
                      </a:r>
                      <a:r>
                        <a:rPr sz="2700" dirty="0">
                          <a:latin typeface="Times New Roman" panose="02020603050405020304"/>
                          <a:cs typeface="Times New Roman" panose="02020603050405020304"/>
                        </a:rPr>
                        <a:t>and</a:t>
                      </a:r>
                      <a:r>
                        <a:rPr sz="2700" spc="-1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Impact</a:t>
                      </a:r>
                      <a:r>
                        <a:rPr sz="2700" spc="-10" dirty="0">
                          <a:latin typeface="Times New Roman" panose="02020603050405020304"/>
                          <a:cs typeface="Times New Roman" panose="02020603050405020304"/>
                        </a:rPr>
                        <a:t>.”</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9050">
                      <a:solidFill>
                        <a:srgbClr val="000000"/>
                      </a:solidFill>
                      <a:prstDash val="solid"/>
                    </a:lnB>
                    <a:solidFill>
                      <a:srgbClr val="FAE6CE"/>
                    </a:solidFill>
                  </a:tcPr>
                </a:tc>
                <a:tc>
                  <a:txBody>
                    <a:bodyPr/>
                    <a:lstStyle/>
                    <a:p>
                      <a:pPr marL="92075">
                        <a:lnSpc>
                          <a:spcPct val="100000"/>
                        </a:lnSpc>
                        <a:spcBef>
                          <a:spcPts val="265"/>
                        </a:spcBef>
                      </a:pPr>
                      <a:r>
                        <a:rPr sz="2700" spc="-20" dirty="0">
                          <a:latin typeface="Times New Roman" panose="02020603050405020304"/>
                          <a:cs typeface="Times New Roman" panose="02020603050405020304"/>
                        </a:rPr>
                        <a:t>2020</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9050">
                      <a:solidFill>
                        <a:srgbClr val="000000"/>
                      </a:solidFill>
                      <a:prstDash val="solid"/>
                    </a:lnB>
                    <a:solidFill>
                      <a:srgbClr val="FAE6CE"/>
                    </a:solidFill>
                  </a:tcPr>
                </a:tc>
                <a:tc>
                  <a:txBody>
                    <a:bodyPr/>
                    <a:lstStyle/>
                    <a:p>
                      <a:pPr marL="92075" marR="83820">
                        <a:lnSpc>
                          <a:spcPct val="100000"/>
                        </a:lnSpc>
                        <a:spcBef>
                          <a:spcPts val="265"/>
                        </a:spcBef>
                        <a:tabLst>
                          <a:tab pos="1948180" algn="l"/>
                          <a:tab pos="2672715" algn="l"/>
                          <a:tab pos="3328670" algn="l"/>
                        </a:tabLst>
                      </a:pPr>
                      <a:r>
                        <a:rPr sz="2700" dirty="0">
                          <a:latin typeface="Times New Roman" panose="02020603050405020304"/>
                          <a:cs typeface="Times New Roman" panose="02020603050405020304"/>
                        </a:rPr>
                        <a:t>One</a:t>
                      </a:r>
                      <a:r>
                        <a:rPr sz="2700" spc="-30" dirty="0">
                          <a:latin typeface="Times New Roman" panose="02020603050405020304"/>
                          <a:cs typeface="Times New Roman" panose="02020603050405020304"/>
                        </a:rPr>
                        <a:t> </a:t>
                      </a:r>
                      <a:r>
                        <a:rPr sz="2700" dirty="0">
                          <a:latin typeface="Times New Roman" panose="02020603050405020304"/>
                          <a:cs typeface="Times New Roman" panose="02020603050405020304"/>
                        </a:rPr>
                        <a:t>of</a:t>
                      </a:r>
                      <a:r>
                        <a:rPr sz="2700" spc="-30" dirty="0">
                          <a:latin typeface="Times New Roman" panose="02020603050405020304"/>
                          <a:cs typeface="Times New Roman" panose="02020603050405020304"/>
                        </a:rPr>
                        <a:t> </a:t>
                      </a:r>
                      <a:r>
                        <a:rPr sz="2700" dirty="0">
                          <a:latin typeface="Times New Roman" panose="02020603050405020304"/>
                          <a:cs typeface="Times New Roman" panose="02020603050405020304"/>
                        </a:rPr>
                        <a:t>the</a:t>
                      </a:r>
                      <a:r>
                        <a:rPr sz="2700" spc="-40" dirty="0">
                          <a:latin typeface="Times New Roman" panose="02020603050405020304"/>
                          <a:cs typeface="Times New Roman" panose="02020603050405020304"/>
                        </a:rPr>
                        <a:t> </a:t>
                      </a:r>
                      <a:r>
                        <a:rPr sz="2700" dirty="0">
                          <a:latin typeface="Times New Roman" panose="02020603050405020304"/>
                          <a:cs typeface="Times New Roman" panose="02020603050405020304"/>
                        </a:rPr>
                        <a:t>most</a:t>
                      </a:r>
                      <a:r>
                        <a:rPr sz="2700" spc="-2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critical </a:t>
                      </a:r>
                      <a:r>
                        <a:rPr sz="2700" dirty="0">
                          <a:latin typeface="Times New Roman" panose="02020603050405020304"/>
                          <a:cs typeface="Times New Roman" panose="02020603050405020304"/>
                        </a:rPr>
                        <a:t>applications</a:t>
                      </a:r>
                      <a:r>
                        <a:rPr sz="2700" spc="-8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of</a:t>
                      </a:r>
                      <a:r>
                        <a:rPr sz="2700" spc="-160" dirty="0">
                          <a:latin typeface="Times New Roman" panose="02020603050405020304"/>
                          <a:cs typeface="Times New Roman" panose="02020603050405020304"/>
                        </a:rPr>
                        <a:t> </a:t>
                      </a:r>
                      <a:r>
                        <a:rPr sz="2700" dirty="0">
                          <a:latin typeface="Times New Roman" panose="02020603050405020304"/>
                          <a:cs typeface="Times New Roman" panose="02020603050405020304"/>
                        </a:rPr>
                        <a:t>AI</a:t>
                      </a:r>
                      <a:r>
                        <a:rPr sz="2700" spc="-25" dirty="0">
                          <a:latin typeface="Times New Roman" panose="02020603050405020304"/>
                          <a:cs typeface="Times New Roman" panose="02020603050405020304"/>
                        </a:rPr>
                        <a:t> in </a:t>
                      </a:r>
                      <a:r>
                        <a:rPr sz="2700" dirty="0">
                          <a:latin typeface="Times New Roman" panose="02020603050405020304"/>
                          <a:cs typeface="Times New Roman" panose="02020603050405020304"/>
                        </a:rPr>
                        <a:t>agriculture</a:t>
                      </a:r>
                      <a:r>
                        <a:rPr sz="2700" spc="-60" dirty="0">
                          <a:latin typeface="Times New Roman" panose="02020603050405020304"/>
                          <a:cs typeface="Times New Roman" panose="02020603050405020304"/>
                        </a:rPr>
                        <a:t> </a:t>
                      </a:r>
                      <a:r>
                        <a:rPr sz="2700" dirty="0">
                          <a:latin typeface="Times New Roman" panose="02020603050405020304"/>
                          <a:cs typeface="Times New Roman" panose="02020603050405020304"/>
                        </a:rPr>
                        <a:t>is</a:t>
                      </a:r>
                      <a:r>
                        <a:rPr sz="2700" spc="-4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weather </a:t>
                      </a:r>
                      <a:r>
                        <a:rPr sz="2700" dirty="0">
                          <a:latin typeface="Times New Roman" panose="02020603050405020304"/>
                          <a:cs typeface="Times New Roman" panose="02020603050405020304"/>
                        </a:rPr>
                        <a:t>forecasting.</a:t>
                      </a:r>
                      <a:r>
                        <a:rPr sz="2700" spc="-170" dirty="0">
                          <a:latin typeface="Times New Roman" panose="02020603050405020304"/>
                          <a:cs typeface="Times New Roman" panose="02020603050405020304"/>
                        </a:rPr>
                        <a:t> </a:t>
                      </a:r>
                      <a:r>
                        <a:rPr sz="2700" dirty="0">
                          <a:latin typeface="Times New Roman" panose="02020603050405020304"/>
                          <a:cs typeface="Times New Roman" panose="02020603050405020304"/>
                        </a:rPr>
                        <a:t>With</a:t>
                      </a:r>
                      <a:r>
                        <a:rPr sz="2700" spc="-1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changing </a:t>
                      </a:r>
                      <a:r>
                        <a:rPr sz="2700" dirty="0">
                          <a:latin typeface="Times New Roman" panose="02020603050405020304"/>
                          <a:cs typeface="Times New Roman" panose="02020603050405020304"/>
                        </a:rPr>
                        <a:t>climates</a:t>
                      </a:r>
                      <a:r>
                        <a:rPr sz="2700" spc="-10" dirty="0">
                          <a:latin typeface="Times New Roman" panose="02020603050405020304"/>
                          <a:cs typeface="Times New Roman" panose="02020603050405020304"/>
                        </a:rPr>
                        <a:t> </a:t>
                      </a:r>
                      <a:r>
                        <a:rPr sz="2700" dirty="0">
                          <a:latin typeface="Times New Roman" panose="02020603050405020304"/>
                          <a:cs typeface="Times New Roman" panose="02020603050405020304"/>
                        </a:rPr>
                        <a:t>and </a:t>
                      </a:r>
                      <a:r>
                        <a:rPr sz="2700" spc="-10" dirty="0">
                          <a:latin typeface="Times New Roman" panose="02020603050405020304"/>
                          <a:cs typeface="Times New Roman" panose="02020603050405020304"/>
                        </a:rPr>
                        <a:t>increasing </a:t>
                      </a:r>
                      <a:r>
                        <a:rPr sz="2700" dirty="0">
                          <a:latin typeface="Times New Roman" panose="02020603050405020304"/>
                          <a:cs typeface="Times New Roman" panose="02020603050405020304"/>
                        </a:rPr>
                        <a:t>pollution,</a:t>
                      </a:r>
                      <a:r>
                        <a:rPr sz="2700" spc="-75" dirty="0">
                          <a:latin typeface="Times New Roman" panose="02020603050405020304"/>
                          <a:cs typeface="Times New Roman" panose="02020603050405020304"/>
                        </a:rPr>
                        <a:t> </a:t>
                      </a:r>
                      <a:r>
                        <a:rPr sz="2700" dirty="0">
                          <a:latin typeface="Times New Roman" panose="02020603050405020304"/>
                          <a:cs typeface="Times New Roman" panose="02020603050405020304"/>
                        </a:rPr>
                        <a:t>farmers</a:t>
                      </a:r>
                      <a:r>
                        <a:rPr sz="2700" spc="-25" dirty="0">
                          <a:latin typeface="Times New Roman" panose="02020603050405020304"/>
                          <a:cs typeface="Times New Roman" panose="02020603050405020304"/>
                        </a:rPr>
                        <a:t> can </a:t>
                      </a:r>
                      <a:r>
                        <a:rPr sz="2700" dirty="0">
                          <a:latin typeface="Times New Roman" panose="02020603050405020304"/>
                          <a:cs typeface="Times New Roman" panose="02020603050405020304"/>
                        </a:rPr>
                        <a:t>struggle</a:t>
                      </a:r>
                      <a:r>
                        <a:rPr sz="2700" spc="-70" dirty="0">
                          <a:latin typeface="Times New Roman" panose="02020603050405020304"/>
                          <a:cs typeface="Times New Roman" panose="02020603050405020304"/>
                        </a:rPr>
                        <a:t> </a:t>
                      </a:r>
                      <a:r>
                        <a:rPr sz="2700" dirty="0">
                          <a:latin typeface="Times New Roman" panose="02020603050405020304"/>
                          <a:cs typeface="Times New Roman" panose="02020603050405020304"/>
                        </a:rPr>
                        <a:t>to</a:t>
                      </a:r>
                      <a:r>
                        <a:rPr sz="2700" spc="-45" dirty="0">
                          <a:latin typeface="Times New Roman" panose="02020603050405020304"/>
                          <a:cs typeface="Times New Roman" panose="02020603050405020304"/>
                        </a:rPr>
                        <a:t> </a:t>
                      </a:r>
                      <a:r>
                        <a:rPr sz="2700" dirty="0">
                          <a:latin typeface="Times New Roman" panose="02020603050405020304"/>
                          <a:cs typeface="Times New Roman" panose="02020603050405020304"/>
                        </a:rPr>
                        <a:t>determine</a:t>
                      </a:r>
                      <a:r>
                        <a:rPr sz="2700" spc="-3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the </a:t>
                      </a:r>
                      <a:r>
                        <a:rPr sz="2700" dirty="0">
                          <a:latin typeface="Times New Roman" panose="02020603050405020304"/>
                          <a:cs typeface="Times New Roman" panose="02020603050405020304"/>
                        </a:rPr>
                        <a:t>right</a:t>
                      </a:r>
                      <a:r>
                        <a:rPr sz="2700" spc="-25" dirty="0">
                          <a:latin typeface="Times New Roman" panose="02020603050405020304"/>
                          <a:cs typeface="Times New Roman" panose="02020603050405020304"/>
                        </a:rPr>
                        <a:t> </a:t>
                      </a:r>
                      <a:r>
                        <a:rPr sz="2700" dirty="0">
                          <a:latin typeface="Times New Roman" panose="02020603050405020304"/>
                          <a:cs typeface="Times New Roman" panose="02020603050405020304"/>
                        </a:rPr>
                        <a:t>time</a:t>
                      </a:r>
                      <a:r>
                        <a:rPr sz="2700" spc="-10" dirty="0">
                          <a:latin typeface="Times New Roman" panose="02020603050405020304"/>
                          <a:cs typeface="Times New Roman" panose="02020603050405020304"/>
                        </a:rPr>
                        <a:t> </a:t>
                      </a:r>
                      <a:r>
                        <a:rPr sz="2700" dirty="0">
                          <a:latin typeface="Times New Roman" panose="02020603050405020304"/>
                          <a:cs typeface="Times New Roman" panose="02020603050405020304"/>
                        </a:rPr>
                        <a:t>to</a:t>
                      </a:r>
                      <a:r>
                        <a:rPr sz="2700" spc="-10" dirty="0">
                          <a:latin typeface="Times New Roman" panose="02020603050405020304"/>
                          <a:cs typeface="Times New Roman" panose="02020603050405020304"/>
                        </a:rPr>
                        <a:t> </a:t>
                      </a:r>
                      <a:r>
                        <a:rPr sz="2700" dirty="0">
                          <a:latin typeface="Times New Roman" panose="02020603050405020304"/>
                          <a:cs typeface="Times New Roman" panose="02020603050405020304"/>
                        </a:rPr>
                        <a:t>sow</a:t>
                      </a:r>
                      <a:r>
                        <a:rPr sz="2700" spc="-20" dirty="0">
                          <a:latin typeface="Times New Roman" panose="02020603050405020304"/>
                          <a:cs typeface="Times New Roman" panose="02020603050405020304"/>
                        </a:rPr>
                        <a:t> </a:t>
                      </a:r>
                      <a:r>
                        <a:rPr sz="2700" dirty="0">
                          <a:latin typeface="Times New Roman" panose="02020603050405020304"/>
                          <a:cs typeface="Times New Roman" panose="02020603050405020304"/>
                        </a:rPr>
                        <a:t>seeds.</a:t>
                      </a:r>
                      <a:r>
                        <a:rPr sz="2700" spc="-3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By </a:t>
                      </a:r>
                      <a:r>
                        <a:rPr sz="2700" dirty="0">
                          <a:latin typeface="Times New Roman" panose="02020603050405020304"/>
                          <a:cs typeface="Times New Roman" panose="02020603050405020304"/>
                        </a:rPr>
                        <a:t>using</a:t>
                      </a:r>
                      <a:r>
                        <a:rPr sz="2700" spc="-18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AI-</a:t>
                      </a:r>
                      <a:r>
                        <a:rPr sz="2700" dirty="0">
                          <a:latin typeface="Times New Roman" panose="02020603050405020304"/>
                          <a:cs typeface="Times New Roman" panose="02020603050405020304"/>
                        </a:rPr>
                        <a:t>powered</a:t>
                      </a:r>
                      <a:r>
                        <a:rPr sz="2700" spc="-10" dirty="0">
                          <a:latin typeface="Times New Roman" panose="02020603050405020304"/>
                          <a:cs typeface="Times New Roman" panose="02020603050405020304"/>
                        </a:rPr>
                        <a:t> weather forecasting</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systems, farmerscan</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analyze</a:t>
                      </a:r>
                      <a:r>
                        <a:rPr sz="2700"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real </a:t>
                      </a:r>
                      <a:r>
                        <a:rPr sz="2700" dirty="0">
                          <a:latin typeface="Times New Roman" panose="02020603050405020304"/>
                          <a:cs typeface="Times New Roman" panose="02020603050405020304"/>
                        </a:rPr>
                        <a:t>time</a:t>
                      </a:r>
                      <a:r>
                        <a:rPr sz="2700" spc="-45" dirty="0">
                          <a:latin typeface="Times New Roman" panose="02020603050405020304"/>
                          <a:cs typeface="Times New Roman" panose="02020603050405020304"/>
                        </a:rPr>
                        <a:t> </a:t>
                      </a:r>
                      <a:r>
                        <a:rPr sz="2700" dirty="0">
                          <a:latin typeface="Times New Roman" panose="02020603050405020304"/>
                          <a:cs typeface="Times New Roman" panose="02020603050405020304"/>
                        </a:rPr>
                        <a:t>weather</a:t>
                      </a:r>
                      <a:r>
                        <a:rPr sz="2700" spc="-45"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data.</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9050">
                      <a:solidFill>
                        <a:srgbClr val="000000"/>
                      </a:solidFill>
                      <a:prstDash val="solid"/>
                    </a:lnB>
                    <a:solidFill>
                      <a:srgbClr val="FAE6CE"/>
                    </a:solidFill>
                  </a:tcPr>
                </a:tc>
              </a:tr>
              <a:tr h="3747135">
                <a:tc>
                  <a:txBody>
                    <a:bodyPr/>
                    <a:lstStyle/>
                    <a:p>
                      <a:pPr marL="91440" marR="1174115">
                        <a:lnSpc>
                          <a:spcPct val="100000"/>
                        </a:lnSpc>
                        <a:spcBef>
                          <a:spcPts val="2405"/>
                        </a:spcBef>
                      </a:pPr>
                      <a:r>
                        <a:rPr sz="2800" dirty="0">
                          <a:latin typeface="Times New Roman" panose="02020603050405020304"/>
                          <a:cs typeface="Times New Roman" panose="02020603050405020304"/>
                        </a:rPr>
                        <a:t>Shwetha</a:t>
                      </a:r>
                      <a:r>
                        <a:rPr sz="2800" spc="-3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Rokhade, </a:t>
                      </a:r>
                      <a:r>
                        <a:rPr sz="2800" dirty="0">
                          <a:latin typeface="Times New Roman" panose="02020603050405020304"/>
                          <a:cs typeface="Times New Roman" panose="02020603050405020304"/>
                        </a:rPr>
                        <a:t>Guruprasad</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M</a:t>
                      </a:r>
                      <a:r>
                        <a:rPr sz="2800" spc="-45"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K, </a:t>
                      </a:r>
                      <a:r>
                        <a:rPr sz="2800" dirty="0">
                          <a:latin typeface="Times New Roman" panose="02020603050405020304"/>
                          <a:cs typeface="Times New Roman" panose="02020603050405020304"/>
                        </a:rPr>
                        <a:t>Mallesh</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M</a:t>
                      </a:r>
                      <a:r>
                        <a:rPr sz="2800" spc="-5" dirty="0">
                          <a:latin typeface="Times New Roman" panose="02020603050405020304"/>
                          <a:cs typeface="Times New Roman" panose="02020603050405020304"/>
                        </a:rPr>
                        <a:t> </a:t>
                      </a:r>
                      <a:r>
                        <a:rPr sz="2800" spc="-50" dirty="0">
                          <a:latin typeface="Times New Roman" panose="02020603050405020304"/>
                          <a:cs typeface="Times New Roman" panose="02020603050405020304"/>
                        </a:rPr>
                        <a:t>S</a:t>
                      </a:r>
                      <a:endParaRPr sz="2800">
                        <a:latin typeface="Times New Roman" panose="02020603050405020304"/>
                        <a:cs typeface="Times New Roman" panose="02020603050405020304"/>
                      </a:endParaRPr>
                    </a:p>
                  </a:txBody>
                  <a:tcPr marL="0" marR="0" marT="305435" marB="0">
                    <a:lnL w="12700">
                      <a:solidFill>
                        <a:srgbClr val="FFFFFF"/>
                      </a:solidFill>
                      <a:prstDash val="solid"/>
                    </a:lnL>
                    <a:lnR w="12700">
                      <a:solidFill>
                        <a:srgbClr val="FFFFFF"/>
                      </a:solidFill>
                      <a:prstDash val="solid"/>
                    </a:lnR>
                    <a:lnT w="19050">
                      <a:solidFill>
                        <a:srgbClr val="000000"/>
                      </a:solidFill>
                      <a:prstDash val="solid"/>
                    </a:lnT>
                    <a:lnB w="38100">
                      <a:solidFill>
                        <a:srgbClr val="FFFFFF"/>
                      </a:solidFill>
                      <a:prstDash val="solid"/>
                    </a:lnB>
                    <a:solidFill>
                      <a:srgbClr val="FAE6CE"/>
                    </a:solidFill>
                  </a:tcPr>
                </a:tc>
                <a:tc>
                  <a:txBody>
                    <a:bodyPr/>
                    <a:lstStyle/>
                    <a:p>
                      <a:pPr marL="91440" marR="81915">
                        <a:lnSpc>
                          <a:spcPct val="100000"/>
                        </a:lnSpc>
                        <a:spcBef>
                          <a:spcPts val="2405"/>
                        </a:spcBef>
                        <a:tabLst>
                          <a:tab pos="1007110" algn="l"/>
                          <a:tab pos="1905000" algn="l"/>
                          <a:tab pos="2068195" algn="l"/>
                          <a:tab pos="2439035" algn="l"/>
                          <a:tab pos="2538095" algn="l"/>
                          <a:tab pos="3109595" algn="l"/>
                          <a:tab pos="3348990" algn="l"/>
                        </a:tabLst>
                      </a:pPr>
                      <a:r>
                        <a:rPr sz="2800" spc="-20" dirty="0">
                          <a:latin typeface="Times New Roman" panose="02020603050405020304"/>
                          <a:cs typeface="Times New Roman" panose="02020603050405020304"/>
                        </a:rPr>
                        <a:t>”IoT</a:t>
                      </a:r>
                      <a:r>
                        <a:rPr sz="28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based</a:t>
                      </a:r>
                      <a:r>
                        <a:rPr sz="2800"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smart</a:t>
                      </a:r>
                      <a:r>
                        <a:rPr sz="28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crop- fieldmonitoring</a:t>
                      </a:r>
                      <a:r>
                        <a:rPr sz="280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and </a:t>
                      </a:r>
                      <a:r>
                        <a:rPr sz="2800" spc="-10" dirty="0">
                          <a:latin typeface="Times New Roman" panose="02020603050405020304"/>
                          <a:cs typeface="Times New Roman" panose="02020603050405020304"/>
                        </a:rPr>
                        <a:t>automation</a:t>
                      </a:r>
                      <a:r>
                        <a:rPr sz="28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irrigation system”,International Conference</a:t>
                      </a:r>
                      <a:r>
                        <a:rPr sz="280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on</a:t>
                      </a:r>
                      <a:r>
                        <a:rPr sz="28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Computer Communicationand </a:t>
                      </a:r>
                      <a:r>
                        <a:rPr sz="2800" dirty="0">
                          <a:latin typeface="Times New Roman" panose="02020603050405020304"/>
                          <a:cs typeface="Times New Roman" panose="02020603050405020304"/>
                        </a:rPr>
                        <a:t>Informatics</a:t>
                      </a:r>
                      <a:r>
                        <a:rPr sz="2800" spc="-9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(ICCCI).</a:t>
                      </a:r>
                      <a:endParaRPr sz="2800">
                        <a:latin typeface="Times New Roman" panose="02020603050405020304"/>
                        <a:cs typeface="Times New Roman" panose="02020603050405020304"/>
                      </a:endParaRPr>
                    </a:p>
                  </a:txBody>
                  <a:tcPr marL="0" marR="0" marT="305435" marB="0">
                    <a:lnL w="12700">
                      <a:solidFill>
                        <a:srgbClr val="FFFFFF"/>
                      </a:solidFill>
                      <a:prstDash val="solid"/>
                    </a:lnL>
                    <a:lnR w="12700">
                      <a:solidFill>
                        <a:srgbClr val="FFFFFF"/>
                      </a:solidFill>
                      <a:prstDash val="solid"/>
                    </a:lnR>
                    <a:lnT w="19050">
                      <a:solidFill>
                        <a:srgbClr val="000000"/>
                      </a:solidFill>
                      <a:prstDash val="solid"/>
                    </a:lnT>
                    <a:lnB w="38100">
                      <a:solidFill>
                        <a:srgbClr val="FFFFFF"/>
                      </a:solidFill>
                      <a:prstDash val="solid"/>
                    </a:lnB>
                    <a:solidFill>
                      <a:srgbClr val="FAE6CE"/>
                    </a:solidFill>
                  </a:tcPr>
                </a:tc>
                <a:tc>
                  <a:txBody>
                    <a:bodyPr/>
                    <a:lstStyle/>
                    <a:p>
                      <a:pPr marL="92075">
                        <a:lnSpc>
                          <a:spcPct val="100000"/>
                        </a:lnSpc>
                        <a:spcBef>
                          <a:spcPts val="2285"/>
                        </a:spcBef>
                      </a:pPr>
                      <a:r>
                        <a:rPr sz="2800" spc="-20" dirty="0">
                          <a:latin typeface="Times New Roman" panose="02020603050405020304"/>
                          <a:cs typeface="Times New Roman" panose="02020603050405020304"/>
                        </a:rPr>
                        <a:t>2021</a:t>
                      </a:r>
                      <a:endParaRPr sz="2800">
                        <a:latin typeface="Times New Roman" panose="02020603050405020304"/>
                        <a:cs typeface="Times New Roman" panose="02020603050405020304"/>
                      </a:endParaRPr>
                    </a:p>
                  </a:txBody>
                  <a:tcPr marL="0" marR="0" marT="290195" marB="0">
                    <a:lnL w="12700">
                      <a:solidFill>
                        <a:srgbClr val="FFFFFF"/>
                      </a:solidFill>
                      <a:prstDash val="solid"/>
                    </a:lnL>
                    <a:lnR w="12700">
                      <a:solidFill>
                        <a:srgbClr val="FFFFFF"/>
                      </a:solidFill>
                      <a:prstDash val="solid"/>
                    </a:lnR>
                    <a:lnT w="19050">
                      <a:solidFill>
                        <a:srgbClr val="000000"/>
                      </a:solidFill>
                      <a:prstDash val="solid"/>
                    </a:lnT>
                    <a:lnB w="38100">
                      <a:solidFill>
                        <a:srgbClr val="FFFFFF"/>
                      </a:solidFill>
                      <a:prstDash val="solid"/>
                    </a:lnB>
                    <a:solidFill>
                      <a:srgbClr val="FAE6CE"/>
                    </a:solidFill>
                  </a:tcPr>
                </a:tc>
                <a:tc>
                  <a:txBody>
                    <a:bodyPr/>
                    <a:lstStyle/>
                    <a:p>
                      <a:pPr marL="92075" marR="264795">
                        <a:lnSpc>
                          <a:spcPct val="100000"/>
                        </a:lnSpc>
                        <a:spcBef>
                          <a:spcPts val="2290"/>
                        </a:spcBef>
                      </a:pPr>
                      <a:r>
                        <a:rPr sz="2700" dirty="0">
                          <a:latin typeface="Times New Roman" panose="02020603050405020304"/>
                          <a:cs typeface="Times New Roman" panose="02020603050405020304"/>
                        </a:rPr>
                        <a:t>She</a:t>
                      </a:r>
                      <a:r>
                        <a:rPr sz="2700" spc="-15" dirty="0">
                          <a:latin typeface="Times New Roman" panose="02020603050405020304"/>
                          <a:cs typeface="Times New Roman" panose="02020603050405020304"/>
                        </a:rPr>
                        <a:t> </a:t>
                      </a:r>
                      <a:r>
                        <a:rPr sz="2700" dirty="0">
                          <a:latin typeface="Times New Roman" panose="02020603050405020304"/>
                          <a:cs typeface="Times New Roman" panose="02020603050405020304"/>
                        </a:rPr>
                        <a:t>proposed</a:t>
                      </a:r>
                      <a:r>
                        <a:rPr sz="2700" spc="-50" dirty="0">
                          <a:latin typeface="Times New Roman" panose="02020603050405020304"/>
                          <a:cs typeface="Times New Roman" panose="02020603050405020304"/>
                        </a:rPr>
                        <a:t> </a:t>
                      </a:r>
                      <a:r>
                        <a:rPr sz="2700" dirty="0">
                          <a:latin typeface="Times New Roman" panose="02020603050405020304"/>
                          <a:cs typeface="Times New Roman" panose="02020603050405020304"/>
                        </a:rPr>
                        <a:t>the</a:t>
                      </a:r>
                      <a:r>
                        <a:rPr sz="2700" spc="-3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solution </a:t>
                      </a:r>
                      <a:r>
                        <a:rPr sz="2700" dirty="0">
                          <a:latin typeface="Times New Roman" panose="02020603050405020304"/>
                          <a:cs typeface="Times New Roman" panose="02020603050405020304"/>
                        </a:rPr>
                        <a:t>for improving</a:t>
                      </a:r>
                      <a:r>
                        <a:rPr sz="2700" spc="-15" dirty="0">
                          <a:latin typeface="Times New Roman" panose="02020603050405020304"/>
                          <a:cs typeface="Times New Roman" panose="02020603050405020304"/>
                        </a:rPr>
                        <a:t> </a:t>
                      </a:r>
                      <a:r>
                        <a:rPr sz="2700" dirty="0">
                          <a:latin typeface="Times New Roman" panose="02020603050405020304"/>
                          <a:cs typeface="Times New Roman" panose="02020603050405020304"/>
                        </a:rPr>
                        <a:t>quality</a:t>
                      </a:r>
                      <a:r>
                        <a:rPr sz="2700" spc="-3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of </a:t>
                      </a:r>
                      <a:r>
                        <a:rPr sz="2700" dirty="0">
                          <a:latin typeface="Times New Roman" panose="02020603050405020304"/>
                          <a:cs typeface="Times New Roman" panose="02020603050405020304"/>
                        </a:rPr>
                        <a:t>Cropby</a:t>
                      </a:r>
                      <a:r>
                        <a:rPr sz="2700" spc="-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controlling </a:t>
                      </a:r>
                      <a:r>
                        <a:rPr sz="2700" dirty="0">
                          <a:latin typeface="Times New Roman" panose="02020603050405020304"/>
                          <a:cs typeface="Times New Roman" panose="02020603050405020304"/>
                        </a:rPr>
                        <a:t>environmental</a:t>
                      </a:r>
                      <a:r>
                        <a:rPr sz="2700" spc="-16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parameters </a:t>
                      </a:r>
                      <a:r>
                        <a:rPr sz="2700" dirty="0">
                          <a:latin typeface="Times New Roman" panose="02020603050405020304"/>
                          <a:cs typeface="Times New Roman" panose="02020603050405020304"/>
                        </a:rPr>
                        <a:t>and</a:t>
                      </a:r>
                      <a:r>
                        <a:rPr sz="2700" spc="-55" dirty="0">
                          <a:latin typeface="Times New Roman" panose="02020603050405020304"/>
                          <a:cs typeface="Times New Roman" panose="02020603050405020304"/>
                        </a:rPr>
                        <a:t> </a:t>
                      </a:r>
                      <a:r>
                        <a:rPr sz="2700" dirty="0">
                          <a:latin typeface="Times New Roman" panose="02020603050405020304"/>
                          <a:cs typeface="Times New Roman" panose="02020603050405020304"/>
                        </a:rPr>
                        <a:t>proper</a:t>
                      </a:r>
                      <a:r>
                        <a:rPr sz="2700" spc="-65" dirty="0">
                          <a:latin typeface="Times New Roman" panose="02020603050405020304"/>
                          <a:cs typeface="Times New Roman" panose="02020603050405020304"/>
                        </a:rPr>
                        <a:t> </a:t>
                      </a:r>
                      <a:r>
                        <a:rPr sz="2700" dirty="0">
                          <a:latin typeface="Times New Roman" panose="02020603050405020304"/>
                          <a:cs typeface="Times New Roman" panose="02020603050405020304"/>
                        </a:rPr>
                        <a:t>aggregation</a:t>
                      </a:r>
                      <a:r>
                        <a:rPr sz="2700" spc="-7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of </a:t>
                      </a:r>
                      <a:r>
                        <a:rPr sz="2700" spc="-20" dirty="0">
                          <a:latin typeface="Times New Roman" panose="02020603050405020304"/>
                          <a:cs typeface="Times New Roman" panose="02020603050405020304"/>
                        </a:rPr>
                        <a:t>soil</a:t>
                      </a:r>
                      <a:endParaRPr sz="2700">
                        <a:latin typeface="Times New Roman" panose="02020603050405020304"/>
                        <a:cs typeface="Times New Roman" panose="02020603050405020304"/>
                      </a:endParaRPr>
                    </a:p>
                  </a:txBody>
                  <a:tcPr marL="0" marR="0" marT="290830" marB="0">
                    <a:lnL w="12700">
                      <a:solidFill>
                        <a:srgbClr val="FFFFFF"/>
                      </a:solidFill>
                      <a:prstDash val="solid"/>
                    </a:lnL>
                    <a:lnR w="12700">
                      <a:solidFill>
                        <a:srgbClr val="FFFFFF"/>
                      </a:solidFill>
                      <a:prstDash val="solid"/>
                    </a:lnR>
                    <a:lnT w="19050">
                      <a:solidFill>
                        <a:srgbClr val="000000"/>
                      </a:solidFill>
                      <a:prstDash val="solid"/>
                    </a:lnT>
                    <a:lnB w="38100">
                      <a:solidFill>
                        <a:srgbClr val="FFFFFF"/>
                      </a:solidFill>
                      <a:prstDash val="solid"/>
                    </a:lnB>
                    <a:solidFill>
                      <a:srgbClr val="FAE6CE"/>
                    </a:solidFill>
                  </a:tcPr>
                </a:tc>
              </a:tr>
            </a:tbl>
          </a:graphicData>
        </a:graphic>
      </p:graphicFrame>
      <p:sp>
        <p:nvSpPr>
          <p:cNvPr id="3" name="object 3"/>
          <p:cNvSpPr txBox="1">
            <a:spLocks noGrp="1"/>
          </p:cNvSpPr>
          <p:nvPr>
            <p:ph type="sldNum" sz="quarter" idx="7"/>
          </p:nvPr>
        </p:nvSpPr>
        <p:spPr>
          <a:xfrm>
            <a:off x="16489045" y="9869805"/>
            <a:ext cx="608965" cy="226060"/>
          </a:xfrm>
          <a:prstGeom prst="rect">
            <a:avLst/>
          </a:prstGeom>
        </p:spPr>
        <p:txBody>
          <a:bodyPr vert="horz" wrap="square" lIns="0" tIns="0" rIns="0" bIns="0" rtlCol="0">
            <a:noAutofit/>
          </a:bodyPr>
          <a:lstStyle/>
          <a:p>
            <a:pPr marL="38100">
              <a:lnSpc>
                <a:spcPts val="1590"/>
              </a:lnSpc>
            </a:pPr>
            <a:r>
              <a:rPr lang="en-IN" spc="-25" dirty="0"/>
              <a:t>10</a:t>
            </a:r>
            <a:endParaRPr lang="en-IN" spc="-25" dirty="0"/>
          </a:p>
        </p:txBody>
      </p:sp>
      <p:sp>
        <p:nvSpPr>
          <p:cNvPr id="4" name="object 4"/>
          <p:cNvSpPr txBox="1">
            <a:spLocks noGrp="1"/>
          </p:cNvSpPr>
          <p:nvPr>
            <p:ph type="ftr" sz="quarter" idx="5"/>
          </p:nvPr>
        </p:nvSpPr>
        <p:spPr>
          <a:xfrm>
            <a:off x="1724660" y="9879965"/>
            <a:ext cx="2145665" cy="21590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5" name="object 5"/>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78280" y="477519"/>
          <a:ext cx="14853917" cy="8472805"/>
        </p:xfrm>
        <a:graphic>
          <a:graphicData uri="http://schemas.openxmlformats.org/drawingml/2006/table">
            <a:tbl>
              <a:tblPr firstRow="1" bandRow="1">
                <a:tableStyleId>{2D5ABB26-0587-4C30-8999-92F81FD0307C}</a:tableStyleId>
              </a:tblPr>
              <a:tblGrid>
                <a:gridCol w="3618229"/>
                <a:gridCol w="3808729"/>
                <a:gridCol w="1230629"/>
                <a:gridCol w="6196330"/>
              </a:tblGrid>
              <a:tr h="3914140">
                <a:tc>
                  <a:txBody>
                    <a:bodyPr/>
                    <a:lstStyle/>
                    <a:p>
                      <a:pPr marL="986155" marR="126365" indent="-854075">
                        <a:lnSpc>
                          <a:spcPct val="100000"/>
                        </a:lnSpc>
                        <a:spcBef>
                          <a:spcPts val="265"/>
                        </a:spcBef>
                      </a:pPr>
                      <a:r>
                        <a:rPr sz="2700" dirty="0">
                          <a:latin typeface="Times New Roman" panose="02020603050405020304"/>
                          <a:cs typeface="Times New Roman" panose="02020603050405020304"/>
                        </a:rPr>
                        <a:t>Narendra</a:t>
                      </a:r>
                      <a:r>
                        <a:rPr sz="2700" spc="-65" dirty="0">
                          <a:latin typeface="Times New Roman" panose="02020603050405020304"/>
                          <a:cs typeface="Times New Roman" panose="02020603050405020304"/>
                        </a:rPr>
                        <a:t> </a:t>
                      </a:r>
                      <a:r>
                        <a:rPr sz="2700" dirty="0">
                          <a:latin typeface="Times New Roman" panose="02020603050405020304"/>
                          <a:cs typeface="Times New Roman" panose="02020603050405020304"/>
                        </a:rPr>
                        <a:t>Kumar</a:t>
                      </a:r>
                      <a:r>
                        <a:rPr sz="2700" spc="-5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Kumar </a:t>
                      </a:r>
                      <a:r>
                        <a:rPr sz="2700" dirty="0">
                          <a:latin typeface="Times New Roman" panose="02020603050405020304"/>
                          <a:cs typeface="Times New Roman" panose="02020603050405020304"/>
                        </a:rPr>
                        <a:t>Anil</a:t>
                      </a:r>
                      <a:r>
                        <a:rPr sz="2700" spc="-10"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Kumar</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7150">
                      <a:solidFill>
                        <a:srgbClr val="000000"/>
                      </a:solidFill>
                      <a:prstDash val="solid"/>
                    </a:lnB>
                    <a:solidFill>
                      <a:srgbClr val="FAE6CE"/>
                    </a:solidFill>
                  </a:tcPr>
                </a:tc>
                <a:tc>
                  <a:txBody>
                    <a:bodyPr/>
                    <a:lstStyle/>
                    <a:p>
                      <a:pPr marL="91440" marR="83185" algn="just">
                        <a:lnSpc>
                          <a:spcPct val="100000"/>
                        </a:lnSpc>
                        <a:spcBef>
                          <a:spcPts val="265"/>
                        </a:spcBef>
                        <a:tabLst>
                          <a:tab pos="2135505" algn="l"/>
                        </a:tabLst>
                      </a:pPr>
                      <a:r>
                        <a:rPr sz="2700" dirty="0">
                          <a:latin typeface="Times New Roman" panose="02020603050405020304"/>
                          <a:cs typeface="Times New Roman" panose="02020603050405020304"/>
                        </a:rPr>
                        <a:t>”Application</a:t>
                      </a:r>
                      <a:r>
                        <a:rPr sz="2700" spc="285" dirty="0">
                          <a:latin typeface="Times New Roman" panose="02020603050405020304"/>
                          <a:cs typeface="Times New Roman" panose="02020603050405020304"/>
                        </a:rPr>
                        <a:t>  </a:t>
                      </a:r>
                      <a:r>
                        <a:rPr sz="2700" dirty="0">
                          <a:latin typeface="Times New Roman" panose="02020603050405020304"/>
                          <a:cs typeface="Times New Roman" panose="02020603050405020304"/>
                        </a:rPr>
                        <a:t>of</a:t>
                      </a:r>
                      <a:r>
                        <a:rPr sz="2700" spc="27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Internet </a:t>
                      </a:r>
                      <a:r>
                        <a:rPr sz="2700" dirty="0">
                          <a:latin typeface="Times New Roman" panose="02020603050405020304"/>
                          <a:cs typeface="Times New Roman" panose="02020603050405020304"/>
                        </a:rPr>
                        <a:t>of</a:t>
                      </a:r>
                      <a:r>
                        <a:rPr sz="2700" spc="560" dirty="0">
                          <a:latin typeface="Times New Roman" panose="02020603050405020304"/>
                          <a:cs typeface="Times New Roman" panose="02020603050405020304"/>
                        </a:rPr>
                        <a:t>    </a:t>
                      </a:r>
                      <a:r>
                        <a:rPr sz="2700" dirty="0">
                          <a:latin typeface="Times New Roman" panose="02020603050405020304"/>
                          <a:cs typeface="Times New Roman" panose="02020603050405020304"/>
                        </a:rPr>
                        <a:t>Thingsin</a:t>
                      </a:r>
                      <a:r>
                        <a:rPr sz="2700" spc="56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Image </a:t>
                      </a:r>
                      <a:r>
                        <a:rPr sz="2700" dirty="0">
                          <a:latin typeface="Times New Roman" panose="02020603050405020304"/>
                          <a:cs typeface="Times New Roman" panose="02020603050405020304"/>
                        </a:rPr>
                        <a:t>Processing”,</a:t>
                      </a:r>
                      <a:r>
                        <a:rPr sz="2700" spc="70" dirty="0">
                          <a:latin typeface="Times New Roman" panose="02020603050405020304"/>
                          <a:cs typeface="Times New Roman" panose="02020603050405020304"/>
                        </a:rPr>
                        <a:t>  </a:t>
                      </a:r>
                      <a:r>
                        <a:rPr sz="2700" dirty="0">
                          <a:latin typeface="Times New Roman" panose="02020603050405020304"/>
                          <a:cs typeface="Times New Roman" panose="02020603050405020304"/>
                        </a:rPr>
                        <a:t>IEEE</a:t>
                      </a:r>
                      <a:r>
                        <a:rPr sz="2700" spc="8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Delhi Section</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Conference (DELCON)</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7150">
                      <a:solidFill>
                        <a:srgbClr val="000000"/>
                      </a:solidFill>
                      <a:prstDash val="solid"/>
                    </a:lnB>
                    <a:solidFill>
                      <a:srgbClr val="FAE6CE"/>
                    </a:solidFill>
                  </a:tcPr>
                </a:tc>
                <a:tc>
                  <a:txBody>
                    <a:bodyPr/>
                    <a:lstStyle/>
                    <a:p>
                      <a:pPr marL="92075">
                        <a:lnSpc>
                          <a:spcPct val="100000"/>
                        </a:lnSpc>
                        <a:spcBef>
                          <a:spcPts val="265"/>
                        </a:spcBef>
                      </a:pPr>
                      <a:r>
                        <a:rPr sz="2700" spc="-20" dirty="0">
                          <a:latin typeface="Times New Roman" panose="02020603050405020304"/>
                          <a:cs typeface="Times New Roman" panose="02020603050405020304"/>
                        </a:rPr>
                        <a:t>2022</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7150">
                      <a:solidFill>
                        <a:srgbClr val="000000"/>
                      </a:solidFill>
                      <a:prstDash val="solid"/>
                    </a:lnB>
                    <a:solidFill>
                      <a:srgbClr val="FAE6CE"/>
                    </a:solidFill>
                  </a:tcPr>
                </a:tc>
                <a:tc>
                  <a:txBody>
                    <a:bodyPr/>
                    <a:lstStyle/>
                    <a:p>
                      <a:pPr marL="92075" marR="82550">
                        <a:lnSpc>
                          <a:spcPct val="100000"/>
                        </a:lnSpc>
                        <a:spcBef>
                          <a:spcPts val="265"/>
                        </a:spcBef>
                        <a:tabLst>
                          <a:tab pos="802005" algn="l"/>
                          <a:tab pos="935990" algn="l"/>
                          <a:tab pos="1436370" algn="l"/>
                          <a:tab pos="2072005" algn="l"/>
                          <a:tab pos="2122170" algn="l"/>
                          <a:tab pos="2583815" algn="l"/>
                          <a:tab pos="3353435" algn="l"/>
                          <a:tab pos="3600450" algn="l"/>
                          <a:tab pos="3853815" algn="l"/>
                          <a:tab pos="5109210" algn="l"/>
                          <a:tab pos="5243830" algn="l"/>
                          <a:tab pos="5610860" algn="l"/>
                          <a:tab pos="5687060" algn="l"/>
                        </a:tabLst>
                      </a:pPr>
                      <a:r>
                        <a:rPr sz="2700" spc="-25" dirty="0">
                          <a:latin typeface="Times New Roman" panose="02020603050405020304"/>
                          <a:cs typeface="Times New Roman" panose="02020603050405020304"/>
                        </a:rPr>
                        <a:t>The</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function</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of</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image</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processing</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in</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the </a:t>
                      </a:r>
                      <a:r>
                        <a:rPr sz="2700" spc="-10" dirty="0">
                          <a:latin typeface="Times New Roman" panose="02020603050405020304"/>
                          <a:cs typeface="Times New Roman" panose="02020603050405020304"/>
                        </a:rPr>
                        <a:t>field</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of</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the</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Internet</a:t>
                      </a:r>
                      <a:r>
                        <a:rPr sz="2700" dirty="0">
                          <a:latin typeface="Times New Roman" panose="02020603050405020304"/>
                          <a:cs typeface="Times New Roman" panose="02020603050405020304"/>
                        </a:rPr>
                        <a:t>	</a:t>
                      </a:r>
                      <a:r>
                        <a:rPr sz="2700" spc="-35" dirty="0">
                          <a:latin typeface="Times New Roman" panose="02020603050405020304"/>
                          <a:cs typeface="Times New Roman" panose="02020603050405020304"/>
                        </a:rPr>
                        <a:t>of</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Things.</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In</a:t>
                      </a:r>
                      <a:r>
                        <a:rPr sz="2700"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this </a:t>
                      </a:r>
                      <a:r>
                        <a:rPr sz="2700" spc="-10" dirty="0">
                          <a:latin typeface="Times New Roman" panose="02020603050405020304"/>
                          <a:cs typeface="Times New Roman" panose="02020603050405020304"/>
                        </a:rPr>
                        <a:t>paper,</a:t>
                      </a:r>
                      <a:r>
                        <a:rPr sz="2700" spc="-60" dirty="0">
                          <a:latin typeface="Times New Roman" panose="02020603050405020304"/>
                          <a:cs typeface="Times New Roman" panose="02020603050405020304"/>
                        </a:rPr>
                        <a:t> </a:t>
                      </a:r>
                      <a:r>
                        <a:rPr sz="2700" dirty="0">
                          <a:latin typeface="Times New Roman" panose="02020603050405020304"/>
                          <a:cs typeface="Times New Roman" panose="02020603050405020304"/>
                        </a:rPr>
                        <a:t>we</a:t>
                      </a:r>
                      <a:r>
                        <a:rPr sz="2700" spc="-25" dirty="0">
                          <a:latin typeface="Times New Roman" panose="02020603050405020304"/>
                          <a:cs typeface="Times New Roman" panose="02020603050405020304"/>
                        </a:rPr>
                        <a:t> </a:t>
                      </a:r>
                      <a:r>
                        <a:rPr sz="2700" dirty="0">
                          <a:latin typeface="Times New Roman" panose="02020603050405020304"/>
                          <a:cs typeface="Times New Roman" panose="02020603050405020304"/>
                        </a:rPr>
                        <a:t>have</a:t>
                      </a:r>
                      <a:r>
                        <a:rPr sz="2700" spc="-35" dirty="0">
                          <a:latin typeface="Times New Roman" panose="02020603050405020304"/>
                          <a:cs typeface="Times New Roman" panose="02020603050405020304"/>
                        </a:rPr>
                        <a:t> </a:t>
                      </a:r>
                      <a:r>
                        <a:rPr sz="2700" dirty="0">
                          <a:latin typeface="Times New Roman" panose="02020603050405020304"/>
                          <a:cs typeface="Times New Roman" panose="02020603050405020304"/>
                        </a:rPr>
                        <a:t>used</a:t>
                      </a:r>
                      <a:r>
                        <a:rPr sz="2700" spc="-55" dirty="0">
                          <a:latin typeface="Times New Roman" panose="02020603050405020304"/>
                          <a:cs typeface="Times New Roman" panose="02020603050405020304"/>
                        </a:rPr>
                        <a:t> </a:t>
                      </a:r>
                      <a:r>
                        <a:rPr sz="2700" dirty="0">
                          <a:latin typeface="Times New Roman" panose="02020603050405020304"/>
                          <a:cs typeface="Times New Roman" panose="02020603050405020304"/>
                        </a:rPr>
                        <a:t>the</a:t>
                      </a:r>
                      <a:r>
                        <a:rPr sz="2700" spc="-40" dirty="0">
                          <a:latin typeface="Times New Roman" panose="02020603050405020304"/>
                          <a:cs typeface="Times New Roman" panose="02020603050405020304"/>
                        </a:rPr>
                        <a:t> </a:t>
                      </a:r>
                      <a:r>
                        <a:rPr sz="2700" dirty="0">
                          <a:latin typeface="Times New Roman" panose="02020603050405020304"/>
                          <a:cs typeface="Times New Roman" panose="02020603050405020304"/>
                        </a:rPr>
                        <a:t>ESP32CAM</a:t>
                      </a:r>
                      <a:r>
                        <a:rPr sz="2700" spc="-95"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WiFi </a:t>
                      </a:r>
                      <a:r>
                        <a:rPr sz="2700" dirty="0">
                          <a:latin typeface="Times New Roman" panose="02020603050405020304"/>
                          <a:cs typeface="Times New Roman" panose="02020603050405020304"/>
                        </a:rPr>
                        <a:t>Module</a:t>
                      </a:r>
                      <a:r>
                        <a:rPr sz="2700" spc="125" dirty="0">
                          <a:latin typeface="Times New Roman" panose="02020603050405020304"/>
                          <a:cs typeface="Times New Roman" panose="02020603050405020304"/>
                        </a:rPr>
                        <a:t> </a:t>
                      </a:r>
                      <a:r>
                        <a:rPr sz="2700" dirty="0">
                          <a:latin typeface="Times New Roman" panose="02020603050405020304"/>
                          <a:cs typeface="Times New Roman" panose="02020603050405020304"/>
                        </a:rPr>
                        <a:t>with</a:t>
                      </a:r>
                      <a:r>
                        <a:rPr sz="2700" spc="135" dirty="0">
                          <a:latin typeface="Times New Roman" panose="02020603050405020304"/>
                          <a:cs typeface="Times New Roman" panose="02020603050405020304"/>
                        </a:rPr>
                        <a:t> </a:t>
                      </a:r>
                      <a:r>
                        <a:rPr sz="2700" dirty="0">
                          <a:latin typeface="Times New Roman" panose="02020603050405020304"/>
                          <a:cs typeface="Times New Roman" panose="02020603050405020304"/>
                        </a:rPr>
                        <a:t>OV2640</a:t>
                      </a:r>
                      <a:r>
                        <a:rPr sz="2700" spc="110" dirty="0">
                          <a:latin typeface="Times New Roman" panose="02020603050405020304"/>
                          <a:cs typeface="Times New Roman" panose="02020603050405020304"/>
                        </a:rPr>
                        <a:t> </a:t>
                      </a:r>
                      <a:r>
                        <a:rPr sz="2700" dirty="0">
                          <a:latin typeface="Times New Roman" panose="02020603050405020304"/>
                          <a:cs typeface="Times New Roman" panose="02020603050405020304"/>
                        </a:rPr>
                        <a:t>Camera</a:t>
                      </a:r>
                      <a:r>
                        <a:rPr sz="2700" spc="145" dirty="0">
                          <a:latin typeface="Times New Roman" panose="02020603050405020304"/>
                          <a:cs typeface="Times New Roman" panose="02020603050405020304"/>
                        </a:rPr>
                        <a:t> </a:t>
                      </a:r>
                      <a:r>
                        <a:rPr sz="2700" dirty="0">
                          <a:latin typeface="Times New Roman" panose="02020603050405020304"/>
                          <a:cs typeface="Times New Roman" panose="02020603050405020304"/>
                        </a:rPr>
                        <a:t>Module</a:t>
                      </a:r>
                      <a:r>
                        <a:rPr sz="2700" spc="125"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and </a:t>
                      </a:r>
                      <a:r>
                        <a:rPr sz="2700" dirty="0">
                          <a:latin typeface="Times New Roman" panose="02020603050405020304"/>
                          <a:cs typeface="Times New Roman" panose="02020603050405020304"/>
                        </a:rPr>
                        <a:t>the</a:t>
                      </a:r>
                      <a:r>
                        <a:rPr sz="2700" spc="-160" dirty="0">
                          <a:latin typeface="Times New Roman" panose="02020603050405020304"/>
                          <a:cs typeface="Times New Roman" panose="02020603050405020304"/>
                        </a:rPr>
                        <a:t> </a:t>
                      </a:r>
                      <a:r>
                        <a:rPr sz="2700" dirty="0">
                          <a:latin typeface="Times New Roman" panose="02020603050405020304"/>
                          <a:cs typeface="Times New Roman" panose="02020603050405020304"/>
                        </a:rPr>
                        <a:t>Arduino</a:t>
                      </a:r>
                      <a:r>
                        <a:rPr sz="2700" spc="-15" dirty="0">
                          <a:latin typeface="Times New Roman" panose="02020603050405020304"/>
                          <a:cs typeface="Times New Roman" panose="02020603050405020304"/>
                        </a:rPr>
                        <a:t> </a:t>
                      </a:r>
                      <a:r>
                        <a:rPr sz="2700" dirty="0">
                          <a:latin typeface="Times New Roman" panose="02020603050405020304"/>
                          <a:cs typeface="Times New Roman" panose="02020603050405020304"/>
                        </a:rPr>
                        <a:t>Uno</a:t>
                      </a:r>
                      <a:r>
                        <a:rPr sz="2700" spc="-5" dirty="0">
                          <a:latin typeface="Times New Roman" panose="02020603050405020304"/>
                          <a:cs typeface="Times New Roman" panose="02020603050405020304"/>
                        </a:rPr>
                        <a:t> </a:t>
                      </a:r>
                      <a:r>
                        <a:rPr sz="2700" dirty="0">
                          <a:latin typeface="Times New Roman" panose="02020603050405020304"/>
                          <a:cs typeface="Times New Roman" panose="02020603050405020304"/>
                        </a:rPr>
                        <a:t>R3</a:t>
                      </a:r>
                      <a:r>
                        <a:rPr sz="2700" spc="5" dirty="0">
                          <a:latin typeface="Times New Roman" panose="02020603050405020304"/>
                          <a:cs typeface="Times New Roman" panose="02020603050405020304"/>
                        </a:rPr>
                        <a:t> </a:t>
                      </a:r>
                      <a:r>
                        <a:rPr sz="2700" dirty="0">
                          <a:latin typeface="Times New Roman" panose="02020603050405020304"/>
                          <a:cs typeface="Times New Roman" panose="02020603050405020304"/>
                        </a:rPr>
                        <a:t>thatopen-</a:t>
                      </a:r>
                      <a:r>
                        <a:rPr sz="2700" spc="-5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source </a:t>
                      </a:r>
                      <a:r>
                        <a:rPr sz="2700" dirty="0">
                          <a:latin typeface="Times New Roman" panose="02020603050405020304"/>
                          <a:cs typeface="Times New Roman" panose="02020603050405020304"/>
                        </a:rPr>
                        <a:t>microcontroller</a:t>
                      </a:r>
                      <a:r>
                        <a:rPr sz="2700" spc="-50" dirty="0">
                          <a:latin typeface="Times New Roman" panose="02020603050405020304"/>
                          <a:cs typeface="Times New Roman" panose="02020603050405020304"/>
                        </a:rPr>
                        <a:t> </a:t>
                      </a:r>
                      <a:r>
                        <a:rPr sz="2700" dirty="0">
                          <a:latin typeface="Times New Roman" panose="02020603050405020304"/>
                          <a:cs typeface="Times New Roman" panose="02020603050405020304"/>
                        </a:rPr>
                        <a:t>board.</a:t>
                      </a:r>
                      <a:r>
                        <a:rPr sz="2700" spc="-60" dirty="0">
                          <a:latin typeface="Times New Roman" panose="02020603050405020304"/>
                          <a:cs typeface="Times New Roman" panose="02020603050405020304"/>
                        </a:rPr>
                        <a:t> We </a:t>
                      </a:r>
                      <a:r>
                        <a:rPr sz="2700" dirty="0">
                          <a:latin typeface="Times New Roman" panose="02020603050405020304"/>
                          <a:cs typeface="Times New Roman" panose="02020603050405020304"/>
                        </a:rPr>
                        <a:t>capture</a:t>
                      </a:r>
                      <a:r>
                        <a:rPr sz="2700" spc="-55" dirty="0">
                          <a:latin typeface="Times New Roman" panose="02020603050405020304"/>
                          <a:cs typeface="Times New Roman" panose="02020603050405020304"/>
                        </a:rPr>
                        <a:t> </a:t>
                      </a:r>
                      <a:r>
                        <a:rPr sz="2700" dirty="0">
                          <a:latin typeface="Times New Roman" panose="02020603050405020304"/>
                          <a:cs typeface="Times New Roman" panose="02020603050405020304"/>
                        </a:rPr>
                        <a:t>the</a:t>
                      </a:r>
                      <a:r>
                        <a:rPr sz="2700" spc="-5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plant </a:t>
                      </a:r>
                      <a:r>
                        <a:rPr sz="2700" dirty="0">
                          <a:latin typeface="Times New Roman" panose="02020603050405020304"/>
                          <a:cs typeface="Times New Roman" panose="02020603050405020304"/>
                        </a:rPr>
                        <a:t>image</a:t>
                      </a:r>
                      <a:r>
                        <a:rPr sz="2700" spc="-45" dirty="0">
                          <a:latin typeface="Times New Roman" panose="02020603050405020304"/>
                          <a:cs typeface="Times New Roman" panose="02020603050405020304"/>
                        </a:rPr>
                        <a:t> </a:t>
                      </a:r>
                      <a:r>
                        <a:rPr sz="2700" dirty="0">
                          <a:latin typeface="Times New Roman" panose="02020603050405020304"/>
                          <a:cs typeface="Times New Roman" panose="02020603050405020304"/>
                        </a:rPr>
                        <a:t>and</a:t>
                      </a:r>
                      <a:r>
                        <a:rPr sz="2700" spc="-40" dirty="0">
                          <a:latin typeface="Times New Roman" panose="02020603050405020304"/>
                          <a:cs typeface="Times New Roman" panose="02020603050405020304"/>
                        </a:rPr>
                        <a:t> </a:t>
                      </a:r>
                      <a:r>
                        <a:rPr sz="2700" dirty="0">
                          <a:latin typeface="Times New Roman" panose="02020603050405020304"/>
                          <a:cs typeface="Times New Roman" panose="02020603050405020304"/>
                        </a:rPr>
                        <a:t>use</a:t>
                      </a:r>
                      <a:r>
                        <a:rPr sz="2700" spc="-40" dirty="0">
                          <a:latin typeface="Times New Roman" panose="02020603050405020304"/>
                          <a:cs typeface="Times New Roman" panose="02020603050405020304"/>
                        </a:rPr>
                        <a:t> </a:t>
                      </a:r>
                      <a:r>
                        <a:rPr sz="2700" dirty="0">
                          <a:latin typeface="Times New Roman" panose="02020603050405020304"/>
                          <a:cs typeface="Times New Roman" panose="02020603050405020304"/>
                        </a:rPr>
                        <a:t>the</a:t>
                      </a:r>
                      <a:r>
                        <a:rPr sz="2700" spc="-50" dirty="0">
                          <a:latin typeface="Times New Roman" panose="02020603050405020304"/>
                          <a:cs typeface="Times New Roman" panose="02020603050405020304"/>
                        </a:rPr>
                        <a:t> </a:t>
                      </a:r>
                      <a:r>
                        <a:rPr sz="2700" dirty="0">
                          <a:latin typeface="Times New Roman" panose="02020603050405020304"/>
                          <a:cs typeface="Times New Roman" panose="02020603050405020304"/>
                        </a:rPr>
                        <a:t>cloud</a:t>
                      </a:r>
                      <a:r>
                        <a:rPr sz="2700" spc="-50" dirty="0">
                          <a:latin typeface="Times New Roman" panose="02020603050405020304"/>
                          <a:cs typeface="Times New Roman" panose="02020603050405020304"/>
                        </a:rPr>
                        <a:t> </a:t>
                      </a:r>
                      <a:r>
                        <a:rPr sz="2700" dirty="0">
                          <a:latin typeface="Times New Roman" panose="02020603050405020304"/>
                          <a:cs typeface="Times New Roman" panose="02020603050405020304"/>
                        </a:rPr>
                        <a:t>and</a:t>
                      </a:r>
                      <a:r>
                        <a:rPr sz="2700" spc="-3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big</a:t>
                      </a:r>
                      <a:endParaRPr sz="2700">
                        <a:latin typeface="Times New Roman" panose="02020603050405020304"/>
                        <a:cs typeface="Times New Roman" panose="02020603050405020304"/>
                      </a:endParaRPr>
                    </a:p>
                    <a:p>
                      <a:pPr marL="92075" marR="82550">
                        <a:lnSpc>
                          <a:spcPct val="100000"/>
                        </a:lnSpc>
                        <a:tabLst>
                          <a:tab pos="1889125" algn="l"/>
                          <a:tab pos="3612515" algn="l"/>
                          <a:tab pos="4803140" algn="l"/>
                          <a:tab pos="5533390" algn="l"/>
                        </a:tabLst>
                      </a:pPr>
                      <a:r>
                        <a:rPr sz="2700" spc="-20" dirty="0">
                          <a:latin typeface="Times New Roman" panose="02020603050405020304"/>
                          <a:cs typeface="Times New Roman" panose="02020603050405020304"/>
                        </a:rPr>
                        <a:t>data-based</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prediction</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model</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for</a:t>
                      </a:r>
                      <a:r>
                        <a:rPr sz="2700"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data </a:t>
                      </a:r>
                      <a:r>
                        <a:rPr sz="2700" spc="-10" dirty="0">
                          <a:latin typeface="Times New Roman" panose="02020603050405020304"/>
                          <a:cs typeface="Times New Roman" panose="02020603050405020304"/>
                        </a:rPr>
                        <a:t>analysis.</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57150">
                      <a:solidFill>
                        <a:srgbClr val="000000"/>
                      </a:solidFill>
                      <a:prstDash val="solid"/>
                    </a:lnB>
                    <a:solidFill>
                      <a:srgbClr val="FAE6CE"/>
                    </a:solidFill>
                  </a:tcPr>
                </a:tc>
              </a:tr>
              <a:tr h="4558665">
                <a:tc>
                  <a:txBody>
                    <a:bodyPr/>
                    <a:lstStyle/>
                    <a:p>
                      <a:pPr marL="1000125" marR="632460" indent="-358775">
                        <a:lnSpc>
                          <a:spcPct val="100000"/>
                        </a:lnSpc>
                        <a:spcBef>
                          <a:spcPts val="1845"/>
                        </a:spcBef>
                      </a:pPr>
                      <a:r>
                        <a:rPr sz="2700" dirty="0">
                          <a:latin typeface="Times New Roman" panose="02020603050405020304"/>
                          <a:cs typeface="Times New Roman" panose="02020603050405020304"/>
                        </a:rPr>
                        <a:t>G.</a:t>
                      </a:r>
                      <a:r>
                        <a:rPr sz="2700" spc="-25" dirty="0">
                          <a:latin typeface="Times New Roman" panose="02020603050405020304"/>
                          <a:cs typeface="Times New Roman" panose="02020603050405020304"/>
                        </a:rPr>
                        <a:t> </a:t>
                      </a:r>
                      <a:r>
                        <a:rPr sz="2700" dirty="0">
                          <a:latin typeface="Times New Roman" panose="02020603050405020304"/>
                          <a:cs typeface="Times New Roman" panose="02020603050405020304"/>
                        </a:rPr>
                        <a:t>R.</a:t>
                      </a:r>
                      <a:r>
                        <a:rPr sz="2700" spc="-10" dirty="0">
                          <a:latin typeface="Times New Roman" panose="02020603050405020304"/>
                          <a:cs typeface="Times New Roman" panose="02020603050405020304"/>
                        </a:rPr>
                        <a:t> Poorinima, </a:t>
                      </a:r>
                      <a:r>
                        <a:rPr sz="2700" dirty="0">
                          <a:latin typeface="Times New Roman" panose="02020603050405020304"/>
                          <a:cs typeface="Times New Roman" panose="02020603050405020304"/>
                        </a:rPr>
                        <a:t>Farheen</a:t>
                      </a:r>
                      <a:r>
                        <a:rPr sz="2700" spc="-145"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Taj</a:t>
                      </a:r>
                      <a:endParaRPr sz="2700">
                        <a:latin typeface="Times New Roman" panose="02020603050405020304"/>
                        <a:cs typeface="Times New Roman" panose="02020603050405020304"/>
                      </a:endParaRPr>
                    </a:p>
                  </a:txBody>
                  <a:tcPr marL="0" marR="0" marT="234315" marB="0">
                    <a:lnL w="12700">
                      <a:solidFill>
                        <a:srgbClr val="FFFFFF"/>
                      </a:solidFill>
                      <a:prstDash val="solid"/>
                    </a:lnL>
                    <a:lnR w="12700">
                      <a:solidFill>
                        <a:srgbClr val="FFFFFF"/>
                      </a:solidFill>
                      <a:prstDash val="solid"/>
                    </a:lnR>
                    <a:lnT w="57150">
                      <a:solidFill>
                        <a:srgbClr val="000000"/>
                      </a:solidFill>
                      <a:prstDash val="solid"/>
                    </a:lnT>
                    <a:lnB w="38100">
                      <a:solidFill>
                        <a:srgbClr val="FFFFFF"/>
                      </a:solidFill>
                      <a:prstDash val="solid"/>
                    </a:lnB>
                    <a:solidFill>
                      <a:srgbClr val="FAE6CE"/>
                    </a:solidFill>
                  </a:tcPr>
                </a:tc>
                <a:tc>
                  <a:txBody>
                    <a:bodyPr/>
                    <a:lstStyle/>
                    <a:p>
                      <a:pPr marL="91440" marR="81280">
                        <a:lnSpc>
                          <a:spcPct val="100000"/>
                        </a:lnSpc>
                        <a:spcBef>
                          <a:spcPts val="1845"/>
                        </a:spcBef>
                        <a:tabLst>
                          <a:tab pos="923290" algn="l"/>
                          <a:tab pos="1428115" algn="l"/>
                          <a:tab pos="1963420" algn="l"/>
                          <a:tab pos="2046605" algn="l"/>
                          <a:tab pos="2089785" algn="l"/>
                          <a:tab pos="2136775" algn="l"/>
                          <a:tab pos="2766695" algn="l"/>
                          <a:tab pos="3220720" algn="l"/>
                        </a:tabLst>
                      </a:pPr>
                      <a:r>
                        <a:rPr sz="2700" spc="-25" dirty="0">
                          <a:latin typeface="Times New Roman" panose="02020603050405020304"/>
                          <a:cs typeface="Times New Roman" panose="02020603050405020304"/>
                        </a:rPr>
                        <a:t>”A</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smart</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agricultural </a:t>
                      </a:r>
                      <a:r>
                        <a:rPr sz="2700" dirty="0">
                          <a:latin typeface="Times New Roman" panose="02020603050405020304"/>
                          <a:cs typeface="Times New Roman" panose="02020603050405020304"/>
                        </a:rPr>
                        <a:t>model</a:t>
                      </a:r>
                      <a:r>
                        <a:rPr sz="2700" spc="-10" dirty="0">
                          <a:latin typeface="Times New Roman" panose="02020603050405020304"/>
                          <a:cs typeface="Times New Roman" panose="02020603050405020304"/>
                        </a:rPr>
                        <a:t> </a:t>
                      </a:r>
                      <a:r>
                        <a:rPr sz="2700" dirty="0">
                          <a:latin typeface="Times New Roman" panose="02020603050405020304"/>
                          <a:cs typeface="Times New Roman" panose="02020603050405020304"/>
                        </a:rPr>
                        <a:t>by</a:t>
                      </a:r>
                      <a:r>
                        <a:rPr sz="2700" spc="-25" dirty="0">
                          <a:latin typeface="Times New Roman" panose="02020603050405020304"/>
                          <a:cs typeface="Times New Roman" panose="02020603050405020304"/>
                        </a:rPr>
                        <a:t> </a:t>
                      </a:r>
                      <a:r>
                        <a:rPr sz="2700" dirty="0">
                          <a:latin typeface="Times New Roman" panose="02020603050405020304"/>
                          <a:cs typeface="Times New Roman" panose="02020603050405020304"/>
                        </a:rPr>
                        <a:t>intgrating</a:t>
                      </a:r>
                      <a:r>
                        <a:rPr sz="2700" spc="-4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IoT”, </a:t>
                      </a:r>
                      <a:r>
                        <a:rPr sz="2700" spc="-20" dirty="0">
                          <a:latin typeface="Times New Roman" panose="02020603050405020304"/>
                          <a:cs typeface="Times New Roman" panose="02020603050405020304"/>
                        </a:rPr>
                        <a:t>IEEE</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International Conference</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on</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Recent Trends</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in</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Electronics, Information</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and </a:t>
                      </a:r>
                      <a:r>
                        <a:rPr sz="2700" spc="-10" dirty="0">
                          <a:latin typeface="Times New Roman" panose="02020603050405020304"/>
                          <a:cs typeface="Times New Roman" panose="02020603050405020304"/>
                        </a:rPr>
                        <a:t>Communication Technology</a:t>
                      </a:r>
                      <a:r>
                        <a:rPr sz="2700" spc="-14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(RTEICT)</a:t>
                      </a:r>
                      <a:endParaRPr sz="2700">
                        <a:latin typeface="Times New Roman" panose="02020603050405020304"/>
                        <a:cs typeface="Times New Roman" panose="02020603050405020304"/>
                      </a:endParaRPr>
                    </a:p>
                  </a:txBody>
                  <a:tcPr marL="0" marR="0" marT="234315" marB="0">
                    <a:lnL w="12700">
                      <a:solidFill>
                        <a:srgbClr val="FFFFFF"/>
                      </a:solidFill>
                      <a:prstDash val="solid"/>
                    </a:lnL>
                    <a:lnR w="12700">
                      <a:solidFill>
                        <a:srgbClr val="FFFFFF"/>
                      </a:solidFill>
                      <a:prstDash val="solid"/>
                    </a:lnR>
                    <a:lnT w="57150">
                      <a:solidFill>
                        <a:srgbClr val="000000"/>
                      </a:solidFill>
                      <a:prstDash val="solid"/>
                    </a:lnT>
                    <a:lnB w="38100">
                      <a:solidFill>
                        <a:srgbClr val="FFFFFF"/>
                      </a:solidFill>
                      <a:prstDash val="solid"/>
                    </a:lnB>
                    <a:solidFill>
                      <a:srgbClr val="FAE6CE"/>
                    </a:solidFill>
                  </a:tcPr>
                </a:tc>
                <a:tc>
                  <a:txBody>
                    <a:bodyPr/>
                    <a:lstStyle/>
                    <a:p>
                      <a:pPr marL="92075">
                        <a:lnSpc>
                          <a:spcPct val="100000"/>
                        </a:lnSpc>
                        <a:spcBef>
                          <a:spcPts val="1845"/>
                        </a:spcBef>
                      </a:pPr>
                      <a:r>
                        <a:rPr sz="2700" spc="-20" dirty="0">
                          <a:latin typeface="Times New Roman" panose="02020603050405020304"/>
                          <a:cs typeface="Times New Roman" panose="02020603050405020304"/>
                        </a:rPr>
                        <a:t>2018</a:t>
                      </a:r>
                      <a:endParaRPr sz="2700">
                        <a:latin typeface="Times New Roman" panose="02020603050405020304"/>
                        <a:cs typeface="Times New Roman" panose="02020603050405020304"/>
                      </a:endParaRPr>
                    </a:p>
                  </a:txBody>
                  <a:tcPr marL="0" marR="0" marT="234315" marB="0">
                    <a:lnL w="12700">
                      <a:solidFill>
                        <a:srgbClr val="FFFFFF"/>
                      </a:solidFill>
                      <a:prstDash val="solid"/>
                    </a:lnL>
                    <a:lnR w="12700">
                      <a:solidFill>
                        <a:srgbClr val="FFFFFF"/>
                      </a:solidFill>
                      <a:prstDash val="solid"/>
                    </a:lnR>
                    <a:lnT w="57150">
                      <a:solidFill>
                        <a:srgbClr val="000000"/>
                      </a:solidFill>
                      <a:prstDash val="solid"/>
                    </a:lnT>
                    <a:lnB w="38100">
                      <a:solidFill>
                        <a:srgbClr val="FFFFFF"/>
                      </a:solidFill>
                      <a:prstDash val="solid"/>
                    </a:lnB>
                    <a:solidFill>
                      <a:srgbClr val="FAE6CE"/>
                    </a:solidFill>
                  </a:tcPr>
                </a:tc>
                <a:tc>
                  <a:txBody>
                    <a:bodyPr/>
                    <a:lstStyle/>
                    <a:p>
                      <a:pPr marL="92075" marR="80010" algn="just">
                        <a:lnSpc>
                          <a:spcPct val="100000"/>
                        </a:lnSpc>
                        <a:spcBef>
                          <a:spcPts val="1840"/>
                        </a:spcBef>
                        <a:tabLst>
                          <a:tab pos="1606550" algn="l"/>
                          <a:tab pos="3277235" algn="l"/>
                          <a:tab pos="4880610" algn="l"/>
                        </a:tabLst>
                      </a:pPr>
                      <a:r>
                        <a:rPr sz="2800" dirty="0">
                          <a:latin typeface="Times New Roman" panose="02020603050405020304"/>
                          <a:cs typeface="Times New Roman" panose="02020603050405020304"/>
                        </a:rPr>
                        <a:t>She</a:t>
                      </a:r>
                      <a:r>
                        <a:rPr sz="2800" spc="565"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proposed</a:t>
                      </a:r>
                      <a:r>
                        <a:rPr sz="2800" spc="585" dirty="0">
                          <a:latin typeface="Times New Roman" panose="02020603050405020304"/>
                          <a:cs typeface="Times New Roman" panose="02020603050405020304"/>
                        </a:rPr>
                        <a:t> </a:t>
                      </a:r>
                      <a:r>
                        <a:rPr sz="2800" dirty="0">
                          <a:latin typeface="Times New Roman" panose="02020603050405020304"/>
                          <a:cs typeface="Times New Roman" panose="02020603050405020304"/>
                        </a:rPr>
                        <a:t>a</a:t>
                      </a:r>
                      <a:r>
                        <a:rPr sz="2800" spc="570" dirty="0">
                          <a:latin typeface="Times New Roman" panose="02020603050405020304"/>
                          <a:cs typeface="Times New Roman" panose="02020603050405020304"/>
                        </a:rPr>
                        <a:t> </a:t>
                      </a:r>
                      <a:r>
                        <a:rPr sz="2800" dirty="0">
                          <a:latin typeface="Times New Roman" panose="02020603050405020304"/>
                          <a:cs typeface="Times New Roman" panose="02020603050405020304"/>
                        </a:rPr>
                        <a:t>solution</a:t>
                      </a:r>
                      <a:r>
                        <a:rPr sz="2800" spc="56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56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increase</a:t>
                      </a:r>
                      <a:r>
                        <a:rPr sz="2800" spc="57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the </a:t>
                      </a:r>
                      <a:r>
                        <a:rPr sz="2800" dirty="0">
                          <a:latin typeface="Times New Roman" panose="02020603050405020304"/>
                          <a:cs typeface="Times New Roman" panose="02020603050405020304"/>
                        </a:rPr>
                        <a:t>crop</a:t>
                      </a:r>
                      <a:r>
                        <a:rPr sz="2800" spc="525"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production</a:t>
                      </a:r>
                      <a:r>
                        <a:rPr sz="2800" spc="52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525"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control</a:t>
                      </a:r>
                      <a:r>
                        <a:rPr sz="2800" spc="52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the </a:t>
                      </a:r>
                      <a:r>
                        <a:rPr sz="2800" dirty="0">
                          <a:latin typeface="Times New Roman" panose="02020603050405020304"/>
                          <a:cs typeface="Times New Roman" panose="02020603050405020304"/>
                        </a:rPr>
                        <a:t>agricultural</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cost of the</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products</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using</a:t>
                      </a:r>
                      <a:r>
                        <a:rPr sz="2800" spc="10"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this </a:t>
                      </a:r>
                      <a:r>
                        <a:rPr sz="2800" dirty="0">
                          <a:latin typeface="Times New Roman" panose="02020603050405020304"/>
                          <a:cs typeface="Times New Roman" panose="02020603050405020304"/>
                        </a:rPr>
                        <a:t>predicted</a:t>
                      </a:r>
                      <a:r>
                        <a:rPr sz="2800" spc="22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information.</a:t>
                      </a:r>
                      <a:r>
                        <a:rPr sz="2800" spc="215" dirty="0">
                          <a:latin typeface="Times New Roman" panose="02020603050405020304"/>
                          <a:cs typeface="Times New Roman" panose="02020603050405020304"/>
                        </a:rPr>
                        <a:t> </a:t>
                      </a:r>
                      <a:r>
                        <a:rPr sz="2800" dirty="0">
                          <a:latin typeface="Times New Roman" panose="02020603050405020304"/>
                          <a:cs typeface="Times New Roman" panose="02020603050405020304"/>
                        </a:rPr>
                        <a:t>IoT</a:t>
                      </a:r>
                      <a:r>
                        <a:rPr sz="2800" spc="165" dirty="0">
                          <a:latin typeface="Times New Roman" panose="02020603050405020304"/>
                          <a:cs typeface="Times New Roman" panose="02020603050405020304"/>
                        </a:rPr>
                        <a:t> </a:t>
                      </a:r>
                      <a:r>
                        <a:rPr sz="2800" dirty="0">
                          <a:latin typeface="Times New Roman" panose="02020603050405020304"/>
                          <a:cs typeface="Times New Roman" panose="02020603050405020304"/>
                        </a:rPr>
                        <a:t>device</a:t>
                      </a:r>
                      <a:r>
                        <a:rPr sz="2800" spc="210" dirty="0">
                          <a:latin typeface="Times New Roman" panose="02020603050405020304"/>
                          <a:cs typeface="Times New Roman" panose="02020603050405020304"/>
                        </a:rPr>
                        <a:t> </a:t>
                      </a:r>
                      <a:r>
                        <a:rPr sz="2800" dirty="0">
                          <a:latin typeface="Times New Roman" panose="02020603050405020304"/>
                          <a:cs typeface="Times New Roman" panose="02020603050405020304"/>
                        </a:rPr>
                        <a:t>is</a:t>
                      </a:r>
                      <a:r>
                        <a:rPr sz="2800" spc="220"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used </a:t>
                      </a:r>
                      <a:r>
                        <a:rPr sz="2800" dirty="0">
                          <a:latin typeface="Times New Roman" panose="02020603050405020304"/>
                          <a:cs typeface="Times New Roman" panose="02020603050405020304"/>
                        </a:rPr>
                        <a:t>to</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sense</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agricultural</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65" dirty="0">
                          <a:latin typeface="Times New Roman" panose="02020603050405020304"/>
                          <a:cs typeface="Times New Roman" panose="02020603050405020304"/>
                        </a:rPr>
                        <a:t>  </a:t>
                      </a:r>
                      <a:r>
                        <a:rPr sz="2800" dirty="0">
                          <a:latin typeface="Times New Roman" panose="02020603050405020304"/>
                          <a:cs typeface="Times New Roman" panose="02020603050405020304"/>
                        </a:rPr>
                        <a:t>it</a:t>
                      </a:r>
                      <a:r>
                        <a:rPr sz="2800" spc="6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is </a:t>
                      </a:r>
                      <a:r>
                        <a:rPr sz="2800" dirty="0">
                          <a:latin typeface="Times New Roman" panose="02020603050405020304"/>
                          <a:cs typeface="Times New Roman" panose="02020603050405020304"/>
                        </a:rPr>
                        <a:t>stored</a:t>
                      </a:r>
                      <a:r>
                        <a:rPr sz="2800" spc="38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into</a:t>
                      </a:r>
                      <a:r>
                        <a:rPr sz="2800" spc="39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380" dirty="0">
                          <a:latin typeface="Times New Roman" panose="02020603050405020304"/>
                          <a:cs typeface="Times New Roman" panose="02020603050405020304"/>
                        </a:rPr>
                        <a:t>  </a:t>
                      </a:r>
                      <a:r>
                        <a:rPr sz="2800" dirty="0">
                          <a:latin typeface="Times New Roman" panose="02020603050405020304"/>
                          <a:cs typeface="Times New Roman" panose="02020603050405020304"/>
                        </a:rPr>
                        <a:t>Cloud</a:t>
                      </a:r>
                      <a:r>
                        <a:rPr sz="2800" spc="39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database.Cloud </a:t>
                      </a:r>
                      <a:r>
                        <a:rPr sz="2800" dirty="0">
                          <a:latin typeface="Times New Roman" panose="02020603050405020304"/>
                          <a:cs typeface="Times New Roman" panose="02020603050405020304"/>
                        </a:rPr>
                        <a:t>based</a:t>
                      </a:r>
                      <a:r>
                        <a:rPr sz="2800" spc="90" dirty="0">
                          <a:latin typeface="Times New Roman" panose="02020603050405020304"/>
                          <a:cs typeface="Times New Roman" panose="02020603050405020304"/>
                        </a:rPr>
                        <a:t> </a:t>
                      </a:r>
                      <a:r>
                        <a:rPr sz="2800" dirty="0">
                          <a:latin typeface="Times New Roman" panose="02020603050405020304"/>
                          <a:cs typeface="Times New Roman" panose="02020603050405020304"/>
                        </a:rPr>
                        <a:t>Big</a:t>
                      </a:r>
                      <a:r>
                        <a:rPr sz="2800" spc="90"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8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analysis</a:t>
                      </a:r>
                      <a:r>
                        <a:rPr sz="2800" spc="90" dirty="0">
                          <a:latin typeface="Times New Roman" panose="02020603050405020304"/>
                          <a:cs typeface="Times New Roman" panose="02020603050405020304"/>
                        </a:rPr>
                        <a:t> </a:t>
                      </a:r>
                      <a:r>
                        <a:rPr sz="2800" dirty="0">
                          <a:latin typeface="Times New Roman" panose="02020603050405020304"/>
                          <a:cs typeface="Times New Roman" panose="02020603050405020304"/>
                        </a:rPr>
                        <a:t>is</a:t>
                      </a:r>
                      <a:r>
                        <a:rPr sz="2800" spc="90" dirty="0">
                          <a:latin typeface="Times New Roman" panose="02020603050405020304"/>
                          <a:cs typeface="Times New Roman" panose="02020603050405020304"/>
                        </a:rPr>
                        <a:t> </a:t>
                      </a:r>
                      <a:r>
                        <a:rPr sz="2800" dirty="0">
                          <a:latin typeface="Times New Roman" panose="02020603050405020304"/>
                          <a:cs typeface="Times New Roman" panose="02020603050405020304"/>
                        </a:rPr>
                        <a:t>used</a:t>
                      </a:r>
                      <a:r>
                        <a:rPr sz="2800" spc="8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9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analyze </a:t>
                      </a:r>
                      <a:r>
                        <a:rPr sz="2800" spc="-25" dirty="0">
                          <a:latin typeface="Times New Roman" panose="02020603050405020304"/>
                          <a:cs typeface="Times New Roman" panose="02020603050405020304"/>
                        </a:rPr>
                        <a:t>the</a:t>
                      </a:r>
                      <a:r>
                        <a:rPr sz="2800"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data</a:t>
                      </a:r>
                      <a:r>
                        <a:rPr sz="2800"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viz.</a:t>
                      </a:r>
                      <a:r>
                        <a:rPr sz="28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fertilizer </a:t>
                      </a:r>
                      <a:r>
                        <a:rPr sz="2800" dirty="0">
                          <a:latin typeface="Times New Roman" panose="02020603050405020304"/>
                          <a:cs typeface="Times New Roman" panose="02020603050405020304"/>
                        </a:rPr>
                        <a:t>requirements,analysis</a:t>
                      </a:r>
                      <a:r>
                        <a:rPr sz="2800" spc="12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114"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crops,</a:t>
                      </a:r>
                      <a:r>
                        <a:rPr sz="2800" spc="114"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market </a:t>
                      </a:r>
                      <a:r>
                        <a:rPr sz="2800" dirty="0">
                          <a:latin typeface="Times New Roman" panose="02020603050405020304"/>
                          <a:cs typeface="Times New Roman" panose="02020603050405020304"/>
                        </a:rPr>
                        <a:t>and</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stock</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requirements</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2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crop.</a:t>
                      </a:r>
                      <a:endParaRPr sz="2800">
                        <a:latin typeface="Times New Roman" panose="02020603050405020304"/>
                        <a:cs typeface="Times New Roman" panose="02020603050405020304"/>
                      </a:endParaRPr>
                    </a:p>
                  </a:txBody>
                  <a:tcPr marL="0" marR="0" marT="233679" marB="0">
                    <a:lnL w="12700">
                      <a:solidFill>
                        <a:srgbClr val="FFFFFF"/>
                      </a:solidFill>
                      <a:prstDash val="solid"/>
                    </a:lnL>
                    <a:lnR w="12700">
                      <a:solidFill>
                        <a:srgbClr val="FFFFFF"/>
                      </a:solidFill>
                      <a:prstDash val="solid"/>
                    </a:lnR>
                    <a:lnT w="57150">
                      <a:solidFill>
                        <a:srgbClr val="000000"/>
                      </a:solidFill>
                      <a:prstDash val="solid"/>
                    </a:lnT>
                    <a:lnB w="38100">
                      <a:solidFill>
                        <a:srgbClr val="FFFFFF"/>
                      </a:solidFill>
                      <a:prstDash val="solid"/>
                    </a:lnB>
                    <a:solidFill>
                      <a:srgbClr val="FAE6CE"/>
                    </a:solidFill>
                  </a:tcPr>
                </a:tc>
              </a:tr>
            </a:tbl>
          </a:graphicData>
        </a:graphic>
      </p:graphicFrame>
      <p:sp>
        <p:nvSpPr>
          <p:cNvPr id="3" name="object 3"/>
          <p:cNvSpPr txBox="1">
            <a:spLocks noGrp="1"/>
          </p:cNvSpPr>
          <p:nvPr>
            <p:ph type="sldNum" sz="quarter" idx="7"/>
          </p:nvPr>
        </p:nvSpPr>
        <p:spPr>
          <a:xfrm>
            <a:off x="16489045" y="9869805"/>
            <a:ext cx="883285" cy="20828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4" name="object 4"/>
          <p:cNvSpPr txBox="1">
            <a:spLocks noGrp="1"/>
          </p:cNvSpPr>
          <p:nvPr>
            <p:ph type="ftr" sz="quarter" idx="5"/>
          </p:nvPr>
        </p:nvSpPr>
        <p:spPr>
          <a:xfrm>
            <a:off x="1045210" y="9869170"/>
            <a:ext cx="1986280" cy="20891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5" name="object 5"/>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143635" y="82550"/>
          <a:ext cx="16093436" cy="9221470"/>
        </p:xfrm>
        <a:graphic>
          <a:graphicData uri="http://schemas.openxmlformats.org/drawingml/2006/table">
            <a:tbl>
              <a:tblPr firstRow="1" bandRow="1">
                <a:tableStyleId>{2D5ABB26-0587-4C30-8999-92F81FD0307C}</a:tableStyleId>
              </a:tblPr>
              <a:tblGrid>
                <a:gridCol w="3307079"/>
                <a:gridCol w="4771389"/>
                <a:gridCol w="1062354"/>
                <a:gridCol w="6952614"/>
              </a:tblGrid>
              <a:tr h="4612005">
                <a:tc>
                  <a:txBody>
                    <a:bodyPr/>
                    <a:lstStyle/>
                    <a:p>
                      <a:pPr marL="91440" marR="436880">
                        <a:lnSpc>
                          <a:spcPct val="100000"/>
                        </a:lnSpc>
                        <a:spcBef>
                          <a:spcPts val="265"/>
                        </a:spcBef>
                      </a:pPr>
                      <a:r>
                        <a:rPr sz="2700" dirty="0">
                          <a:latin typeface="Times New Roman" panose="02020603050405020304"/>
                          <a:cs typeface="Times New Roman" panose="02020603050405020304"/>
                        </a:rPr>
                        <a:t>K.</a:t>
                      </a:r>
                      <a:r>
                        <a:rPr sz="2700" spc="-100" dirty="0">
                          <a:latin typeface="Times New Roman" panose="02020603050405020304"/>
                          <a:cs typeface="Times New Roman" panose="02020603050405020304"/>
                        </a:rPr>
                        <a:t> </a:t>
                      </a:r>
                      <a:r>
                        <a:rPr sz="2700" dirty="0">
                          <a:latin typeface="Times New Roman" panose="02020603050405020304"/>
                          <a:cs typeface="Times New Roman" panose="02020603050405020304"/>
                        </a:rPr>
                        <a:t>Balamurugan,</a:t>
                      </a:r>
                      <a:r>
                        <a:rPr sz="2700" spc="-1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G. </a:t>
                      </a:r>
                      <a:r>
                        <a:rPr sz="2700" dirty="0">
                          <a:latin typeface="Times New Roman" panose="02020603050405020304"/>
                          <a:cs typeface="Times New Roman" panose="02020603050405020304"/>
                        </a:rPr>
                        <a:t>Sumithra,</a:t>
                      </a:r>
                      <a:r>
                        <a:rPr sz="2700" spc="-35" dirty="0">
                          <a:latin typeface="Times New Roman" panose="02020603050405020304"/>
                          <a:cs typeface="Times New Roman" panose="02020603050405020304"/>
                        </a:rPr>
                        <a:t> </a:t>
                      </a:r>
                      <a:r>
                        <a:rPr sz="2700" dirty="0">
                          <a:latin typeface="Times New Roman" panose="02020603050405020304"/>
                          <a:cs typeface="Times New Roman" panose="02020603050405020304"/>
                        </a:rPr>
                        <a:t>R.</a:t>
                      </a:r>
                      <a:r>
                        <a:rPr sz="2700" spc="-1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S. </a:t>
                      </a:r>
                      <a:r>
                        <a:rPr sz="2700" spc="-10" dirty="0">
                          <a:latin typeface="Times New Roman" panose="02020603050405020304"/>
                          <a:cs typeface="Times New Roman" panose="02020603050405020304"/>
                        </a:rPr>
                        <a:t>Amrutha.</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9050">
                      <a:solidFill>
                        <a:srgbClr val="000000"/>
                      </a:solidFill>
                      <a:prstDash val="solid"/>
                    </a:lnB>
                    <a:solidFill>
                      <a:srgbClr val="FAE6CE"/>
                    </a:solidFill>
                  </a:tcPr>
                </a:tc>
                <a:tc>
                  <a:txBody>
                    <a:bodyPr/>
                    <a:lstStyle/>
                    <a:p>
                      <a:pPr marL="91440" marR="488950">
                        <a:lnSpc>
                          <a:spcPct val="100000"/>
                        </a:lnSpc>
                        <a:spcBef>
                          <a:spcPts val="265"/>
                        </a:spcBef>
                      </a:pPr>
                      <a:r>
                        <a:rPr sz="2700" spc="-20" dirty="0">
                          <a:latin typeface="Times New Roman" panose="02020603050405020304"/>
                          <a:cs typeface="Times New Roman" panose="02020603050405020304"/>
                        </a:rPr>
                        <a:t>“A</a:t>
                      </a:r>
                      <a:r>
                        <a:rPr sz="2700" spc="-160" dirty="0">
                          <a:latin typeface="Times New Roman" panose="02020603050405020304"/>
                          <a:cs typeface="Times New Roman" panose="02020603050405020304"/>
                        </a:rPr>
                        <a:t> </a:t>
                      </a:r>
                      <a:r>
                        <a:rPr sz="2700" dirty="0">
                          <a:latin typeface="Times New Roman" panose="02020603050405020304"/>
                          <a:cs typeface="Times New Roman" panose="02020603050405020304"/>
                        </a:rPr>
                        <a:t>Framework</a:t>
                      </a:r>
                      <a:r>
                        <a:rPr sz="2700" spc="-105"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for</a:t>
                      </a:r>
                      <a:r>
                        <a:rPr sz="2700" spc="-14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Agriculture </a:t>
                      </a:r>
                      <a:r>
                        <a:rPr sz="2700" dirty="0">
                          <a:latin typeface="Times New Roman" panose="02020603050405020304"/>
                          <a:cs typeface="Times New Roman" panose="02020603050405020304"/>
                        </a:rPr>
                        <a:t>Management</a:t>
                      </a:r>
                      <a:r>
                        <a:rPr sz="2700" spc="-70" dirty="0">
                          <a:latin typeface="Times New Roman" panose="02020603050405020304"/>
                          <a:cs typeface="Times New Roman" panose="02020603050405020304"/>
                        </a:rPr>
                        <a:t> </a:t>
                      </a:r>
                      <a:r>
                        <a:rPr sz="2700" dirty="0">
                          <a:latin typeface="Times New Roman" panose="02020603050405020304"/>
                          <a:cs typeface="Times New Roman" panose="02020603050405020304"/>
                        </a:rPr>
                        <a:t>using</a:t>
                      </a:r>
                      <a:r>
                        <a:rPr sz="2700" spc="-8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Internet</a:t>
                      </a:r>
                      <a:endParaRPr sz="2700">
                        <a:latin typeface="Times New Roman" panose="02020603050405020304"/>
                        <a:cs typeface="Times New Roman" panose="02020603050405020304"/>
                      </a:endParaRPr>
                    </a:p>
                    <a:p>
                      <a:pPr marL="91440">
                        <a:lnSpc>
                          <a:spcPct val="100000"/>
                        </a:lnSpc>
                      </a:pPr>
                      <a:r>
                        <a:rPr sz="2700" dirty="0">
                          <a:latin typeface="Times New Roman" panose="02020603050405020304"/>
                          <a:cs typeface="Times New Roman" panose="02020603050405020304"/>
                        </a:rPr>
                        <a:t>of</a:t>
                      </a:r>
                      <a:r>
                        <a:rPr sz="2700" spc="-90" dirty="0">
                          <a:latin typeface="Times New Roman" panose="02020603050405020304"/>
                          <a:cs typeface="Times New Roman" panose="02020603050405020304"/>
                        </a:rPr>
                        <a:t> </a:t>
                      </a:r>
                      <a:r>
                        <a:rPr sz="2700" dirty="0">
                          <a:latin typeface="Times New Roman" panose="02020603050405020304"/>
                          <a:cs typeface="Times New Roman" panose="02020603050405020304"/>
                        </a:rPr>
                        <a:t>Things</a:t>
                      </a:r>
                      <a:r>
                        <a:rPr sz="2700" spc="-4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(IoT)”.</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9050">
                      <a:solidFill>
                        <a:srgbClr val="000000"/>
                      </a:solidFill>
                      <a:prstDash val="solid"/>
                    </a:lnB>
                    <a:solidFill>
                      <a:srgbClr val="FAE6CE"/>
                    </a:solidFill>
                  </a:tcPr>
                </a:tc>
                <a:tc>
                  <a:txBody>
                    <a:bodyPr/>
                    <a:lstStyle/>
                    <a:p>
                      <a:pPr marL="92075">
                        <a:lnSpc>
                          <a:spcPct val="100000"/>
                        </a:lnSpc>
                        <a:spcBef>
                          <a:spcPts val="265"/>
                        </a:spcBef>
                      </a:pPr>
                      <a:r>
                        <a:rPr sz="2700" spc="-20" dirty="0">
                          <a:latin typeface="Times New Roman" panose="02020603050405020304"/>
                          <a:cs typeface="Times New Roman" panose="02020603050405020304"/>
                        </a:rPr>
                        <a:t>2019</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9050">
                      <a:solidFill>
                        <a:srgbClr val="000000"/>
                      </a:solidFill>
                      <a:prstDash val="solid"/>
                    </a:lnB>
                    <a:solidFill>
                      <a:srgbClr val="FAE6CE"/>
                    </a:solidFill>
                  </a:tcPr>
                </a:tc>
                <a:tc>
                  <a:txBody>
                    <a:bodyPr/>
                    <a:lstStyle/>
                    <a:p>
                      <a:pPr marL="92075" marR="85090">
                        <a:lnSpc>
                          <a:spcPct val="100000"/>
                        </a:lnSpc>
                        <a:spcBef>
                          <a:spcPts val="265"/>
                        </a:spcBef>
                      </a:pPr>
                      <a:r>
                        <a:rPr sz="2700" dirty="0">
                          <a:latin typeface="Times New Roman" panose="02020603050405020304"/>
                          <a:cs typeface="Times New Roman" panose="02020603050405020304"/>
                        </a:rPr>
                        <a:t>Internet</a:t>
                      </a:r>
                      <a:r>
                        <a:rPr sz="2700" spc="-80" dirty="0">
                          <a:latin typeface="Times New Roman" panose="02020603050405020304"/>
                          <a:cs typeface="Times New Roman" panose="02020603050405020304"/>
                        </a:rPr>
                        <a:t> </a:t>
                      </a:r>
                      <a:r>
                        <a:rPr sz="2700" dirty="0">
                          <a:latin typeface="Times New Roman" panose="02020603050405020304"/>
                          <a:cs typeface="Times New Roman" panose="02020603050405020304"/>
                        </a:rPr>
                        <a:t>of</a:t>
                      </a:r>
                      <a:r>
                        <a:rPr sz="2700" spc="-90" dirty="0">
                          <a:latin typeface="Times New Roman" panose="02020603050405020304"/>
                          <a:cs typeface="Times New Roman" panose="02020603050405020304"/>
                        </a:rPr>
                        <a:t> </a:t>
                      </a:r>
                      <a:r>
                        <a:rPr sz="2700" dirty="0">
                          <a:latin typeface="Times New Roman" panose="02020603050405020304"/>
                          <a:cs typeface="Times New Roman" panose="02020603050405020304"/>
                        </a:rPr>
                        <a:t>Things</a:t>
                      </a:r>
                      <a:r>
                        <a:rPr sz="2700" spc="-65" dirty="0">
                          <a:latin typeface="Times New Roman" panose="02020603050405020304"/>
                          <a:cs typeface="Times New Roman" panose="02020603050405020304"/>
                        </a:rPr>
                        <a:t> </a:t>
                      </a:r>
                      <a:r>
                        <a:rPr sz="2700" dirty="0">
                          <a:latin typeface="Times New Roman" panose="02020603050405020304"/>
                          <a:cs typeface="Times New Roman" panose="02020603050405020304"/>
                        </a:rPr>
                        <a:t>(IoT)</a:t>
                      </a:r>
                      <a:r>
                        <a:rPr sz="2700" spc="-45" dirty="0">
                          <a:latin typeface="Times New Roman" panose="02020603050405020304"/>
                          <a:cs typeface="Times New Roman" panose="02020603050405020304"/>
                        </a:rPr>
                        <a:t> </a:t>
                      </a:r>
                      <a:r>
                        <a:rPr sz="2700" dirty="0">
                          <a:latin typeface="Times New Roman" panose="02020603050405020304"/>
                          <a:cs typeface="Times New Roman" panose="02020603050405020304"/>
                        </a:rPr>
                        <a:t>is</a:t>
                      </a:r>
                      <a:r>
                        <a:rPr sz="2700" spc="-40" dirty="0">
                          <a:latin typeface="Times New Roman" panose="02020603050405020304"/>
                          <a:cs typeface="Times New Roman" panose="02020603050405020304"/>
                        </a:rPr>
                        <a:t> </a:t>
                      </a:r>
                      <a:r>
                        <a:rPr sz="2700" dirty="0">
                          <a:latin typeface="Times New Roman" panose="02020603050405020304"/>
                          <a:cs typeface="Times New Roman" panose="02020603050405020304"/>
                        </a:rPr>
                        <a:t>present</a:t>
                      </a:r>
                      <a:r>
                        <a:rPr sz="2700" spc="-65" dirty="0">
                          <a:latin typeface="Times New Roman" panose="02020603050405020304"/>
                          <a:cs typeface="Times New Roman" panose="02020603050405020304"/>
                        </a:rPr>
                        <a:t> </a:t>
                      </a:r>
                      <a:r>
                        <a:rPr sz="2700" dirty="0">
                          <a:latin typeface="Times New Roman" panose="02020603050405020304"/>
                          <a:cs typeface="Times New Roman" panose="02020603050405020304"/>
                        </a:rPr>
                        <a:t>and</a:t>
                      </a:r>
                      <a:r>
                        <a:rPr sz="2700" spc="-55" dirty="0">
                          <a:latin typeface="Times New Roman" panose="02020603050405020304"/>
                          <a:cs typeface="Times New Roman" panose="02020603050405020304"/>
                        </a:rPr>
                        <a:t> </a:t>
                      </a:r>
                      <a:r>
                        <a:rPr sz="2700" dirty="0">
                          <a:latin typeface="Times New Roman" panose="02020603050405020304"/>
                          <a:cs typeface="Times New Roman" panose="02020603050405020304"/>
                        </a:rPr>
                        <a:t>future</a:t>
                      </a:r>
                      <a:r>
                        <a:rPr sz="2700" spc="-40" dirty="0">
                          <a:latin typeface="Times New Roman" panose="02020603050405020304"/>
                          <a:cs typeface="Times New Roman" panose="02020603050405020304"/>
                        </a:rPr>
                        <a:t> </a:t>
                      </a:r>
                      <a:r>
                        <a:rPr sz="2700" spc="-35" dirty="0">
                          <a:latin typeface="Times New Roman" panose="02020603050405020304"/>
                          <a:cs typeface="Times New Roman" panose="02020603050405020304"/>
                        </a:rPr>
                        <a:t>of </a:t>
                      </a:r>
                      <a:r>
                        <a:rPr sz="2700" dirty="0">
                          <a:latin typeface="Times New Roman" panose="02020603050405020304"/>
                          <a:cs typeface="Times New Roman" panose="02020603050405020304"/>
                        </a:rPr>
                        <a:t>every</a:t>
                      </a:r>
                      <a:r>
                        <a:rPr sz="2700" spc="-70" dirty="0">
                          <a:latin typeface="Times New Roman" panose="02020603050405020304"/>
                          <a:cs typeface="Times New Roman" panose="02020603050405020304"/>
                        </a:rPr>
                        <a:t> </a:t>
                      </a:r>
                      <a:r>
                        <a:rPr sz="2700" dirty="0">
                          <a:latin typeface="Times New Roman" panose="02020603050405020304"/>
                          <a:cs typeface="Times New Roman" panose="02020603050405020304"/>
                        </a:rPr>
                        <a:t>field</a:t>
                      </a:r>
                      <a:r>
                        <a:rPr sz="2700" spc="-55" dirty="0">
                          <a:latin typeface="Times New Roman" panose="02020603050405020304"/>
                          <a:cs typeface="Times New Roman" panose="02020603050405020304"/>
                        </a:rPr>
                        <a:t> </a:t>
                      </a:r>
                      <a:r>
                        <a:rPr sz="2700" dirty="0">
                          <a:latin typeface="Times New Roman" panose="02020603050405020304"/>
                          <a:cs typeface="Times New Roman" panose="02020603050405020304"/>
                        </a:rPr>
                        <a:t>impacting</a:t>
                      </a:r>
                      <a:r>
                        <a:rPr sz="2700" spc="-8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everyone’s</a:t>
                      </a:r>
                      <a:r>
                        <a:rPr sz="2700" spc="-90" dirty="0">
                          <a:latin typeface="Times New Roman" panose="02020603050405020304"/>
                          <a:cs typeface="Times New Roman" panose="02020603050405020304"/>
                        </a:rPr>
                        <a:t> </a:t>
                      </a:r>
                      <a:r>
                        <a:rPr sz="2700" dirty="0">
                          <a:latin typeface="Times New Roman" panose="02020603050405020304"/>
                          <a:cs typeface="Times New Roman" panose="02020603050405020304"/>
                        </a:rPr>
                        <a:t>life.</a:t>
                      </a:r>
                      <a:r>
                        <a:rPr sz="2700" spc="-114" dirty="0">
                          <a:latin typeface="Times New Roman" panose="02020603050405020304"/>
                          <a:cs typeface="Times New Roman" panose="02020603050405020304"/>
                        </a:rPr>
                        <a:t> </a:t>
                      </a:r>
                      <a:r>
                        <a:rPr sz="2700" dirty="0">
                          <a:latin typeface="Times New Roman" panose="02020603050405020304"/>
                          <a:cs typeface="Times New Roman" panose="02020603050405020304"/>
                        </a:rPr>
                        <a:t>The</a:t>
                      </a:r>
                      <a:r>
                        <a:rPr sz="2700" spc="-65"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new </a:t>
                      </a:r>
                      <a:r>
                        <a:rPr sz="2700" dirty="0">
                          <a:latin typeface="Times New Roman" panose="02020603050405020304"/>
                          <a:cs typeface="Times New Roman" panose="02020603050405020304"/>
                        </a:rPr>
                        <a:t>developments</a:t>
                      </a:r>
                      <a:r>
                        <a:rPr sz="2700" spc="-80" dirty="0">
                          <a:latin typeface="Times New Roman" panose="02020603050405020304"/>
                          <a:cs typeface="Times New Roman" panose="02020603050405020304"/>
                        </a:rPr>
                        <a:t> </a:t>
                      </a:r>
                      <a:r>
                        <a:rPr sz="2700" dirty="0">
                          <a:latin typeface="Times New Roman" panose="02020603050405020304"/>
                          <a:cs typeface="Times New Roman" panose="02020603050405020304"/>
                        </a:rPr>
                        <a:t>of</a:t>
                      </a:r>
                      <a:r>
                        <a:rPr sz="2700" spc="-40" dirty="0">
                          <a:latin typeface="Times New Roman" panose="02020603050405020304"/>
                          <a:cs typeface="Times New Roman" panose="02020603050405020304"/>
                        </a:rPr>
                        <a:t> </a:t>
                      </a:r>
                      <a:r>
                        <a:rPr sz="2700" dirty="0">
                          <a:latin typeface="Times New Roman" panose="02020603050405020304"/>
                          <a:cs typeface="Times New Roman" panose="02020603050405020304"/>
                        </a:rPr>
                        <a:t>Smart</a:t>
                      </a:r>
                      <a:r>
                        <a:rPr sz="2700" spc="-35" dirty="0">
                          <a:latin typeface="Times New Roman" panose="02020603050405020304"/>
                          <a:cs typeface="Times New Roman" panose="02020603050405020304"/>
                        </a:rPr>
                        <a:t> </a:t>
                      </a:r>
                      <a:r>
                        <a:rPr sz="2700" dirty="0">
                          <a:latin typeface="Times New Roman" panose="02020603050405020304"/>
                          <a:cs typeface="Times New Roman" panose="02020603050405020304"/>
                        </a:rPr>
                        <a:t>Farming</a:t>
                      </a:r>
                      <a:r>
                        <a:rPr sz="2700" spc="-40" dirty="0">
                          <a:latin typeface="Times New Roman" panose="02020603050405020304"/>
                          <a:cs typeface="Times New Roman" panose="02020603050405020304"/>
                        </a:rPr>
                        <a:t> </a:t>
                      </a:r>
                      <a:r>
                        <a:rPr sz="2700" dirty="0">
                          <a:latin typeface="Times New Roman" panose="02020603050405020304"/>
                          <a:cs typeface="Times New Roman" panose="02020603050405020304"/>
                        </a:rPr>
                        <a:t>with</a:t>
                      </a:r>
                      <a:r>
                        <a:rPr sz="2700" spc="-50" dirty="0">
                          <a:latin typeface="Times New Roman" panose="02020603050405020304"/>
                          <a:cs typeface="Times New Roman" panose="02020603050405020304"/>
                        </a:rPr>
                        <a:t> </a:t>
                      </a:r>
                      <a:r>
                        <a:rPr sz="2700" dirty="0">
                          <a:latin typeface="Times New Roman" panose="02020603050405020304"/>
                          <a:cs typeface="Times New Roman" panose="02020603050405020304"/>
                        </a:rPr>
                        <a:t>use</a:t>
                      </a:r>
                      <a:r>
                        <a:rPr sz="2700" spc="-55" dirty="0">
                          <a:latin typeface="Times New Roman" panose="02020603050405020304"/>
                          <a:cs typeface="Times New Roman" panose="02020603050405020304"/>
                        </a:rPr>
                        <a:t> </a:t>
                      </a:r>
                      <a:r>
                        <a:rPr sz="2700" dirty="0">
                          <a:latin typeface="Times New Roman" panose="02020603050405020304"/>
                          <a:cs typeface="Times New Roman" panose="02020603050405020304"/>
                        </a:rPr>
                        <a:t>of</a:t>
                      </a:r>
                      <a:r>
                        <a:rPr sz="2700" spc="-40"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IoT, </a:t>
                      </a:r>
                      <a:r>
                        <a:rPr sz="2700" dirty="0">
                          <a:latin typeface="Times New Roman" panose="02020603050405020304"/>
                          <a:cs typeface="Times New Roman" panose="02020603050405020304"/>
                        </a:rPr>
                        <a:t>by</a:t>
                      </a:r>
                      <a:r>
                        <a:rPr sz="2700" spc="-35" dirty="0">
                          <a:latin typeface="Times New Roman" panose="02020603050405020304"/>
                          <a:cs typeface="Times New Roman" panose="02020603050405020304"/>
                        </a:rPr>
                        <a:t> </a:t>
                      </a:r>
                      <a:r>
                        <a:rPr sz="2700" dirty="0">
                          <a:latin typeface="Times New Roman" panose="02020603050405020304"/>
                          <a:cs typeface="Times New Roman" panose="02020603050405020304"/>
                        </a:rPr>
                        <a:t>day</a:t>
                      </a:r>
                      <a:r>
                        <a:rPr sz="2700" spc="-35" dirty="0">
                          <a:latin typeface="Times New Roman" panose="02020603050405020304"/>
                          <a:cs typeface="Times New Roman" panose="02020603050405020304"/>
                        </a:rPr>
                        <a:t> </a:t>
                      </a:r>
                      <a:r>
                        <a:rPr sz="2700" dirty="0">
                          <a:latin typeface="Times New Roman" panose="02020603050405020304"/>
                          <a:cs typeface="Times New Roman" panose="02020603050405020304"/>
                        </a:rPr>
                        <a:t>turning</a:t>
                      </a:r>
                      <a:r>
                        <a:rPr sz="2700" spc="-45" dirty="0">
                          <a:latin typeface="Times New Roman" panose="02020603050405020304"/>
                          <a:cs typeface="Times New Roman" panose="02020603050405020304"/>
                        </a:rPr>
                        <a:t> </a:t>
                      </a:r>
                      <a:r>
                        <a:rPr sz="2700" dirty="0">
                          <a:latin typeface="Times New Roman" panose="02020603050405020304"/>
                          <a:cs typeface="Times New Roman" panose="02020603050405020304"/>
                        </a:rPr>
                        <a:t>the</a:t>
                      </a:r>
                      <a:r>
                        <a:rPr sz="2700" spc="-35" dirty="0">
                          <a:latin typeface="Times New Roman" panose="02020603050405020304"/>
                          <a:cs typeface="Times New Roman" panose="02020603050405020304"/>
                        </a:rPr>
                        <a:t> </a:t>
                      </a:r>
                      <a:r>
                        <a:rPr sz="2700" dirty="0">
                          <a:latin typeface="Times New Roman" panose="02020603050405020304"/>
                          <a:cs typeface="Times New Roman" panose="02020603050405020304"/>
                        </a:rPr>
                        <a:t>face</a:t>
                      </a:r>
                      <a:r>
                        <a:rPr sz="2700" spc="-15" dirty="0">
                          <a:latin typeface="Times New Roman" panose="02020603050405020304"/>
                          <a:cs typeface="Times New Roman" panose="02020603050405020304"/>
                        </a:rPr>
                        <a:t> </a:t>
                      </a:r>
                      <a:r>
                        <a:rPr sz="2700" dirty="0">
                          <a:latin typeface="Times New Roman" panose="02020603050405020304"/>
                          <a:cs typeface="Times New Roman" panose="02020603050405020304"/>
                        </a:rPr>
                        <a:t>of</a:t>
                      </a:r>
                      <a:r>
                        <a:rPr sz="2700" spc="-2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conventional </a:t>
                      </a:r>
                      <a:r>
                        <a:rPr sz="2700" dirty="0">
                          <a:latin typeface="Times New Roman" panose="02020603050405020304"/>
                          <a:cs typeface="Times New Roman" panose="02020603050405020304"/>
                        </a:rPr>
                        <a:t>agriculture</a:t>
                      </a:r>
                      <a:r>
                        <a:rPr sz="2700" spc="-45" dirty="0">
                          <a:latin typeface="Times New Roman" panose="02020603050405020304"/>
                          <a:cs typeface="Times New Roman" panose="02020603050405020304"/>
                        </a:rPr>
                        <a:t> </a:t>
                      </a:r>
                      <a:r>
                        <a:rPr sz="2700" dirty="0">
                          <a:latin typeface="Times New Roman" panose="02020603050405020304"/>
                          <a:cs typeface="Times New Roman" panose="02020603050405020304"/>
                        </a:rPr>
                        <a:t>methods</a:t>
                      </a:r>
                      <a:r>
                        <a:rPr sz="2700" spc="-15" dirty="0">
                          <a:latin typeface="Times New Roman" panose="02020603050405020304"/>
                          <a:cs typeface="Times New Roman" panose="02020603050405020304"/>
                        </a:rPr>
                        <a:t> </a:t>
                      </a:r>
                      <a:r>
                        <a:rPr sz="2700" dirty="0">
                          <a:latin typeface="Times New Roman" panose="02020603050405020304"/>
                          <a:cs typeface="Times New Roman" panose="02020603050405020304"/>
                        </a:rPr>
                        <a:t>by</a:t>
                      </a:r>
                      <a:r>
                        <a:rPr sz="2700" spc="-15" dirty="0">
                          <a:latin typeface="Times New Roman" panose="02020603050405020304"/>
                          <a:cs typeface="Times New Roman" panose="02020603050405020304"/>
                        </a:rPr>
                        <a:t> </a:t>
                      </a:r>
                      <a:r>
                        <a:rPr sz="2700" dirty="0">
                          <a:latin typeface="Times New Roman" panose="02020603050405020304"/>
                          <a:cs typeface="Times New Roman" panose="02020603050405020304"/>
                        </a:rPr>
                        <a:t>not</a:t>
                      </a:r>
                      <a:r>
                        <a:rPr sz="2700" spc="-15" dirty="0">
                          <a:latin typeface="Times New Roman" panose="02020603050405020304"/>
                          <a:cs typeface="Times New Roman" panose="02020603050405020304"/>
                        </a:rPr>
                        <a:t> </a:t>
                      </a:r>
                      <a:r>
                        <a:rPr sz="2700" dirty="0">
                          <a:latin typeface="Times New Roman" panose="02020603050405020304"/>
                          <a:cs typeface="Times New Roman" panose="02020603050405020304"/>
                        </a:rPr>
                        <a:t>only</a:t>
                      </a:r>
                      <a:r>
                        <a:rPr sz="2700" spc="-20" dirty="0">
                          <a:latin typeface="Times New Roman" panose="02020603050405020304"/>
                          <a:cs typeface="Times New Roman" panose="02020603050405020304"/>
                        </a:rPr>
                        <a:t> </a:t>
                      </a:r>
                      <a:r>
                        <a:rPr sz="2700" dirty="0">
                          <a:latin typeface="Times New Roman" panose="02020603050405020304"/>
                          <a:cs typeface="Times New Roman" panose="02020603050405020304"/>
                        </a:rPr>
                        <a:t>making </a:t>
                      </a:r>
                      <a:r>
                        <a:rPr sz="2700" spc="-25" dirty="0">
                          <a:latin typeface="Times New Roman" panose="02020603050405020304"/>
                          <a:cs typeface="Times New Roman" panose="02020603050405020304"/>
                        </a:rPr>
                        <a:t>it </a:t>
                      </a:r>
                      <a:r>
                        <a:rPr sz="2700" dirty="0">
                          <a:latin typeface="Times New Roman" panose="02020603050405020304"/>
                          <a:cs typeface="Times New Roman" panose="02020603050405020304"/>
                        </a:rPr>
                        <a:t>optimal</a:t>
                      </a:r>
                      <a:r>
                        <a:rPr sz="2700" spc="-50" dirty="0">
                          <a:latin typeface="Times New Roman" panose="02020603050405020304"/>
                          <a:cs typeface="Times New Roman" panose="02020603050405020304"/>
                        </a:rPr>
                        <a:t> </a:t>
                      </a:r>
                      <a:r>
                        <a:rPr sz="2700" dirty="0">
                          <a:latin typeface="Times New Roman" panose="02020603050405020304"/>
                          <a:cs typeface="Times New Roman" panose="02020603050405020304"/>
                        </a:rPr>
                        <a:t>but</a:t>
                      </a:r>
                      <a:r>
                        <a:rPr sz="2700" spc="-55" dirty="0">
                          <a:latin typeface="Times New Roman" panose="02020603050405020304"/>
                          <a:cs typeface="Times New Roman" panose="02020603050405020304"/>
                        </a:rPr>
                        <a:t> </a:t>
                      </a:r>
                      <a:r>
                        <a:rPr sz="2700" dirty="0">
                          <a:latin typeface="Times New Roman" panose="02020603050405020304"/>
                          <a:cs typeface="Times New Roman" panose="02020603050405020304"/>
                        </a:rPr>
                        <a:t>also</a:t>
                      </a:r>
                      <a:r>
                        <a:rPr sz="2700" spc="-65" dirty="0">
                          <a:latin typeface="Times New Roman" panose="02020603050405020304"/>
                          <a:cs typeface="Times New Roman" panose="02020603050405020304"/>
                        </a:rPr>
                        <a:t> </a:t>
                      </a:r>
                      <a:r>
                        <a:rPr sz="2700" dirty="0">
                          <a:latin typeface="Times New Roman" panose="02020603050405020304"/>
                          <a:cs typeface="Times New Roman" panose="02020603050405020304"/>
                        </a:rPr>
                        <a:t>making</a:t>
                      </a:r>
                      <a:r>
                        <a:rPr sz="2700" spc="-35" dirty="0">
                          <a:latin typeface="Times New Roman" panose="02020603050405020304"/>
                          <a:cs typeface="Times New Roman" panose="02020603050405020304"/>
                        </a:rPr>
                        <a:t> </a:t>
                      </a:r>
                      <a:r>
                        <a:rPr sz="2700" dirty="0">
                          <a:latin typeface="Times New Roman" panose="02020603050405020304"/>
                          <a:cs typeface="Times New Roman" panose="02020603050405020304"/>
                        </a:rPr>
                        <a:t>it</a:t>
                      </a:r>
                      <a:r>
                        <a:rPr sz="2700" spc="-40" dirty="0">
                          <a:latin typeface="Times New Roman" panose="02020603050405020304"/>
                          <a:cs typeface="Times New Roman" panose="02020603050405020304"/>
                        </a:rPr>
                        <a:t> </a:t>
                      </a:r>
                      <a:r>
                        <a:rPr sz="2700" dirty="0">
                          <a:latin typeface="Times New Roman" panose="02020603050405020304"/>
                          <a:cs typeface="Times New Roman" panose="02020603050405020304"/>
                        </a:rPr>
                        <a:t>cost</a:t>
                      </a:r>
                      <a:r>
                        <a:rPr sz="2700" spc="-50" dirty="0">
                          <a:latin typeface="Times New Roman" panose="02020603050405020304"/>
                          <a:cs typeface="Times New Roman" panose="02020603050405020304"/>
                        </a:rPr>
                        <a:t> </a:t>
                      </a:r>
                      <a:r>
                        <a:rPr sz="2700" dirty="0">
                          <a:latin typeface="Times New Roman" panose="02020603050405020304"/>
                          <a:cs typeface="Times New Roman" panose="02020603050405020304"/>
                        </a:rPr>
                        <a:t>efficient</a:t>
                      </a:r>
                      <a:r>
                        <a:rPr sz="2700" spc="-35"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for </a:t>
                      </a:r>
                      <a:r>
                        <a:rPr sz="2700" dirty="0">
                          <a:latin typeface="Times New Roman" panose="02020603050405020304"/>
                          <a:cs typeface="Times New Roman" panose="02020603050405020304"/>
                        </a:rPr>
                        <a:t>farmers</a:t>
                      </a:r>
                      <a:r>
                        <a:rPr sz="2700" spc="-30" dirty="0">
                          <a:latin typeface="Times New Roman" panose="02020603050405020304"/>
                          <a:cs typeface="Times New Roman" panose="02020603050405020304"/>
                        </a:rPr>
                        <a:t> </a:t>
                      </a:r>
                      <a:r>
                        <a:rPr sz="2700" dirty="0">
                          <a:latin typeface="Times New Roman" panose="02020603050405020304"/>
                          <a:cs typeface="Times New Roman" panose="02020603050405020304"/>
                        </a:rPr>
                        <a:t>and</a:t>
                      </a:r>
                      <a:r>
                        <a:rPr sz="2700" spc="-60" dirty="0">
                          <a:latin typeface="Times New Roman" panose="02020603050405020304"/>
                          <a:cs typeface="Times New Roman" panose="02020603050405020304"/>
                        </a:rPr>
                        <a:t> </a:t>
                      </a:r>
                      <a:r>
                        <a:rPr sz="2700" dirty="0">
                          <a:latin typeface="Times New Roman" panose="02020603050405020304"/>
                          <a:cs typeface="Times New Roman" panose="02020603050405020304"/>
                        </a:rPr>
                        <a:t>reducing</a:t>
                      </a:r>
                      <a:r>
                        <a:rPr sz="2700" spc="-70" dirty="0">
                          <a:latin typeface="Times New Roman" panose="02020603050405020304"/>
                          <a:cs typeface="Times New Roman" panose="02020603050405020304"/>
                        </a:rPr>
                        <a:t> </a:t>
                      </a:r>
                      <a:r>
                        <a:rPr sz="2700" dirty="0">
                          <a:latin typeface="Times New Roman" panose="02020603050405020304"/>
                          <a:cs typeface="Times New Roman" panose="02020603050405020304"/>
                        </a:rPr>
                        <a:t>crop</a:t>
                      </a:r>
                      <a:r>
                        <a:rPr sz="2700" spc="-60" dirty="0">
                          <a:latin typeface="Times New Roman" panose="02020603050405020304"/>
                          <a:cs typeface="Times New Roman" panose="02020603050405020304"/>
                        </a:rPr>
                        <a:t> </a:t>
                      </a:r>
                      <a:r>
                        <a:rPr sz="2700" dirty="0">
                          <a:latin typeface="Times New Roman" panose="02020603050405020304"/>
                          <a:cs typeface="Times New Roman" panose="02020603050405020304"/>
                        </a:rPr>
                        <a:t>wastage.</a:t>
                      </a:r>
                      <a:r>
                        <a:rPr sz="2700" spc="-105" dirty="0">
                          <a:latin typeface="Times New Roman" panose="02020603050405020304"/>
                          <a:cs typeface="Times New Roman" panose="02020603050405020304"/>
                        </a:rPr>
                        <a:t> </a:t>
                      </a:r>
                      <a:r>
                        <a:rPr sz="2700" dirty="0">
                          <a:latin typeface="Times New Roman" panose="02020603050405020304"/>
                          <a:cs typeface="Times New Roman" panose="02020603050405020304"/>
                        </a:rPr>
                        <a:t>The</a:t>
                      </a:r>
                      <a:r>
                        <a:rPr sz="2700" spc="-20" dirty="0">
                          <a:latin typeface="Times New Roman" panose="02020603050405020304"/>
                          <a:cs typeface="Times New Roman" panose="02020603050405020304"/>
                        </a:rPr>
                        <a:t> </a:t>
                      </a:r>
                      <a:r>
                        <a:rPr sz="2700" dirty="0">
                          <a:latin typeface="Times New Roman" panose="02020603050405020304"/>
                          <a:cs typeface="Times New Roman" panose="02020603050405020304"/>
                        </a:rPr>
                        <a:t>aim</a:t>
                      </a:r>
                      <a:r>
                        <a:rPr sz="2700" spc="-60" dirty="0">
                          <a:latin typeface="Times New Roman" panose="02020603050405020304"/>
                          <a:cs typeface="Times New Roman" panose="02020603050405020304"/>
                        </a:rPr>
                        <a:t> </a:t>
                      </a:r>
                      <a:r>
                        <a:rPr sz="2700" dirty="0">
                          <a:latin typeface="Times New Roman" panose="02020603050405020304"/>
                          <a:cs typeface="Times New Roman" panose="02020603050405020304"/>
                        </a:rPr>
                        <a:t>is</a:t>
                      </a:r>
                      <a:r>
                        <a:rPr sz="2700" spc="-45"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to </a:t>
                      </a:r>
                      <a:r>
                        <a:rPr sz="2700" dirty="0">
                          <a:latin typeface="Times New Roman" panose="02020603050405020304"/>
                          <a:cs typeface="Times New Roman" panose="02020603050405020304"/>
                        </a:rPr>
                        <a:t>propose</a:t>
                      </a:r>
                      <a:r>
                        <a:rPr sz="2700" spc="-60" dirty="0">
                          <a:latin typeface="Times New Roman" panose="02020603050405020304"/>
                          <a:cs typeface="Times New Roman" panose="02020603050405020304"/>
                        </a:rPr>
                        <a:t> </a:t>
                      </a:r>
                      <a:r>
                        <a:rPr sz="2700" dirty="0">
                          <a:latin typeface="Times New Roman" panose="02020603050405020304"/>
                          <a:cs typeface="Times New Roman" panose="02020603050405020304"/>
                        </a:rPr>
                        <a:t>a</a:t>
                      </a:r>
                      <a:r>
                        <a:rPr sz="2700" spc="-40" dirty="0">
                          <a:latin typeface="Times New Roman" panose="02020603050405020304"/>
                          <a:cs typeface="Times New Roman" panose="02020603050405020304"/>
                        </a:rPr>
                        <a:t> </a:t>
                      </a:r>
                      <a:r>
                        <a:rPr sz="2700" dirty="0">
                          <a:latin typeface="Times New Roman" panose="02020603050405020304"/>
                          <a:cs typeface="Times New Roman" panose="02020603050405020304"/>
                        </a:rPr>
                        <a:t>technology</a:t>
                      </a:r>
                      <a:r>
                        <a:rPr sz="2700" spc="-75" dirty="0">
                          <a:latin typeface="Times New Roman" panose="02020603050405020304"/>
                          <a:cs typeface="Times New Roman" panose="02020603050405020304"/>
                        </a:rPr>
                        <a:t> </a:t>
                      </a:r>
                      <a:r>
                        <a:rPr sz="2700" dirty="0">
                          <a:latin typeface="Times New Roman" panose="02020603050405020304"/>
                          <a:cs typeface="Times New Roman" panose="02020603050405020304"/>
                        </a:rPr>
                        <a:t>which</a:t>
                      </a:r>
                      <a:r>
                        <a:rPr sz="2700" spc="-30" dirty="0">
                          <a:latin typeface="Times New Roman" panose="02020603050405020304"/>
                          <a:cs typeface="Times New Roman" panose="02020603050405020304"/>
                        </a:rPr>
                        <a:t> </a:t>
                      </a:r>
                      <a:r>
                        <a:rPr sz="2700" dirty="0">
                          <a:latin typeface="Times New Roman" panose="02020603050405020304"/>
                          <a:cs typeface="Times New Roman" panose="02020603050405020304"/>
                        </a:rPr>
                        <a:t>can</a:t>
                      </a:r>
                      <a:r>
                        <a:rPr sz="2700" spc="-5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generate </a:t>
                      </a:r>
                      <a:r>
                        <a:rPr sz="2700" dirty="0">
                          <a:latin typeface="Times New Roman" panose="02020603050405020304"/>
                          <a:cs typeface="Times New Roman" panose="02020603050405020304"/>
                        </a:rPr>
                        <a:t>messages</a:t>
                      </a:r>
                      <a:r>
                        <a:rPr sz="2700" spc="-60" dirty="0">
                          <a:latin typeface="Times New Roman" panose="02020603050405020304"/>
                          <a:cs typeface="Times New Roman" panose="02020603050405020304"/>
                        </a:rPr>
                        <a:t> </a:t>
                      </a:r>
                      <a:r>
                        <a:rPr sz="2700" dirty="0">
                          <a:latin typeface="Times New Roman" panose="02020603050405020304"/>
                          <a:cs typeface="Times New Roman" panose="02020603050405020304"/>
                        </a:rPr>
                        <a:t>on</a:t>
                      </a:r>
                      <a:r>
                        <a:rPr sz="2700" spc="-45" dirty="0">
                          <a:latin typeface="Times New Roman" panose="02020603050405020304"/>
                          <a:cs typeface="Times New Roman" panose="02020603050405020304"/>
                        </a:rPr>
                        <a:t> </a:t>
                      </a:r>
                      <a:r>
                        <a:rPr sz="2700" dirty="0">
                          <a:latin typeface="Times New Roman" panose="02020603050405020304"/>
                          <a:cs typeface="Times New Roman" panose="02020603050405020304"/>
                        </a:rPr>
                        <a:t>different</a:t>
                      </a:r>
                      <a:r>
                        <a:rPr sz="2700" spc="-45" dirty="0">
                          <a:latin typeface="Times New Roman" panose="02020603050405020304"/>
                          <a:cs typeface="Times New Roman" panose="02020603050405020304"/>
                        </a:rPr>
                        <a:t> </a:t>
                      </a:r>
                      <a:r>
                        <a:rPr sz="2700" dirty="0">
                          <a:latin typeface="Times New Roman" panose="02020603050405020304"/>
                          <a:cs typeface="Times New Roman" panose="02020603050405020304"/>
                        </a:rPr>
                        <a:t>platforms</a:t>
                      </a:r>
                      <a:r>
                        <a:rPr sz="2700" spc="-40" dirty="0">
                          <a:latin typeface="Times New Roman" panose="02020603050405020304"/>
                          <a:cs typeface="Times New Roman" panose="02020603050405020304"/>
                        </a:rPr>
                        <a:t> </a:t>
                      </a:r>
                      <a:r>
                        <a:rPr sz="2700" dirty="0">
                          <a:latin typeface="Times New Roman" panose="02020603050405020304"/>
                          <a:cs typeface="Times New Roman" panose="02020603050405020304"/>
                        </a:rPr>
                        <a:t>to</a:t>
                      </a:r>
                      <a:r>
                        <a:rPr sz="2700" spc="-4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notify farmers.</a:t>
                      </a:r>
                      <a:endParaRPr sz="27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9050">
                      <a:solidFill>
                        <a:srgbClr val="000000"/>
                      </a:solidFill>
                      <a:prstDash val="solid"/>
                    </a:lnB>
                    <a:solidFill>
                      <a:srgbClr val="FAE6CE"/>
                    </a:solidFill>
                  </a:tcPr>
                </a:tc>
              </a:tr>
              <a:tr h="4609465">
                <a:tc>
                  <a:txBody>
                    <a:bodyPr/>
                    <a:lstStyle/>
                    <a:p>
                      <a:pPr marL="91440">
                        <a:lnSpc>
                          <a:spcPts val="2835"/>
                        </a:lnSpc>
                      </a:pPr>
                      <a:r>
                        <a:rPr sz="2700" dirty="0">
                          <a:latin typeface="Times New Roman" panose="02020603050405020304"/>
                          <a:cs typeface="Times New Roman" panose="02020603050405020304"/>
                        </a:rPr>
                        <a:t>Tim</a:t>
                      </a:r>
                      <a:r>
                        <a:rPr sz="2700" spc="-50" dirty="0">
                          <a:latin typeface="Times New Roman" panose="02020603050405020304"/>
                          <a:cs typeface="Times New Roman" panose="02020603050405020304"/>
                        </a:rPr>
                        <a:t> </a:t>
                      </a:r>
                      <a:r>
                        <a:rPr sz="2700" dirty="0">
                          <a:latin typeface="Times New Roman" panose="02020603050405020304"/>
                          <a:cs typeface="Times New Roman" panose="02020603050405020304"/>
                        </a:rPr>
                        <a:t>Sandle</a:t>
                      </a:r>
                      <a:r>
                        <a:rPr sz="2700" spc="-60" dirty="0">
                          <a:latin typeface="Times New Roman" panose="02020603050405020304"/>
                          <a:cs typeface="Times New Roman" panose="02020603050405020304"/>
                        </a:rPr>
                        <a:t> </a:t>
                      </a:r>
                      <a:r>
                        <a:rPr sz="2700" dirty="0">
                          <a:latin typeface="Times New Roman" panose="02020603050405020304"/>
                          <a:cs typeface="Times New Roman" panose="02020603050405020304"/>
                        </a:rPr>
                        <a:t>Forbes</a:t>
                      </a:r>
                      <a:r>
                        <a:rPr sz="2700" spc="-5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et</a:t>
                      </a:r>
                      <a:endParaRPr sz="2700">
                        <a:latin typeface="Times New Roman" panose="02020603050405020304"/>
                        <a:cs typeface="Times New Roman" panose="02020603050405020304"/>
                      </a:endParaRPr>
                    </a:p>
                    <a:p>
                      <a:pPr marL="91440">
                        <a:lnSpc>
                          <a:spcPct val="100000"/>
                        </a:lnSpc>
                      </a:pPr>
                      <a:r>
                        <a:rPr sz="2700" spc="-20" dirty="0">
                          <a:latin typeface="Times New Roman" panose="02020603050405020304"/>
                          <a:cs typeface="Times New Roman" panose="02020603050405020304"/>
                        </a:rPr>
                        <a:t>al.,</a:t>
                      </a:r>
                      <a:endParaRPr sz="2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9050">
                      <a:solidFill>
                        <a:srgbClr val="000000"/>
                      </a:solidFill>
                      <a:prstDash val="solid"/>
                    </a:lnT>
                    <a:lnB w="38100">
                      <a:solidFill>
                        <a:srgbClr val="FFFFFF"/>
                      </a:solidFill>
                      <a:prstDash val="solid"/>
                    </a:lnB>
                    <a:solidFill>
                      <a:srgbClr val="FAE6CE"/>
                    </a:solidFill>
                  </a:tcPr>
                </a:tc>
                <a:tc>
                  <a:txBody>
                    <a:bodyPr/>
                    <a:lstStyle/>
                    <a:p>
                      <a:pPr marL="91440">
                        <a:lnSpc>
                          <a:spcPts val="2835"/>
                        </a:lnSpc>
                        <a:tabLst>
                          <a:tab pos="1341120" algn="l"/>
                          <a:tab pos="2687320" algn="l"/>
                          <a:tab pos="3519170" algn="l"/>
                        </a:tabLst>
                      </a:pPr>
                      <a:r>
                        <a:rPr sz="2700" spc="-10" dirty="0">
                          <a:latin typeface="Times New Roman" panose="02020603050405020304"/>
                          <a:cs typeface="Times New Roman" panose="02020603050405020304"/>
                        </a:rPr>
                        <a:t>Using</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drones</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for</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fertiliser</a:t>
                      </a:r>
                      <a:endParaRPr sz="2700">
                        <a:latin typeface="Times New Roman" panose="02020603050405020304"/>
                        <a:cs typeface="Times New Roman" panose="02020603050405020304"/>
                      </a:endParaRPr>
                    </a:p>
                    <a:p>
                      <a:pPr marL="91440" marR="82550">
                        <a:lnSpc>
                          <a:spcPct val="100000"/>
                        </a:lnSpc>
                        <a:tabLst>
                          <a:tab pos="901065" algn="l"/>
                          <a:tab pos="1129665" algn="l"/>
                          <a:tab pos="1234440" algn="l"/>
                          <a:tab pos="1602105" algn="l"/>
                          <a:tab pos="1981200" algn="l"/>
                          <a:tab pos="2105025" algn="l"/>
                          <a:tab pos="2421890" algn="l"/>
                          <a:tab pos="2470785" algn="l"/>
                          <a:tab pos="2555875" algn="l"/>
                          <a:tab pos="2757170" algn="l"/>
                          <a:tab pos="2870200" algn="l"/>
                          <a:tab pos="2938780" algn="l"/>
                          <a:tab pos="3112135" algn="l"/>
                          <a:tab pos="3365500" algn="l"/>
                          <a:tab pos="3613785" algn="l"/>
                          <a:tab pos="3778250" algn="l"/>
                          <a:tab pos="3822700" algn="l"/>
                          <a:tab pos="3870960" algn="l"/>
                          <a:tab pos="3916045" algn="l"/>
                          <a:tab pos="4185285" algn="l"/>
                          <a:tab pos="4221480" algn="l"/>
                          <a:tab pos="4279900" algn="l"/>
                        </a:tabLst>
                      </a:pPr>
                      <a:r>
                        <a:rPr sz="2700" spc="-10" dirty="0">
                          <a:latin typeface="Times New Roman" panose="02020603050405020304"/>
                          <a:cs typeface="Times New Roman" panose="02020603050405020304"/>
                        </a:rPr>
                        <a:t>spraying,</a:t>
                      </a:r>
                      <a:r>
                        <a:rPr sz="2700" dirty="0">
                          <a:latin typeface="Times New Roman" panose="02020603050405020304"/>
                          <a:cs typeface="Times New Roman" panose="02020603050405020304"/>
                        </a:rPr>
                        <a:t>	</a:t>
                      </a:r>
                      <a:r>
                        <a:rPr sz="2700" spc="-565" dirty="0">
                          <a:latin typeface="Times New Roman" panose="02020603050405020304"/>
                          <a:cs typeface="Times New Roman" panose="02020603050405020304"/>
                        </a:rPr>
                        <a:t> </a:t>
                      </a:r>
                      <a:r>
                        <a:rPr sz="2700" dirty="0">
                          <a:latin typeface="Times New Roman" panose="02020603050405020304"/>
                          <a:cs typeface="Times New Roman" panose="02020603050405020304"/>
                        </a:rPr>
                        <a:t>is		</a:t>
                      </a:r>
                      <a:r>
                        <a:rPr sz="2700" spc="-25" dirty="0">
                          <a:latin typeface="Times New Roman" panose="02020603050405020304"/>
                          <a:cs typeface="Times New Roman" panose="02020603050405020304"/>
                        </a:rPr>
                        <a:t>now</a:t>
                      </a:r>
                      <a:r>
                        <a:rPr sz="2700" dirty="0">
                          <a:latin typeface="Times New Roman" panose="02020603050405020304"/>
                          <a:cs typeface="Times New Roman" panose="02020603050405020304"/>
                        </a:rPr>
                        <a:t>			</a:t>
                      </a:r>
                      <a:r>
                        <a:rPr sz="2700" spc="-550" dirty="0">
                          <a:latin typeface="Times New Roman" panose="02020603050405020304"/>
                          <a:cs typeface="Times New Roman" panose="02020603050405020304"/>
                        </a:rPr>
                        <a:t> </a:t>
                      </a:r>
                      <a:r>
                        <a:rPr sz="2700" dirty="0">
                          <a:latin typeface="Times New Roman" panose="02020603050405020304"/>
                          <a:cs typeface="Times New Roman" panose="02020603050405020304"/>
                        </a:rPr>
                        <a:t>a		</a:t>
                      </a:r>
                      <a:r>
                        <a:rPr sz="2700" spc="-10" dirty="0">
                          <a:latin typeface="Times New Roman" panose="02020603050405020304"/>
                          <a:cs typeface="Times New Roman" panose="02020603050405020304"/>
                        </a:rPr>
                        <a:t>nobrainer agritech</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solution</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for</a:t>
                      </a:r>
                      <a:r>
                        <a:rPr sz="2700"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many </a:t>
                      </a:r>
                      <a:r>
                        <a:rPr sz="2700" spc="-10" dirty="0">
                          <a:latin typeface="Times New Roman" panose="02020603050405020304"/>
                          <a:cs typeface="Times New Roman" panose="02020603050405020304"/>
                        </a:rPr>
                        <a:t>Indian</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farmers.</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In</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recent</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years, state</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governments,</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startups</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and </a:t>
                      </a:r>
                      <a:r>
                        <a:rPr sz="2700" spc="-10" dirty="0">
                          <a:latin typeface="Times New Roman" panose="02020603050405020304"/>
                          <a:cs typeface="Times New Roman" panose="02020603050405020304"/>
                        </a:rPr>
                        <a:t>educational</a:t>
                      </a:r>
                      <a:r>
                        <a:rPr sz="2700" dirty="0">
                          <a:latin typeface="Times New Roman" panose="02020603050405020304"/>
                          <a:cs typeface="Times New Roman" panose="02020603050405020304"/>
                        </a:rPr>
                        <a:t>	</a:t>
                      </a:r>
                      <a:r>
                        <a:rPr sz="2700" spc="-64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institutions</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across </a:t>
                      </a:r>
                      <a:r>
                        <a:rPr sz="2700" dirty="0">
                          <a:latin typeface="Times New Roman" panose="02020603050405020304"/>
                          <a:cs typeface="Times New Roman" panose="02020603050405020304"/>
                        </a:rPr>
                        <a:t>the</a:t>
                      </a:r>
                      <a:r>
                        <a:rPr sz="2700" spc="-55" dirty="0">
                          <a:latin typeface="Times New Roman" panose="02020603050405020304"/>
                          <a:cs typeface="Times New Roman" panose="02020603050405020304"/>
                        </a:rPr>
                        <a:t> </a:t>
                      </a:r>
                      <a:r>
                        <a:rPr sz="2700" dirty="0">
                          <a:latin typeface="Times New Roman" panose="02020603050405020304"/>
                          <a:cs typeface="Times New Roman" panose="02020603050405020304"/>
                        </a:rPr>
                        <a:t>country</a:t>
                      </a:r>
                      <a:r>
                        <a:rPr sz="2700" spc="-50" dirty="0">
                          <a:latin typeface="Times New Roman" panose="02020603050405020304"/>
                          <a:cs typeface="Times New Roman" panose="02020603050405020304"/>
                        </a:rPr>
                        <a:t> </a:t>
                      </a:r>
                      <a:r>
                        <a:rPr sz="2700" dirty="0">
                          <a:latin typeface="Times New Roman" panose="02020603050405020304"/>
                          <a:cs typeface="Times New Roman" panose="02020603050405020304"/>
                        </a:rPr>
                        <a:t>have</a:t>
                      </a:r>
                      <a:r>
                        <a:rPr sz="2700" spc="-50" dirty="0">
                          <a:latin typeface="Times New Roman" panose="02020603050405020304"/>
                          <a:cs typeface="Times New Roman" panose="02020603050405020304"/>
                        </a:rPr>
                        <a:t> </a:t>
                      </a:r>
                      <a:r>
                        <a:rPr sz="2700" dirty="0">
                          <a:latin typeface="Times New Roman" panose="02020603050405020304"/>
                          <a:cs typeface="Times New Roman" panose="02020603050405020304"/>
                        </a:rPr>
                        <a:t>started</a:t>
                      </a:r>
                      <a:r>
                        <a:rPr sz="2700" spc="-4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offering rental</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schemes</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and</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training programmes</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for</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farmers</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to</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use </a:t>
                      </a:r>
                      <a:r>
                        <a:rPr sz="2700" spc="-10" dirty="0">
                          <a:latin typeface="Times New Roman" panose="02020603050405020304"/>
                          <a:cs typeface="Times New Roman" panose="02020603050405020304"/>
                        </a:rPr>
                        <a:t>agriculture</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drones</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for </a:t>
                      </a:r>
                      <a:r>
                        <a:rPr sz="2700" dirty="0">
                          <a:latin typeface="Times New Roman" panose="02020603050405020304"/>
                          <a:cs typeface="Times New Roman" panose="02020603050405020304"/>
                        </a:rPr>
                        <a:t>pesticide</a:t>
                      </a:r>
                      <a:r>
                        <a:rPr sz="2700" spc="-9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spraying.</a:t>
                      </a:r>
                      <a:endParaRPr sz="2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9050">
                      <a:solidFill>
                        <a:srgbClr val="000000"/>
                      </a:solidFill>
                      <a:prstDash val="solid"/>
                    </a:lnT>
                    <a:lnB w="38100">
                      <a:solidFill>
                        <a:srgbClr val="FFFFFF"/>
                      </a:solidFill>
                      <a:prstDash val="solid"/>
                    </a:lnB>
                    <a:solidFill>
                      <a:srgbClr val="FAE6CE"/>
                    </a:solidFill>
                  </a:tcPr>
                </a:tc>
                <a:tc>
                  <a:txBody>
                    <a:bodyPr/>
                    <a:lstStyle/>
                    <a:p>
                      <a:pPr marL="92075">
                        <a:lnSpc>
                          <a:spcPct val="100000"/>
                        </a:lnSpc>
                        <a:spcBef>
                          <a:spcPts val="2830"/>
                        </a:spcBef>
                      </a:pPr>
                      <a:r>
                        <a:rPr sz="2700" spc="-20" dirty="0">
                          <a:latin typeface="Times New Roman" panose="02020603050405020304"/>
                          <a:cs typeface="Times New Roman" panose="02020603050405020304"/>
                        </a:rPr>
                        <a:t>2023</a:t>
                      </a:r>
                      <a:endParaRPr sz="2700">
                        <a:latin typeface="Times New Roman" panose="02020603050405020304"/>
                        <a:cs typeface="Times New Roman" panose="02020603050405020304"/>
                      </a:endParaRPr>
                    </a:p>
                  </a:txBody>
                  <a:tcPr marL="0" marR="0" marT="359410" marB="0">
                    <a:lnL w="12700">
                      <a:solidFill>
                        <a:srgbClr val="FFFFFF"/>
                      </a:solidFill>
                      <a:prstDash val="solid"/>
                    </a:lnL>
                    <a:lnR w="12700">
                      <a:solidFill>
                        <a:srgbClr val="FFFFFF"/>
                      </a:solidFill>
                      <a:prstDash val="solid"/>
                    </a:lnR>
                    <a:lnT w="19050">
                      <a:solidFill>
                        <a:srgbClr val="000000"/>
                      </a:solidFill>
                      <a:prstDash val="solid"/>
                    </a:lnT>
                    <a:lnB w="38100">
                      <a:solidFill>
                        <a:srgbClr val="FFFFFF"/>
                      </a:solidFill>
                      <a:prstDash val="solid"/>
                    </a:lnB>
                    <a:solidFill>
                      <a:srgbClr val="FAE6CE"/>
                    </a:solidFill>
                  </a:tcPr>
                </a:tc>
                <a:tc>
                  <a:txBody>
                    <a:bodyPr/>
                    <a:lstStyle/>
                    <a:p>
                      <a:pPr marL="92075" marR="57785">
                        <a:lnSpc>
                          <a:spcPct val="100000"/>
                        </a:lnSpc>
                        <a:spcBef>
                          <a:spcPts val="2830"/>
                        </a:spcBef>
                        <a:tabLst>
                          <a:tab pos="1361440" algn="l"/>
                          <a:tab pos="1529080" algn="l"/>
                          <a:tab pos="1665605" algn="l"/>
                          <a:tab pos="1696720" algn="l"/>
                          <a:tab pos="1736725" algn="l"/>
                          <a:tab pos="1792605" algn="l"/>
                          <a:tab pos="2381250" algn="l"/>
                          <a:tab pos="2614295" algn="l"/>
                          <a:tab pos="2701290" algn="l"/>
                          <a:tab pos="3065145" algn="l"/>
                          <a:tab pos="3185795" algn="l"/>
                          <a:tab pos="3489325" algn="l"/>
                          <a:tab pos="3539490" algn="l"/>
                          <a:tab pos="3565525" algn="l"/>
                          <a:tab pos="3670935" algn="l"/>
                          <a:tab pos="3858895" algn="l"/>
                          <a:tab pos="4431030" algn="l"/>
                          <a:tab pos="4758690" algn="l"/>
                          <a:tab pos="4807585" algn="l"/>
                          <a:tab pos="5179695" algn="l"/>
                          <a:tab pos="5275580" algn="l"/>
                          <a:tab pos="5516245" algn="l"/>
                          <a:tab pos="5648960" algn="l"/>
                          <a:tab pos="5726430" algn="l"/>
                          <a:tab pos="6098540" algn="l"/>
                          <a:tab pos="6250940" algn="l"/>
                          <a:tab pos="6308725" algn="l"/>
                        </a:tabLst>
                      </a:pPr>
                      <a:r>
                        <a:rPr sz="2700" dirty="0">
                          <a:latin typeface="Times New Roman" panose="02020603050405020304"/>
                          <a:cs typeface="Times New Roman" panose="02020603050405020304"/>
                        </a:rPr>
                        <a:t>Agricultural</a:t>
                      </a:r>
                      <a:r>
                        <a:rPr sz="2700" spc="-70" dirty="0">
                          <a:latin typeface="Times New Roman" panose="02020603050405020304"/>
                          <a:cs typeface="Times New Roman" panose="02020603050405020304"/>
                        </a:rPr>
                        <a:t> </a:t>
                      </a:r>
                      <a:r>
                        <a:rPr sz="2700" dirty="0">
                          <a:latin typeface="Times New Roman" panose="02020603050405020304"/>
                          <a:cs typeface="Times New Roman" panose="02020603050405020304"/>
                        </a:rPr>
                        <a:t>Internet</a:t>
                      </a:r>
                      <a:r>
                        <a:rPr sz="2700" spc="-50" dirty="0">
                          <a:latin typeface="Times New Roman" panose="02020603050405020304"/>
                          <a:cs typeface="Times New Roman" panose="02020603050405020304"/>
                        </a:rPr>
                        <a:t> </a:t>
                      </a:r>
                      <a:r>
                        <a:rPr sz="2700" dirty="0">
                          <a:latin typeface="Times New Roman" panose="02020603050405020304"/>
                          <a:cs typeface="Times New Roman" panose="02020603050405020304"/>
                        </a:rPr>
                        <a:t>of</a:t>
                      </a:r>
                      <a:r>
                        <a:rPr sz="2700" spc="-105" dirty="0">
                          <a:latin typeface="Times New Roman" panose="02020603050405020304"/>
                          <a:cs typeface="Times New Roman" panose="02020603050405020304"/>
                        </a:rPr>
                        <a:t> </a:t>
                      </a:r>
                      <a:r>
                        <a:rPr sz="2700" dirty="0">
                          <a:latin typeface="Times New Roman" panose="02020603050405020304"/>
                          <a:cs typeface="Times New Roman" panose="02020603050405020304"/>
                        </a:rPr>
                        <a:t>Things</a:t>
                      </a:r>
                      <a:r>
                        <a:rPr sz="2700" spc="-55" dirty="0">
                          <a:latin typeface="Times New Roman" panose="02020603050405020304"/>
                          <a:cs typeface="Times New Roman" panose="02020603050405020304"/>
                        </a:rPr>
                        <a:t> </a:t>
                      </a:r>
                      <a:r>
                        <a:rPr sz="2700" dirty="0">
                          <a:latin typeface="Times New Roman" panose="02020603050405020304"/>
                          <a:cs typeface="Times New Roman" panose="02020603050405020304"/>
                        </a:rPr>
                        <a:t>has</a:t>
                      </a:r>
                      <a:r>
                        <a:rPr sz="2700" spc="-45" dirty="0">
                          <a:latin typeface="Times New Roman" panose="02020603050405020304"/>
                          <a:cs typeface="Times New Roman" panose="02020603050405020304"/>
                        </a:rPr>
                        <a:t> </a:t>
                      </a:r>
                      <a:r>
                        <a:rPr sz="2700" dirty="0">
                          <a:latin typeface="Times New Roman" panose="02020603050405020304"/>
                          <a:cs typeface="Times New Roman" panose="02020603050405020304"/>
                        </a:rPr>
                        <a:t>brought</a:t>
                      </a:r>
                      <a:r>
                        <a:rPr sz="2700" spc="-65"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new </a:t>
                      </a:r>
                      <a:r>
                        <a:rPr sz="2700" spc="-10" dirty="0">
                          <a:latin typeface="Times New Roman" panose="02020603050405020304"/>
                          <a:cs typeface="Times New Roman" panose="02020603050405020304"/>
                        </a:rPr>
                        <a:t>changes</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to</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agricultural</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production.</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It</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not</a:t>
                      </a:r>
                      <a:r>
                        <a:rPr sz="2700"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only </a:t>
                      </a:r>
                      <a:r>
                        <a:rPr sz="2700" spc="-10" dirty="0">
                          <a:latin typeface="Times New Roman" panose="02020603050405020304"/>
                          <a:cs typeface="Times New Roman" panose="02020603050405020304"/>
                        </a:rPr>
                        <a:t>increases</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agricultural</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output</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but</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can</a:t>
                      </a:r>
                      <a:r>
                        <a:rPr sz="2700"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also </a:t>
                      </a:r>
                      <a:r>
                        <a:rPr sz="2700" spc="-10" dirty="0">
                          <a:latin typeface="Times New Roman" panose="02020603050405020304"/>
                          <a:cs typeface="Times New Roman" panose="02020603050405020304"/>
                        </a:rPr>
                        <a:t>effectively</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improve</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the</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quality</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of</a:t>
                      </a:r>
                      <a:r>
                        <a:rPr sz="2700" dirty="0">
                          <a:latin typeface="Times New Roman" panose="02020603050405020304"/>
                          <a:cs typeface="Times New Roman" panose="02020603050405020304"/>
                        </a:rPr>
                        <a:t>		</a:t>
                      </a:r>
                      <a:r>
                        <a:rPr sz="2700" spc="-66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agricultural products,</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reduce</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labor</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costs,</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increase</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farmers’ income,</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and</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truly</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realize</a:t>
                      </a:r>
                      <a:r>
                        <a:rPr sz="2700" dirty="0">
                          <a:latin typeface="Times New Roman" panose="02020603050405020304"/>
                          <a:cs typeface="Times New Roman" panose="02020603050405020304"/>
                        </a:rPr>
                        <a:t>			</a:t>
                      </a:r>
                      <a:r>
                        <a:rPr sz="2700" spc="-625" dirty="0">
                          <a:latin typeface="Times New Roman" panose="02020603050405020304"/>
                          <a:cs typeface="Times New Roman" panose="02020603050405020304"/>
                        </a:rPr>
                        <a:t> </a:t>
                      </a:r>
                      <a:r>
                        <a:rPr sz="2700" dirty="0">
                          <a:latin typeface="Times New Roman" panose="02020603050405020304"/>
                          <a:cs typeface="Times New Roman" panose="02020603050405020304"/>
                        </a:rPr>
                        <a:t>agricultural </a:t>
                      </a:r>
                      <a:r>
                        <a:rPr sz="2700" spc="-10" dirty="0">
                          <a:latin typeface="Times New Roman" panose="02020603050405020304"/>
                          <a:cs typeface="Times New Roman" panose="02020603050405020304"/>
                        </a:rPr>
                        <a:t>modernization</a:t>
                      </a:r>
                      <a:r>
                        <a:rPr sz="270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and</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intelligence.</a:t>
                      </a:r>
                      <a:r>
                        <a:rPr sz="2700"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This</a:t>
                      </a:r>
                      <a:r>
                        <a:rPr sz="2700"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paper </a:t>
                      </a:r>
                      <a:r>
                        <a:rPr sz="2700" dirty="0">
                          <a:latin typeface="Times New Roman" panose="02020603050405020304"/>
                          <a:cs typeface="Times New Roman" panose="02020603050405020304"/>
                        </a:rPr>
                        <a:t>systematically</a:t>
                      </a:r>
                      <a:r>
                        <a:rPr sz="2700" spc="110" dirty="0">
                          <a:latin typeface="Times New Roman" panose="02020603050405020304"/>
                          <a:cs typeface="Times New Roman" panose="02020603050405020304"/>
                        </a:rPr>
                        <a:t> </a:t>
                      </a:r>
                      <a:r>
                        <a:rPr sz="2700" dirty="0">
                          <a:latin typeface="Times New Roman" panose="02020603050405020304"/>
                          <a:cs typeface="Times New Roman" panose="02020603050405020304"/>
                        </a:rPr>
                        <a:t>summarizes</a:t>
                      </a:r>
                      <a:r>
                        <a:rPr sz="2700" spc="105" dirty="0">
                          <a:latin typeface="Times New Roman" panose="02020603050405020304"/>
                          <a:cs typeface="Times New Roman" panose="02020603050405020304"/>
                        </a:rPr>
                        <a:t> </a:t>
                      </a:r>
                      <a:r>
                        <a:rPr sz="2700" dirty="0">
                          <a:latin typeface="Times New Roman" panose="02020603050405020304"/>
                          <a:cs typeface="Times New Roman" panose="02020603050405020304"/>
                        </a:rPr>
                        <a:t>the</a:t>
                      </a:r>
                      <a:r>
                        <a:rPr sz="2700" spc="100" dirty="0">
                          <a:latin typeface="Times New Roman" panose="02020603050405020304"/>
                          <a:cs typeface="Times New Roman" panose="02020603050405020304"/>
                        </a:rPr>
                        <a:t> </a:t>
                      </a:r>
                      <a:r>
                        <a:rPr sz="2700" dirty="0">
                          <a:latin typeface="Times New Roman" panose="02020603050405020304"/>
                          <a:cs typeface="Times New Roman" panose="02020603050405020304"/>
                        </a:rPr>
                        <a:t>research</a:t>
                      </a:r>
                      <a:r>
                        <a:rPr sz="2700" spc="100" dirty="0">
                          <a:latin typeface="Times New Roman" panose="02020603050405020304"/>
                          <a:cs typeface="Times New Roman" panose="02020603050405020304"/>
                        </a:rPr>
                        <a:t> </a:t>
                      </a:r>
                      <a:r>
                        <a:rPr sz="2700" dirty="0">
                          <a:latin typeface="Times New Roman" panose="02020603050405020304"/>
                          <a:cs typeface="Times New Roman" panose="02020603050405020304"/>
                        </a:rPr>
                        <a:t>status</a:t>
                      </a:r>
                      <a:r>
                        <a:rPr sz="2700" spc="110"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of </a:t>
                      </a:r>
                      <a:r>
                        <a:rPr sz="2700" dirty="0">
                          <a:latin typeface="Times New Roman" panose="02020603050405020304"/>
                          <a:cs typeface="Times New Roman" panose="02020603050405020304"/>
                        </a:rPr>
                        <a:t>agricultural</a:t>
                      </a:r>
                      <a:r>
                        <a:rPr sz="2700" spc="-15" dirty="0">
                          <a:latin typeface="Times New Roman" panose="02020603050405020304"/>
                          <a:cs typeface="Times New Roman" panose="02020603050405020304"/>
                        </a:rPr>
                        <a:t> </a:t>
                      </a:r>
                      <a:r>
                        <a:rPr sz="2700" spc="-20" dirty="0">
                          <a:latin typeface="Times New Roman" panose="02020603050405020304"/>
                          <a:cs typeface="Times New Roman" panose="02020603050405020304"/>
                        </a:rPr>
                        <a:t>IoT.</a:t>
                      </a:r>
                      <a:endParaRPr sz="2700">
                        <a:latin typeface="Times New Roman" panose="02020603050405020304"/>
                        <a:cs typeface="Times New Roman" panose="02020603050405020304"/>
                      </a:endParaRPr>
                    </a:p>
                  </a:txBody>
                  <a:tcPr marL="0" marR="0" marT="359410" marB="0">
                    <a:lnL w="12700">
                      <a:solidFill>
                        <a:srgbClr val="FFFFFF"/>
                      </a:solidFill>
                      <a:prstDash val="solid"/>
                    </a:lnL>
                    <a:lnR w="12700">
                      <a:solidFill>
                        <a:srgbClr val="FFFFFF"/>
                      </a:solidFill>
                      <a:prstDash val="solid"/>
                    </a:lnR>
                    <a:lnT w="19050">
                      <a:solidFill>
                        <a:srgbClr val="000000"/>
                      </a:solidFill>
                      <a:prstDash val="solid"/>
                    </a:lnT>
                    <a:lnB w="38100">
                      <a:solidFill>
                        <a:srgbClr val="FFFFFF"/>
                      </a:solidFill>
                      <a:prstDash val="solid"/>
                    </a:lnB>
                    <a:solidFill>
                      <a:srgbClr val="FAE6CE"/>
                    </a:solidFill>
                  </a:tcPr>
                </a:tc>
              </a:tr>
            </a:tbl>
          </a:graphicData>
        </a:graphic>
      </p:graphicFrame>
      <p:sp>
        <p:nvSpPr>
          <p:cNvPr id="3" name="object 3"/>
          <p:cNvSpPr txBox="1">
            <a:spLocks noGrp="1"/>
          </p:cNvSpPr>
          <p:nvPr>
            <p:ph type="sldNum" sz="quarter" idx="7"/>
          </p:nvPr>
        </p:nvSpPr>
        <p:spPr>
          <a:xfrm>
            <a:off x="16503015" y="9869805"/>
            <a:ext cx="549910" cy="29718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4" name="object 4"/>
          <p:cNvSpPr txBox="1">
            <a:spLocks noGrp="1"/>
          </p:cNvSpPr>
          <p:nvPr>
            <p:ph type="ftr" sz="quarter" idx="5"/>
          </p:nvPr>
        </p:nvSpPr>
        <p:spPr>
          <a:xfrm>
            <a:off x="1724660" y="9879965"/>
            <a:ext cx="1798320" cy="177165"/>
          </a:xfrm>
          <a:prstGeom prst="rect">
            <a:avLst/>
          </a:prstGeom>
        </p:spPr>
        <p:txBody>
          <a:bodyPr vert="horz" wrap="square" lIns="0" tIns="0" rIns="0" bIns="0" rtlCol="0">
            <a:sp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5" name="object 5"/>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68595" y="987679"/>
            <a:ext cx="7160259" cy="574040"/>
          </a:xfrm>
          <a:prstGeom prst="rect">
            <a:avLst/>
          </a:prstGeom>
        </p:spPr>
        <p:txBody>
          <a:bodyPr vert="horz" wrap="square" lIns="0" tIns="12700" rIns="0" bIns="0" rtlCol="0">
            <a:spAutoFit/>
          </a:bodyPr>
          <a:lstStyle/>
          <a:p>
            <a:pPr marL="12700">
              <a:lnSpc>
                <a:spcPct val="100000"/>
              </a:lnSpc>
              <a:spcBef>
                <a:spcPts val="100"/>
              </a:spcBef>
            </a:pPr>
            <a:r>
              <a:rPr dirty="0"/>
              <a:t>DESIGN</a:t>
            </a:r>
            <a:r>
              <a:rPr spc="-210" dirty="0"/>
              <a:t> </a:t>
            </a:r>
            <a:r>
              <a:rPr dirty="0"/>
              <a:t>AND </a:t>
            </a:r>
            <a:r>
              <a:rPr spc="-10" dirty="0"/>
              <a:t>METHODOLOGIES</a:t>
            </a:r>
            <a:endParaRPr spc="-10" dirty="0"/>
          </a:p>
        </p:txBody>
      </p:sp>
      <p:sp>
        <p:nvSpPr>
          <p:cNvPr id="3" name="object 3"/>
          <p:cNvSpPr txBox="1"/>
          <p:nvPr/>
        </p:nvSpPr>
        <p:spPr>
          <a:xfrm>
            <a:off x="1595374" y="2008377"/>
            <a:ext cx="6068695" cy="513715"/>
          </a:xfrm>
          <a:prstGeom prst="rect">
            <a:avLst/>
          </a:prstGeom>
        </p:spPr>
        <p:txBody>
          <a:bodyPr vert="horz" wrap="square" lIns="0" tIns="12700" rIns="0" bIns="0" rtlCol="0">
            <a:spAutoFit/>
          </a:bodyPr>
          <a:lstStyle/>
          <a:p>
            <a:pPr marL="469265" indent="-456565">
              <a:lnSpc>
                <a:spcPct val="100000"/>
              </a:lnSpc>
              <a:spcBef>
                <a:spcPts val="100"/>
              </a:spcBef>
              <a:buFont typeface="Wingdings" panose="05000000000000000000"/>
              <a:buChar char=""/>
              <a:tabLst>
                <a:tab pos="469265" algn="l"/>
              </a:tabLst>
            </a:pPr>
            <a:r>
              <a:rPr sz="3200" b="1" dirty="0">
                <a:latin typeface="Times New Roman" panose="02020603050405020304"/>
                <a:cs typeface="Times New Roman" panose="02020603050405020304"/>
              </a:rPr>
              <a:t>MODULE 1:</a:t>
            </a:r>
            <a:r>
              <a:rPr sz="3200" b="1" spc="-15"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DECISION</a:t>
            </a:r>
            <a:r>
              <a:rPr sz="3200" b="1" spc="-60" dirty="0">
                <a:latin typeface="Times New Roman" panose="02020603050405020304"/>
                <a:cs typeface="Times New Roman" panose="02020603050405020304"/>
              </a:rPr>
              <a:t> </a:t>
            </a:r>
            <a:r>
              <a:rPr sz="3200" b="1" spc="-20" dirty="0">
                <a:latin typeface="Times New Roman" panose="02020603050405020304"/>
                <a:cs typeface="Times New Roman" panose="02020603050405020304"/>
              </a:rPr>
              <a:t>TREE</a:t>
            </a:r>
            <a:endParaRPr sz="32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3083181" y="3038928"/>
            <a:ext cx="11267887" cy="5671465"/>
          </a:xfrm>
          <a:prstGeom prst="rect">
            <a:avLst/>
          </a:prstGeom>
        </p:spPr>
      </p:pic>
      <p:sp>
        <p:nvSpPr>
          <p:cNvPr id="5" name="object 5"/>
          <p:cNvSpPr txBox="1">
            <a:spLocks noGrp="1"/>
          </p:cNvSpPr>
          <p:nvPr>
            <p:ph type="sldNum" sz="quarter" idx="7"/>
          </p:nvPr>
        </p:nvSpPr>
        <p:spPr>
          <a:xfrm>
            <a:off x="16489045" y="9869805"/>
            <a:ext cx="593090" cy="417195"/>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6" name="object 6"/>
          <p:cNvSpPr txBox="1">
            <a:spLocks noGrp="1"/>
          </p:cNvSpPr>
          <p:nvPr>
            <p:ph type="ftr" sz="quarter" idx="5"/>
          </p:nvPr>
        </p:nvSpPr>
        <p:spPr>
          <a:xfrm>
            <a:off x="1174750" y="9869805"/>
            <a:ext cx="1856740" cy="20828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7" name="object 7"/>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8311" y="983996"/>
            <a:ext cx="10580370" cy="1661160"/>
          </a:xfrm>
          <a:prstGeom prst="rect">
            <a:avLst/>
          </a:prstGeom>
        </p:spPr>
        <p:txBody>
          <a:bodyPr vert="horz" wrap="square" lIns="0" tIns="12700" rIns="0" bIns="0" rtlCol="0">
            <a:spAutoFit/>
          </a:bodyPr>
          <a:lstStyle/>
          <a:p>
            <a:pPr marL="2355850">
              <a:lnSpc>
                <a:spcPct val="100000"/>
              </a:lnSpc>
              <a:spcBef>
                <a:spcPts val="100"/>
              </a:spcBef>
            </a:pPr>
            <a:r>
              <a:rPr sz="3200" b="1" dirty="0">
                <a:latin typeface="Times New Roman" panose="02020603050405020304"/>
                <a:cs typeface="Times New Roman" panose="02020603050405020304"/>
              </a:rPr>
              <a:t>MODULE</a:t>
            </a:r>
            <a:r>
              <a:rPr sz="3200" b="1" spc="-30"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1:</a:t>
            </a:r>
            <a:r>
              <a:rPr sz="3200" b="1" spc="-35"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Collection</a:t>
            </a:r>
            <a:r>
              <a:rPr sz="3200" b="1" spc="-55"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and</a:t>
            </a:r>
            <a:r>
              <a:rPr sz="3200" b="1" spc="-35"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Processing</a:t>
            </a:r>
            <a:r>
              <a:rPr sz="3200" b="1" spc="-45"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of</a:t>
            </a:r>
            <a:r>
              <a:rPr sz="3200" b="1" spc="-20" dirty="0">
                <a:latin typeface="Times New Roman" panose="02020603050405020304"/>
                <a:cs typeface="Times New Roman" panose="02020603050405020304"/>
              </a:rPr>
              <a:t> Data</a:t>
            </a:r>
            <a:endParaRPr sz="3200">
              <a:latin typeface="Times New Roman" panose="02020603050405020304"/>
              <a:cs typeface="Times New Roman" panose="02020603050405020304"/>
            </a:endParaRPr>
          </a:p>
          <a:p>
            <a:pPr>
              <a:lnSpc>
                <a:spcPct val="100000"/>
              </a:lnSpc>
              <a:spcBef>
                <a:spcPts val="1515"/>
              </a:spcBef>
            </a:pPr>
            <a:endParaRPr sz="3200">
              <a:latin typeface="Times New Roman" panose="02020603050405020304"/>
              <a:cs typeface="Times New Roman" panose="02020603050405020304"/>
            </a:endParaRPr>
          </a:p>
          <a:p>
            <a:pPr marL="12700">
              <a:lnSpc>
                <a:spcPct val="100000"/>
              </a:lnSpc>
            </a:pPr>
            <a:r>
              <a:rPr sz="3200" b="1" dirty="0">
                <a:latin typeface="Times New Roman" panose="02020603050405020304"/>
                <a:cs typeface="Times New Roman" panose="02020603050405020304"/>
              </a:rPr>
              <a:t>Step:1</a:t>
            </a:r>
            <a:r>
              <a:rPr sz="3200" b="1" spc="-25"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Collection</a:t>
            </a:r>
            <a:r>
              <a:rPr sz="3200" b="1" spc="-35"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of</a:t>
            </a:r>
            <a:r>
              <a:rPr sz="3200" b="1" spc="-15" dirty="0">
                <a:latin typeface="Times New Roman" panose="02020603050405020304"/>
                <a:cs typeface="Times New Roman" panose="02020603050405020304"/>
              </a:rPr>
              <a:t> </a:t>
            </a:r>
            <a:r>
              <a:rPr sz="3200" b="1" spc="-20" dirty="0">
                <a:latin typeface="Times New Roman" panose="02020603050405020304"/>
                <a:cs typeface="Times New Roman" panose="02020603050405020304"/>
              </a:rPr>
              <a:t>Data</a:t>
            </a:r>
            <a:endParaRPr sz="32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2321051" y="2892551"/>
            <a:ext cx="13350240" cy="5824728"/>
          </a:xfrm>
          <a:prstGeom prst="rect">
            <a:avLst/>
          </a:prstGeom>
        </p:spPr>
      </p:pic>
      <p:sp>
        <p:nvSpPr>
          <p:cNvPr id="4" name="object 4"/>
          <p:cNvSpPr txBox="1">
            <a:spLocks noGrp="1"/>
          </p:cNvSpPr>
          <p:nvPr>
            <p:ph type="sldNum" sz="quarter" idx="7"/>
          </p:nvPr>
        </p:nvSpPr>
        <p:spPr>
          <a:xfrm>
            <a:off x="16098520" y="9869805"/>
            <a:ext cx="680720" cy="29718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174750" y="9879965"/>
            <a:ext cx="1856740" cy="19748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645920" y="1581911"/>
            <a:ext cx="15172944" cy="6821424"/>
          </a:xfrm>
          <a:prstGeom prst="rect">
            <a:avLst/>
          </a:prstGeom>
        </p:spPr>
      </p:pic>
      <p:sp>
        <p:nvSpPr>
          <p:cNvPr id="3" name="object 3"/>
          <p:cNvSpPr txBox="1">
            <a:spLocks noGrp="1"/>
          </p:cNvSpPr>
          <p:nvPr>
            <p:ph type="sldNum" sz="quarter" idx="7"/>
          </p:nvPr>
        </p:nvSpPr>
        <p:spPr>
          <a:xfrm>
            <a:off x="16489045" y="9869805"/>
            <a:ext cx="535940" cy="203835"/>
          </a:xfrm>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4" name="object 4"/>
          <p:cNvSpPr txBox="1">
            <a:spLocks noGrp="1"/>
          </p:cNvSpPr>
          <p:nvPr>
            <p:ph type="ftr" sz="quarter" idx="5"/>
          </p:nvPr>
        </p:nvSpPr>
        <p:spPr>
          <a:xfrm>
            <a:off x="1348105" y="9879965"/>
            <a:ext cx="1683385" cy="40703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5" name="object 5"/>
          <p:cNvSpPr txBox="1">
            <a:spLocks noGrp="1"/>
          </p:cNvSpPr>
          <p:nvPr>
            <p:ph type="dt" sz="half" idx="6"/>
          </p:nvPr>
        </p:nvSpPr>
        <p:spPr>
          <a:xfrm>
            <a:off x="6264275" y="9879965"/>
            <a:ext cx="5431790" cy="215265"/>
          </a:xfrm>
          <a:prstGeom prst="rect">
            <a:avLst/>
          </a:prstGeom>
        </p:spPr>
        <p:txBody>
          <a:bodyPr vert="horz" wrap="square" lIns="0" tIns="0" rIns="0" bIns="0" rtlCol="0">
            <a:no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7979" rIns="0" bIns="0" rtlCol="0">
            <a:spAutoFit/>
          </a:bodyPr>
          <a:lstStyle/>
          <a:p>
            <a:pPr marL="12700">
              <a:lnSpc>
                <a:spcPct val="100000"/>
              </a:lnSpc>
              <a:spcBef>
                <a:spcPts val="95"/>
              </a:spcBef>
            </a:pPr>
            <a:r>
              <a:rPr sz="2800" dirty="0"/>
              <a:t>Step</a:t>
            </a:r>
            <a:r>
              <a:rPr sz="2800" spc="-50" dirty="0"/>
              <a:t> </a:t>
            </a:r>
            <a:r>
              <a:rPr sz="2800" dirty="0"/>
              <a:t>2:</a:t>
            </a:r>
            <a:r>
              <a:rPr sz="2800" spc="-45" dirty="0"/>
              <a:t> </a:t>
            </a:r>
            <a:r>
              <a:rPr sz="2800" dirty="0"/>
              <a:t>Processing</a:t>
            </a:r>
            <a:r>
              <a:rPr sz="2800" spc="-50" dirty="0"/>
              <a:t> </a:t>
            </a:r>
            <a:r>
              <a:rPr sz="2800" dirty="0"/>
              <a:t>the</a:t>
            </a:r>
            <a:r>
              <a:rPr sz="2800" spc="-50" dirty="0"/>
              <a:t> </a:t>
            </a:r>
            <a:r>
              <a:rPr sz="2800" spc="-20" dirty="0"/>
              <a:t>data</a:t>
            </a:r>
            <a:endParaRPr sz="2800"/>
          </a:p>
        </p:txBody>
      </p:sp>
      <p:pic>
        <p:nvPicPr>
          <p:cNvPr id="3" name="object 3"/>
          <p:cNvPicPr/>
          <p:nvPr/>
        </p:nvPicPr>
        <p:blipFill>
          <a:blip r:embed="rId1" cstate="print"/>
          <a:stretch>
            <a:fillRect/>
          </a:stretch>
        </p:blipFill>
        <p:spPr>
          <a:xfrm>
            <a:off x="1645920" y="1574291"/>
            <a:ext cx="13902442" cy="7338059"/>
          </a:xfrm>
          <a:prstGeom prst="rect">
            <a:avLst/>
          </a:prstGeom>
        </p:spPr>
      </p:pic>
      <p:sp>
        <p:nvSpPr>
          <p:cNvPr id="4" name="object 4"/>
          <p:cNvSpPr txBox="1">
            <a:spLocks noGrp="1"/>
          </p:cNvSpPr>
          <p:nvPr>
            <p:ph type="sldNum" sz="quarter" idx="7"/>
          </p:nvPr>
        </p:nvSpPr>
        <p:spPr>
          <a:xfrm>
            <a:off x="16489045" y="9869805"/>
            <a:ext cx="622935" cy="311785"/>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1842135" cy="40703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7141" rIns="0" bIns="0" rtlCol="0">
            <a:spAutoFit/>
          </a:bodyPr>
          <a:lstStyle/>
          <a:p>
            <a:pPr marL="4939665">
              <a:lnSpc>
                <a:spcPct val="100000"/>
              </a:lnSpc>
              <a:spcBef>
                <a:spcPts val="105"/>
              </a:spcBef>
            </a:pPr>
            <a:r>
              <a:rPr sz="3200" dirty="0"/>
              <a:t>Module</a:t>
            </a:r>
            <a:r>
              <a:rPr sz="3200" spc="-25" dirty="0"/>
              <a:t> </a:t>
            </a:r>
            <a:r>
              <a:rPr sz="3200" dirty="0"/>
              <a:t>2-</a:t>
            </a:r>
            <a:r>
              <a:rPr sz="3200" spc="-15" dirty="0"/>
              <a:t> </a:t>
            </a:r>
            <a:r>
              <a:rPr sz="3200" dirty="0"/>
              <a:t>COMPUTER</a:t>
            </a:r>
            <a:r>
              <a:rPr sz="3200" spc="-90" dirty="0"/>
              <a:t> </a:t>
            </a:r>
            <a:r>
              <a:rPr sz="3200" dirty="0"/>
              <a:t>VISION</a:t>
            </a:r>
            <a:r>
              <a:rPr sz="3200" spc="-195" dirty="0"/>
              <a:t> </a:t>
            </a:r>
            <a:r>
              <a:rPr sz="3200" spc="-10" dirty="0"/>
              <a:t>ALGORITHM</a:t>
            </a:r>
            <a:endParaRPr sz="3200" dirty="0"/>
          </a:p>
        </p:txBody>
      </p:sp>
      <p:sp>
        <p:nvSpPr>
          <p:cNvPr id="4" name="object 4"/>
          <p:cNvSpPr txBox="1">
            <a:spLocks noGrp="1"/>
          </p:cNvSpPr>
          <p:nvPr>
            <p:ph type="sldNum" sz="quarter" idx="7"/>
          </p:nvPr>
        </p:nvSpPr>
        <p:spPr>
          <a:xfrm>
            <a:off x="16489045" y="9869805"/>
            <a:ext cx="492760" cy="203835"/>
          </a:xfrm>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320165" y="9879965"/>
            <a:ext cx="1711325" cy="21590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
        <p:nvSpPr>
          <p:cNvPr id="3" name="object 3"/>
          <p:cNvSpPr txBox="1"/>
          <p:nvPr/>
        </p:nvSpPr>
        <p:spPr>
          <a:xfrm>
            <a:off x="963269" y="1468881"/>
            <a:ext cx="16189325" cy="6070251"/>
          </a:xfrm>
          <a:prstGeom prst="rect">
            <a:avLst/>
          </a:prstGeom>
        </p:spPr>
        <p:txBody>
          <a:bodyPr vert="horz" wrap="square" lIns="0" tIns="12065" rIns="0" bIns="0" rtlCol="0">
            <a:spAutoFit/>
          </a:bodyPr>
          <a:lstStyle/>
          <a:p>
            <a:pPr marL="12700" marR="6350" indent="1511935" algn="just">
              <a:lnSpc>
                <a:spcPct val="100000"/>
              </a:lnSpc>
              <a:spcBef>
                <a:spcPts val="95"/>
              </a:spcBef>
            </a:pPr>
            <a:r>
              <a:rPr sz="2800" dirty="0">
                <a:latin typeface="Times New Roman" panose="02020603050405020304"/>
                <a:cs typeface="Times New Roman" panose="02020603050405020304"/>
              </a:rPr>
              <a:t>Computer</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vision</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algorithms</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are</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integral</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45"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AI-</a:t>
            </a:r>
            <a:r>
              <a:rPr sz="2800" dirty="0">
                <a:latin typeface="Times New Roman" panose="02020603050405020304"/>
                <a:cs typeface="Times New Roman" panose="02020603050405020304"/>
              </a:rPr>
              <a:t>based</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smart</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enabling</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various</a:t>
            </a:r>
            <a:r>
              <a:rPr sz="2800" spc="4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advanced </a:t>
            </a:r>
            <a:r>
              <a:rPr sz="2800" dirty="0">
                <a:latin typeface="Times New Roman" panose="02020603050405020304"/>
                <a:cs typeface="Times New Roman" panose="02020603050405020304"/>
              </a:rPr>
              <a:t>functionalities</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that</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help</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optimizing</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agricultural</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practices,</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improving</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health,</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increasing</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yields.</a:t>
            </a:r>
            <a:r>
              <a:rPr sz="2800" spc="2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Here’s </a:t>
            </a:r>
            <a:r>
              <a:rPr sz="2800" dirty="0">
                <a:latin typeface="Times New Roman" panose="02020603050405020304"/>
                <a:cs typeface="Times New Roman" panose="02020603050405020304"/>
              </a:rPr>
              <a:t>how</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computer</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vision</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is</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used</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smart</a:t>
            </a:r>
            <a:r>
              <a:rPr sz="2800" spc="-1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farming:</a:t>
            </a:r>
            <a:endParaRPr sz="2800" dirty="0">
              <a:latin typeface="Times New Roman" panose="02020603050405020304"/>
              <a:cs typeface="Times New Roman" panose="02020603050405020304"/>
            </a:endParaRPr>
          </a:p>
          <a:p>
            <a:pPr algn="just">
              <a:lnSpc>
                <a:spcPct val="100000"/>
              </a:lnSpc>
              <a:spcBef>
                <a:spcPts val="140"/>
              </a:spcBef>
            </a:pPr>
            <a:endParaRPr sz="2800" dirty="0">
              <a:latin typeface="Times New Roman" panose="02020603050405020304"/>
              <a:cs typeface="Times New Roman" panose="02020603050405020304"/>
            </a:endParaRPr>
          </a:p>
          <a:p>
            <a:pPr marL="367665" indent="-354965" algn="just">
              <a:lnSpc>
                <a:spcPct val="100000"/>
              </a:lnSpc>
              <a:spcBef>
                <a:spcPts val="5"/>
              </a:spcBef>
              <a:buAutoNum type="arabicPeriod"/>
              <a:tabLst>
                <a:tab pos="367665" algn="l"/>
              </a:tabLst>
            </a:pPr>
            <a:r>
              <a:rPr sz="2800" b="1" dirty="0">
                <a:latin typeface="Times New Roman" panose="02020603050405020304"/>
                <a:cs typeface="Times New Roman" panose="02020603050405020304"/>
              </a:rPr>
              <a:t>Plant</a:t>
            </a:r>
            <a:r>
              <a:rPr sz="2800" b="1" spc="-55"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Disease</a:t>
            </a:r>
            <a:r>
              <a:rPr sz="2800" b="1" spc="-70" dirty="0">
                <a:latin typeface="Times New Roman" panose="02020603050405020304"/>
                <a:cs typeface="Times New Roman" panose="02020603050405020304"/>
              </a:rPr>
              <a:t> </a:t>
            </a:r>
            <a:r>
              <a:rPr sz="2800" b="1" spc="-10" dirty="0" err="1">
                <a:latin typeface="Times New Roman" panose="02020603050405020304"/>
                <a:cs typeface="Times New Roman" panose="02020603050405020304"/>
              </a:rPr>
              <a:t>Detection</a:t>
            </a:r>
            <a:r>
              <a:rPr sz="2800" dirty="0" err="1">
                <a:latin typeface="Times New Roman" panose="02020603050405020304"/>
                <a:cs typeface="Times New Roman" panose="02020603050405020304"/>
              </a:rPr>
              <a:t>Image</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Classification:</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Computer</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vision</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can</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analyze</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images</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plants</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detect</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diseases.</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Using</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deep</a:t>
            </a:r>
            <a:r>
              <a:rPr sz="2800" spc="-10" dirty="0">
                <a:latin typeface="Times New Roman" panose="02020603050405020304"/>
                <a:cs typeface="Times New Roman" panose="02020603050405020304"/>
              </a:rPr>
              <a:t> learning </a:t>
            </a:r>
            <a:r>
              <a:rPr sz="2800" dirty="0">
                <a:latin typeface="Times New Roman" panose="02020603050405020304"/>
                <a:cs typeface="Times New Roman" panose="02020603050405020304"/>
              </a:rPr>
              <a:t>models</a:t>
            </a:r>
            <a:r>
              <a:rPr sz="2800" spc="120" dirty="0">
                <a:latin typeface="Times New Roman" panose="02020603050405020304"/>
                <a:cs typeface="Times New Roman" panose="02020603050405020304"/>
              </a:rPr>
              <a:t> </a:t>
            </a:r>
            <a:r>
              <a:rPr sz="2800" dirty="0">
                <a:latin typeface="Times New Roman" panose="02020603050405020304"/>
                <a:cs typeface="Times New Roman" panose="02020603050405020304"/>
              </a:rPr>
              <a:t>like</a:t>
            </a:r>
            <a:r>
              <a:rPr sz="2800" spc="11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Convolutional</a:t>
            </a:r>
            <a:r>
              <a:rPr sz="2800" spc="120" dirty="0">
                <a:latin typeface="Times New Roman" panose="02020603050405020304"/>
                <a:cs typeface="Times New Roman" panose="02020603050405020304"/>
              </a:rPr>
              <a:t> </a:t>
            </a:r>
            <a:r>
              <a:rPr sz="2800" dirty="0">
                <a:latin typeface="Times New Roman" panose="02020603050405020304"/>
                <a:cs typeface="Times New Roman" panose="02020603050405020304"/>
              </a:rPr>
              <a:t>Neural</a:t>
            </a:r>
            <a:r>
              <a:rPr sz="2800" spc="114" dirty="0">
                <a:latin typeface="Times New Roman" panose="02020603050405020304"/>
                <a:cs typeface="Times New Roman" panose="02020603050405020304"/>
              </a:rPr>
              <a:t> </a:t>
            </a:r>
            <a:r>
              <a:rPr sz="2800" dirty="0">
                <a:latin typeface="Times New Roman" panose="02020603050405020304"/>
                <a:cs typeface="Times New Roman" panose="02020603050405020304"/>
              </a:rPr>
              <a:t>Networks</a:t>
            </a:r>
            <a:r>
              <a:rPr sz="2800" spc="125" dirty="0">
                <a:latin typeface="Times New Roman" panose="02020603050405020304"/>
                <a:cs typeface="Times New Roman" panose="02020603050405020304"/>
              </a:rPr>
              <a:t> </a:t>
            </a:r>
            <a:r>
              <a:rPr sz="2800" dirty="0">
                <a:latin typeface="Times New Roman" panose="02020603050405020304"/>
                <a:cs typeface="Times New Roman" panose="02020603050405020304"/>
              </a:rPr>
              <a:t>(CNNs),</a:t>
            </a:r>
            <a:r>
              <a:rPr sz="2800" spc="114"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114" dirty="0">
                <a:latin typeface="Times New Roman" panose="02020603050405020304"/>
                <a:cs typeface="Times New Roman" panose="02020603050405020304"/>
              </a:rPr>
              <a:t> </a:t>
            </a:r>
            <a:r>
              <a:rPr sz="2800" dirty="0">
                <a:latin typeface="Times New Roman" panose="02020603050405020304"/>
                <a:cs typeface="Times New Roman" panose="02020603050405020304"/>
              </a:rPr>
              <a:t>system</a:t>
            </a:r>
            <a:r>
              <a:rPr sz="2800" spc="85" dirty="0">
                <a:latin typeface="Times New Roman" panose="02020603050405020304"/>
                <a:cs typeface="Times New Roman" panose="02020603050405020304"/>
              </a:rPr>
              <a:t> </a:t>
            </a:r>
            <a:r>
              <a:rPr sz="2800" dirty="0">
                <a:latin typeface="Times New Roman" panose="02020603050405020304"/>
                <a:cs typeface="Times New Roman" panose="02020603050405020304"/>
              </a:rPr>
              <a:t>can</a:t>
            </a:r>
            <a:r>
              <a:rPr sz="2800" spc="125" dirty="0">
                <a:latin typeface="Times New Roman" panose="02020603050405020304"/>
                <a:cs typeface="Times New Roman" panose="02020603050405020304"/>
              </a:rPr>
              <a:t> </a:t>
            </a:r>
            <a:r>
              <a:rPr sz="2800" dirty="0">
                <a:latin typeface="Times New Roman" panose="02020603050405020304"/>
                <a:cs typeface="Times New Roman" panose="02020603050405020304"/>
              </a:rPr>
              <a:t>classify</a:t>
            </a:r>
            <a:r>
              <a:rPr sz="2800" spc="1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120" dirty="0">
                <a:latin typeface="Times New Roman" panose="02020603050405020304"/>
                <a:cs typeface="Times New Roman" panose="02020603050405020304"/>
              </a:rPr>
              <a:t> </a:t>
            </a:r>
            <a:r>
              <a:rPr sz="2800" dirty="0">
                <a:latin typeface="Times New Roman" panose="02020603050405020304"/>
                <a:cs typeface="Times New Roman" panose="02020603050405020304"/>
              </a:rPr>
              <a:t>identify</a:t>
            </a:r>
            <a:r>
              <a:rPr sz="2800" spc="120" dirty="0">
                <a:latin typeface="Times New Roman" panose="02020603050405020304"/>
                <a:cs typeface="Times New Roman" panose="02020603050405020304"/>
              </a:rPr>
              <a:t> </a:t>
            </a:r>
            <a:r>
              <a:rPr sz="2800" dirty="0">
                <a:latin typeface="Times New Roman" panose="02020603050405020304"/>
                <a:cs typeface="Times New Roman" panose="02020603050405020304"/>
              </a:rPr>
              <a:t>diseases</a:t>
            </a:r>
            <a:r>
              <a:rPr sz="2800" spc="114" dirty="0">
                <a:latin typeface="Times New Roman" panose="02020603050405020304"/>
                <a:cs typeface="Times New Roman" panose="02020603050405020304"/>
              </a:rPr>
              <a:t> </a:t>
            </a:r>
            <a:r>
              <a:rPr sz="2800" dirty="0">
                <a:latin typeface="Times New Roman" panose="02020603050405020304"/>
                <a:cs typeface="Times New Roman" panose="02020603050405020304"/>
              </a:rPr>
              <a:t>from</a:t>
            </a:r>
            <a:r>
              <a:rPr sz="2800" spc="11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images </a:t>
            </a:r>
            <a:r>
              <a:rPr sz="2800" dirty="0">
                <a:latin typeface="Times New Roman" panose="02020603050405020304"/>
                <a:cs typeface="Times New Roman" panose="02020603050405020304"/>
              </a:rPr>
              <a:t>of</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leaves,</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stems,</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or</a:t>
            </a:r>
            <a:r>
              <a:rPr sz="2800" spc="-15" dirty="0">
                <a:latin typeface="Times New Roman" panose="02020603050405020304"/>
                <a:cs typeface="Times New Roman" panose="02020603050405020304"/>
              </a:rPr>
              <a:t> </a:t>
            </a:r>
            <a:r>
              <a:rPr sz="2800" spc="-10" dirty="0" err="1">
                <a:latin typeface="Times New Roman" panose="02020603050405020304"/>
                <a:cs typeface="Times New Roman" panose="02020603050405020304"/>
              </a:rPr>
              <a:t>fruits.Real</a:t>
            </a:r>
            <a:r>
              <a:rPr sz="2800" spc="-10" dirty="0">
                <a:latin typeface="Times New Roman" panose="02020603050405020304"/>
                <a:cs typeface="Times New Roman" panose="02020603050405020304"/>
              </a:rPr>
              <a:t>-</a:t>
            </a:r>
            <a:r>
              <a:rPr sz="2800" dirty="0">
                <a:latin typeface="Times New Roman" panose="02020603050405020304"/>
                <a:cs typeface="Times New Roman" panose="02020603050405020304"/>
              </a:rPr>
              <a:t>time</a:t>
            </a:r>
            <a:r>
              <a:rPr sz="2800" spc="375" dirty="0">
                <a:latin typeface="Times New Roman" panose="02020603050405020304"/>
                <a:cs typeface="Times New Roman" panose="02020603050405020304"/>
              </a:rPr>
              <a:t> </a:t>
            </a:r>
            <a:r>
              <a:rPr sz="2800" dirty="0">
                <a:latin typeface="Times New Roman" panose="02020603050405020304"/>
                <a:cs typeface="Times New Roman" panose="02020603050405020304"/>
              </a:rPr>
              <a:t>Monitoring:</a:t>
            </a:r>
            <a:r>
              <a:rPr sz="2800" spc="380" dirty="0">
                <a:latin typeface="Times New Roman" panose="02020603050405020304"/>
                <a:cs typeface="Times New Roman" panose="02020603050405020304"/>
              </a:rPr>
              <a:t> </a:t>
            </a:r>
            <a:r>
              <a:rPr sz="2800" dirty="0">
                <a:latin typeface="Times New Roman" panose="02020603050405020304"/>
                <a:cs typeface="Times New Roman" panose="02020603050405020304"/>
              </a:rPr>
              <a:t>Cameras</a:t>
            </a:r>
            <a:r>
              <a:rPr sz="2800" spc="395" dirty="0">
                <a:latin typeface="Times New Roman" panose="02020603050405020304"/>
                <a:cs typeface="Times New Roman" panose="02020603050405020304"/>
              </a:rPr>
              <a:t> </a:t>
            </a:r>
            <a:r>
              <a:rPr sz="2800" dirty="0">
                <a:latin typeface="Times New Roman" panose="02020603050405020304"/>
                <a:cs typeface="Times New Roman" panose="02020603050405020304"/>
              </a:rPr>
              <a:t>placed</a:t>
            </a:r>
            <a:r>
              <a:rPr sz="2800" spc="38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37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380" dirty="0">
                <a:latin typeface="Times New Roman" panose="02020603050405020304"/>
                <a:cs typeface="Times New Roman" panose="02020603050405020304"/>
              </a:rPr>
              <a:t> </a:t>
            </a:r>
            <a:r>
              <a:rPr sz="2800" dirty="0">
                <a:latin typeface="Times New Roman" panose="02020603050405020304"/>
                <a:cs typeface="Times New Roman" panose="02020603050405020304"/>
              </a:rPr>
              <a:t>field</a:t>
            </a:r>
            <a:r>
              <a:rPr sz="2800" spc="390" dirty="0">
                <a:latin typeface="Times New Roman" panose="02020603050405020304"/>
                <a:cs typeface="Times New Roman" panose="02020603050405020304"/>
              </a:rPr>
              <a:t> </a:t>
            </a:r>
            <a:r>
              <a:rPr sz="2800" dirty="0">
                <a:latin typeface="Times New Roman" panose="02020603050405020304"/>
                <a:cs typeface="Times New Roman" panose="02020603050405020304"/>
              </a:rPr>
              <a:t>can</a:t>
            </a:r>
            <a:r>
              <a:rPr sz="2800" spc="385"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continuously</a:t>
            </a:r>
            <a:r>
              <a:rPr sz="2800" spc="390" dirty="0">
                <a:latin typeface="Times New Roman" panose="02020603050405020304"/>
                <a:cs typeface="Times New Roman" panose="02020603050405020304"/>
              </a:rPr>
              <a:t> </a:t>
            </a:r>
            <a:r>
              <a:rPr sz="2800" dirty="0">
                <a:latin typeface="Times New Roman" panose="02020603050405020304"/>
                <a:cs typeface="Times New Roman" panose="02020603050405020304"/>
              </a:rPr>
              <a:t>monitor</a:t>
            </a:r>
            <a:r>
              <a:rPr sz="2800" spc="390" dirty="0">
                <a:latin typeface="Times New Roman" panose="02020603050405020304"/>
                <a:cs typeface="Times New Roman" panose="02020603050405020304"/>
              </a:rPr>
              <a:t> </a:t>
            </a:r>
            <a:r>
              <a:rPr sz="2800" dirty="0">
                <a:latin typeface="Times New Roman" panose="02020603050405020304"/>
                <a:cs typeface="Times New Roman" panose="02020603050405020304"/>
              </a:rPr>
              <a:t>plants.</a:t>
            </a:r>
            <a:r>
              <a:rPr sz="2800" spc="375" dirty="0">
                <a:latin typeface="Times New Roman" panose="02020603050405020304"/>
                <a:cs typeface="Times New Roman" panose="02020603050405020304"/>
              </a:rPr>
              <a:t> </a:t>
            </a:r>
            <a:r>
              <a:rPr sz="2800" dirty="0">
                <a:latin typeface="Times New Roman" panose="02020603050405020304"/>
                <a:cs typeface="Times New Roman" panose="02020603050405020304"/>
              </a:rPr>
              <a:t>When</a:t>
            </a:r>
            <a:r>
              <a:rPr sz="2800" spc="395" dirty="0">
                <a:latin typeface="Times New Roman" panose="02020603050405020304"/>
                <a:cs typeface="Times New Roman" panose="02020603050405020304"/>
              </a:rPr>
              <a:t> </a:t>
            </a:r>
            <a:r>
              <a:rPr sz="2800" dirty="0">
                <a:latin typeface="Times New Roman" panose="02020603050405020304"/>
                <a:cs typeface="Times New Roman" panose="02020603050405020304"/>
              </a:rPr>
              <a:t>a</a:t>
            </a:r>
            <a:r>
              <a:rPr sz="2800" spc="385" dirty="0">
                <a:latin typeface="Times New Roman" panose="02020603050405020304"/>
                <a:cs typeface="Times New Roman" panose="02020603050405020304"/>
              </a:rPr>
              <a:t> </a:t>
            </a:r>
            <a:r>
              <a:rPr sz="2800" dirty="0">
                <a:latin typeface="Times New Roman" panose="02020603050405020304"/>
                <a:cs typeface="Times New Roman" panose="02020603050405020304"/>
              </a:rPr>
              <a:t>disease</a:t>
            </a:r>
            <a:r>
              <a:rPr sz="2800" spc="375"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is </a:t>
            </a:r>
            <a:r>
              <a:rPr sz="2800" dirty="0">
                <a:latin typeface="Times New Roman" panose="02020603050405020304"/>
                <a:cs typeface="Times New Roman" panose="02020603050405020304"/>
              </a:rPr>
              <a:t>detected,</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system</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can</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alert</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farmers,</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allowing</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early</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intervention</a:t>
            </a:r>
            <a:r>
              <a:rPr sz="2800" spc="-6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reducing</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3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loss.</a:t>
            </a:r>
            <a:endParaRPr sz="2800" dirty="0">
              <a:latin typeface="Times New Roman" panose="02020603050405020304"/>
              <a:cs typeface="Times New Roman" panose="02020603050405020304"/>
            </a:endParaRPr>
          </a:p>
          <a:p>
            <a:pPr algn="just">
              <a:lnSpc>
                <a:spcPct val="100000"/>
              </a:lnSpc>
              <a:spcBef>
                <a:spcPts val="140"/>
              </a:spcBef>
            </a:pPr>
            <a:endParaRPr sz="2800" dirty="0">
              <a:latin typeface="Times New Roman" panose="02020603050405020304"/>
              <a:cs typeface="Times New Roman" panose="02020603050405020304"/>
            </a:endParaRPr>
          </a:p>
          <a:p>
            <a:pPr marL="361315" indent="-348615" algn="just">
              <a:lnSpc>
                <a:spcPct val="100000"/>
              </a:lnSpc>
              <a:buAutoNum type="arabicPeriod" startAt="2"/>
              <a:tabLst>
                <a:tab pos="361315" algn="l"/>
              </a:tabLst>
            </a:pPr>
            <a:r>
              <a:rPr sz="2800" b="1" spc="-20" dirty="0">
                <a:latin typeface="Times New Roman" panose="02020603050405020304"/>
                <a:cs typeface="Times New Roman" panose="02020603050405020304"/>
              </a:rPr>
              <a:t>Weed</a:t>
            </a:r>
            <a:r>
              <a:rPr sz="2800" b="1" spc="-90"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Detection</a:t>
            </a:r>
            <a:r>
              <a:rPr sz="2800" b="1" spc="-75"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and</a:t>
            </a:r>
            <a:r>
              <a:rPr sz="2800" b="1" spc="-95" dirty="0">
                <a:latin typeface="Times New Roman" panose="02020603050405020304"/>
                <a:cs typeface="Times New Roman" panose="02020603050405020304"/>
              </a:rPr>
              <a:t> </a:t>
            </a:r>
            <a:r>
              <a:rPr sz="2800" b="1" spc="-10" dirty="0" err="1">
                <a:latin typeface="Times New Roman" panose="02020603050405020304"/>
                <a:cs typeface="Times New Roman" panose="02020603050405020304"/>
              </a:rPr>
              <a:t>Removal:</a:t>
            </a:r>
            <a:r>
              <a:rPr sz="2800" dirty="0" err="1">
                <a:latin typeface="Times New Roman" panose="02020603050405020304"/>
                <a:cs typeface="Times New Roman" panose="02020603050405020304"/>
              </a:rPr>
              <a:t>Object</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Detection:</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Computer</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vision</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algorithms</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can</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distinguish</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between</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crops</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weeds</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a</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field.</a:t>
            </a:r>
            <a:r>
              <a:rPr sz="2800" spc="-80"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This </a:t>
            </a:r>
            <a:r>
              <a:rPr sz="2800" dirty="0">
                <a:latin typeface="Times New Roman" panose="02020603050405020304"/>
                <a:cs typeface="Times New Roman" panose="02020603050405020304"/>
              </a:rPr>
              <a:t>information</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can</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be</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used</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guide</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automated</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weeding</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machines</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or</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drones</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target</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remove</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weeds</a:t>
            </a:r>
            <a:r>
              <a:rPr sz="2800" spc="-3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without </a:t>
            </a:r>
            <a:r>
              <a:rPr sz="2800" dirty="0">
                <a:latin typeface="Times New Roman" panose="02020603050405020304"/>
                <a:cs typeface="Times New Roman" panose="02020603050405020304"/>
              </a:rPr>
              <a:t>harming</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55" dirty="0">
                <a:latin typeface="Times New Roman" panose="02020603050405020304"/>
                <a:cs typeface="Times New Roman" panose="02020603050405020304"/>
              </a:rPr>
              <a:t> </a:t>
            </a:r>
            <a:r>
              <a:rPr sz="2800" spc="-10" dirty="0" err="1">
                <a:latin typeface="Times New Roman" panose="02020603050405020304"/>
                <a:cs typeface="Times New Roman" panose="02020603050405020304"/>
              </a:rPr>
              <a:t>crops.Precision</a:t>
            </a:r>
            <a:r>
              <a:rPr sz="28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Instead</a:t>
            </a:r>
            <a:r>
              <a:rPr lang="en-IN" sz="2800" spc="-1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of</a:t>
            </a:r>
            <a:r>
              <a:rPr lang="en-IN" sz="2800" spc="-2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spraying</a:t>
            </a:r>
            <a:r>
              <a:rPr lang="en-IN" sz="2800" spc="-1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herbicides</a:t>
            </a:r>
            <a:r>
              <a:rPr sz="2800"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over</a:t>
            </a:r>
            <a:r>
              <a:rPr sz="280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an</a:t>
            </a:r>
            <a:r>
              <a:rPr lang="en-IN" sz="2800" spc="-2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entire</a:t>
            </a:r>
            <a:r>
              <a:rPr lang="en-IN" sz="2800" spc="-1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field,</a:t>
            </a:r>
            <a:r>
              <a:rPr lang="en-IN" sz="2800" spc="-1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computer</a:t>
            </a:r>
            <a:r>
              <a:rPr sz="28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vision</a:t>
            </a:r>
            <a:r>
              <a:rPr sz="280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can</a:t>
            </a:r>
            <a:r>
              <a:rPr lang="en-IN" sz="2800" spc="-25"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help</a:t>
            </a:r>
            <a:r>
              <a:rPr lang="en-IN" sz="2800" spc="-2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in </a:t>
            </a:r>
            <a:r>
              <a:rPr sz="2800" dirty="0">
                <a:latin typeface="Times New Roman" panose="02020603050405020304"/>
                <a:cs typeface="Times New Roman" panose="02020603050405020304"/>
              </a:rPr>
              <a:t>applying</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them</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only</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where</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weeds</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are</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detected,</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reducing</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chemical</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usage</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costs.</a:t>
            </a:r>
            <a:endParaRPr sz="2800" dirty="0">
              <a:latin typeface="Times New Roman" panose="02020603050405020304"/>
              <a:cs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6489045" y="9869805"/>
            <a:ext cx="636905" cy="29718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4" name="object 4"/>
          <p:cNvSpPr txBox="1">
            <a:spLocks noGrp="1"/>
          </p:cNvSpPr>
          <p:nvPr>
            <p:ph type="ftr" sz="quarter" idx="5"/>
          </p:nvPr>
        </p:nvSpPr>
        <p:spPr>
          <a:xfrm>
            <a:off x="1724660" y="9879965"/>
            <a:ext cx="1711325" cy="177165"/>
          </a:xfrm>
          <a:prstGeom prst="rect">
            <a:avLst/>
          </a:prstGeom>
        </p:spPr>
        <p:txBody>
          <a:bodyPr vert="horz" wrap="square" lIns="0" tIns="0" rIns="0" bIns="0" rtlCol="0">
            <a:spAutoFit/>
          </a:bodyPr>
          <a:lstStyle/>
          <a:p>
            <a:pPr marL="12700">
              <a:lnSpc>
                <a:spcPts val="1385"/>
              </a:lnSpc>
            </a:pPr>
            <a:r>
              <a:rPr dirty="0"/>
              <a:t>2</a:t>
            </a:r>
            <a:r>
              <a:rPr spc="-20" dirty="0"/>
              <a:t> </a:t>
            </a:r>
            <a:r>
              <a:rPr lang="en-IN" spc="-20" dirty="0"/>
              <a:t>December </a:t>
            </a:r>
            <a:r>
              <a:rPr spc="-20" dirty="0"/>
              <a:t>2024</a:t>
            </a:r>
            <a:endParaRPr spc="-20" dirty="0"/>
          </a:p>
        </p:txBody>
      </p:sp>
      <p:sp>
        <p:nvSpPr>
          <p:cNvPr id="5" name="object 5"/>
          <p:cNvSpPr txBox="1">
            <a:spLocks noGrp="1"/>
          </p:cNvSpPr>
          <p:nvPr>
            <p:ph type="dt" sz="half" idx="6"/>
          </p:nvPr>
        </p:nvSpPr>
        <p:spPr>
          <a:xfrm>
            <a:off x="661085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
        <p:nvSpPr>
          <p:cNvPr id="7" name="TextBox 6"/>
          <p:cNvSpPr txBox="1"/>
          <p:nvPr/>
        </p:nvSpPr>
        <p:spPr>
          <a:xfrm>
            <a:off x="1152551" y="732738"/>
            <a:ext cx="15626687" cy="5719514"/>
          </a:xfrm>
          <a:prstGeom prst="rect">
            <a:avLst/>
          </a:prstGeom>
          <a:noFill/>
        </p:spPr>
        <p:txBody>
          <a:bodyPr wrap="square">
            <a:spAutoFit/>
          </a:bodyPr>
          <a:lstStyle/>
          <a:p>
            <a:pPr marL="367030" indent="-354330" algn="just">
              <a:lnSpc>
                <a:spcPct val="100000"/>
              </a:lnSpc>
              <a:spcBef>
                <a:spcPts val="95"/>
              </a:spcBef>
              <a:buAutoNum type="arabicPeriod" startAt="3"/>
              <a:tabLst>
                <a:tab pos="367030" algn="l"/>
              </a:tabLst>
            </a:pPr>
            <a:r>
              <a:rPr lang="en-US" sz="2800" b="1" dirty="0">
                <a:latin typeface="Times New Roman" panose="02020603050405020304"/>
                <a:cs typeface="Times New Roman" panose="02020603050405020304"/>
              </a:rPr>
              <a:t>Crop</a:t>
            </a:r>
            <a:r>
              <a:rPr lang="en-US" sz="2800" b="1" spc="-110" dirty="0">
                <a:latin typeface="Times New Roman" panose="02020603050405020304"/>
                <a:cs typeface="Times New Roman" panose="02020603050405020304"/>
              </a:rPr>
              <a:t> </a:t>
            </a:r>
            <a:r>
              <a:rPr lang="en-US" sz="2800" b="1" dirty="0">
                <a:latin typeface="Times New Roman" panose="02020603050405020304"/>
                <a:cs typeface="Times New Roman" panose="02020603050405020304"/>
              </a:rPr>
              <a:t>Monitoring</a:t>
            </a:r>
            <a:r>
              <a:rPr lang="en-US" sz="2800" b="1" spc="-114" dirty="0">
                <a:latin typeface="Times New Roman" panose="02020603050405020304"/>
                <a:cs typeface="Times New Roman" panose="02020603050405020304"/>
              </a:rPr>
              <a:t> </a:t>
            </a:r>
            <a:r>
              <a:rPr lang="en-US" sz="2800" b="1" dirty="0">
                <a:latin typeface="Times New Roman" panose="02020603050405020304"/>
                <a:cs typeface="Times New Roman" panose="02020603050405020304"/>
              </a:rPr>
              <a:t>and</a:t>
            </a:r>
            <a:r>
              <a:rPr lang="en-US" sz="2800" b="1" spc="-175" dirty="0">
                <a:latin typeface="Times New Roman" panose="02020603050405020304"/>
                <a:cs typeface="Times New Roman" panose="02020603050405020304"/>
              </a:rPr>
              <a:t> </a:t>
            </a:r>
            <a:r>
              <a:rPr lang="en-US" sz="2800" b="1" spc="-10" dirty="0">
                <a:latin typeface="Times New Roman" panose="02020603050405020304"/>
                <a:cs typeface="Times New Roman" panose="02020603050405020304"/>
              </a:rPr>
              <a:t>Yield</a:t>
            </a:r>
            <a:r>
              <a:rPr lang="en-US" sz="2800" b="1" spc="-110" dirty="0">
                <a:latin typeface="Times New Roman" panose="02020603050405020304"/>
                <a:cs typeface="Times New Roman" panose="02020603050405020304"/>
              </a:rPr>
              <a:t> </a:t>
            </a:r>
            <a:r>
              <a:rPr lang="en-US" sz="2800" b="1" spc="-10" dirty="0" err="1">
                <a:latin typeface="Times New Roman" panose="02020603050405020304"/>
                <a:cs typeface="Times New Roman" panose="02020603050405020304"/>
              </a:rPr>
              <a:t>Prediction:</a:t>
            </a:r>
            <a:r>
              <a:rPr lang="en-US" sz="2800" dirty="0" err="1">
                <a:latin typeface="Times New Roman" panose="02020603050405020304"/>
                <a:cs typeface="Times New Roman" panose="02020603050405020304"/>
              </a:rPr>
              <a:t>Growth</a:t>
            </a:r>
            <a:r>
              <a:rPr lang="en-US" sz="2800" spc="1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Stage</a:t>
            </a:r>
            <a:r>
              <a:rPr lang="en-US" sz="2800" spc="1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Analysis:</a:t>
            </a:r>
            <a:r>
              <a:rPr lang="en-US" sz="2800" spc="1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By</a:t>
            </a:r>
            <a:r>
              <a:rPr lang="en-US" sz="2800" spc="1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analyzing</a:t>
            </a:r>
            <a:r>
              <a:rPr lang="en-US" sz="2800" spc="2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images</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taken</a:t>
            </a:r>
            <a:r>
              <a:rPr lang="en-US" sz="2800" spc="1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over time,</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computer</a:t>
            </a:r>
            <a:r>
              <a:rPr lang="en-US" sz="2800" spc="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vision</a:t>
            </a:r>
            <a:r>
              <a:rPr lang="en-US" sz="2800" spc="1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can</a:t>
            </a:r>
            <a:r>
              <a:rPr lang="en-US" sz="2800" spc="1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track</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the</a:t>
            </a:r>
            <a:r>
              <a:rPr lang="en-US" sz="2800" spc="10" dirty="0">
                <a:latin typeface="Times New Roman" panose="02020603050405020304"/>
                <a:cs typeface="Times New Roman" panose="02020603050405020304"/>
              </a:rPr>
              <a:t> </a:t>
            </a:r>
            <a:r>
              <a:rPr lang="en-US" sz="2800" spc="-10" dirty="0">
                <a:latin typeface="Times New Roman" panose="02020603050405020304"/>
                <a:cs typeface="Times New Roman" panose="02020603050405020304"/>
              </a:rPr>
              <a:t>growth </a:t>
            </a:r>
            <a:r>
              <a:rPr lang="en-US" sz="2800" dirty="0">
                <a:latin typeface="Times New Roman" panose="02020603050405020304"/>
                <a:cs typeface="Times New Roman" panose="02020603050405020304"/>
              </a:rPr>
              <a:t>stages</a:t>
            </a:r>
            <a:r>
              <a:rPr lang="en-US" sz="2800" spc="-5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of</a:t>
            </a:r>
            <a:r>
              <a:rPr lang="en-US" sz="2800" spc="-3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crops,</a:t>
            </a:r>
            <a:r>
              <a:rPr lang="en-US" sz="2800" spc="-3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helping</a:t>
            </a:r>
            <a:r>
              <a:rPr lang="en-US" sz="2800" spc="-5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farmers</a:t>
            </a:r>
            <a:r>
              <a:rPr lang="en-US" sz="2800" spc="-1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make</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decisions</a:t>
            </a:r>
            <a:r>
              <a:rPr lang="en-US" sz="2800" spc="-5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on</a:t>
            </a:r>
            <a:r>
              <a:rPr lang="en-US" sz="2800" spc="-5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irrigation,</a:t>
            </a:r>
            <a:r>
              <a:rPr lang="en-US" sz="2800" spc="-4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fertilization,</a:t>
            </a:r>
            <a:r>
              <a:rPr lang="en-US" sz="2800" spc="-5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and</a:t>
            </a:r>
            <a:r>
              <a:rPr lang="en-US" sz="2800" spc="-3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harvest</a:t>
            </a:r>
            <a:r>
              <a:rPr lang="en-US" sz="2800" spc="-50" dirty="0">
                <a:latin typeface="Times New Roman" panose="02020603050405020304"/>
                <a:cs typeface="Times New Roman" panose="02020603050405020304"/>
              </a:rPr>
              <a:t> </a:t>
            </a:r>
            <a:r>
              <a:rPr lang="en-US" sz="2800" spc="-10" dirty="0">
                <a:latin typeface="Times New Roman" panose="02020603050405020304"/>
                <a:cs typeface="Times New Roman" panose="02020603050405020304"/>
              </a:rPr>
              <a:t>timing.</a:t>
            </a:r>
            <a:endParaRPr lang="en-US" sz="2800" spc="-10" dirty="0">
              <a:latin typeface="Times New Roman" panose="02020603050405020304"/>
              <a:cs typeface="Times New Roman" panose="02020603050405020304"/>
            </a:endParaRPr>
          </a:p>
          <a:p>
            <a:pPr marL="12700" algn="just">
              <a:lnSpc>
                <a:spcPct val="100000"/>
              </a:lnSpc>
              <a:spcBef>
                <a:spcPts val="95"/>
              </a:spcBef>
              <a:tabLst>
                <a:tab pos="367030" algn="l"/>
              </a:tabLst>
            </a:pPr>
            <a:r>
              <a:rPr lang="en-US" sz="2800" dirty="0">
                <a:latin typeface="Times New Roman" panose="02020603050405020304"/>
                <a:cs typeface="Times New Roman" panose="02020603050405020304"/>
              </a:rPr>
              <a:t>    </a:t>
            </a:r>
            <a:endParaRPr lang="en-US" sz="2800" dirty="0">
              <a:latin typeface="Times New Roman" panose="02020603050405020304"/>
              <a:cs typeface="Times New Roman" panose="02020603050405020304"/>
            </a:endParaRPr>
          </a:p>
          <a:p>
            <a:pPr marL="367030" indent="-354330" algn="just">
              <a:lnSpc>
                <a:spcPct val="100000"/>
              </a:lnSpc>
              <a:spcBef>
                <a:spcPts val="5"/>
              </a:spcBef>
              <a:buAutoNum type="arabicPeriod" startAt="4"/>
              <a:tabLst>
                <a:tab pos="367030" algn="l"/>
              </a:tabLst>
            </a:pPr>
            <a:r>
              <a:rPr lang="en-US" sz="2800" b="1" dirty="0">
                <a:latin typeface="Times New Roman" panose="02020603050405020304"/>
                <a:cs typeface="Times New Roman" panose="02020603050405020304"/>
              </a:rPr>
              <a:t>Soil</a:t>
            </a:r>
            <a:r>
              <a:rPr lang="en-US" sz="2800" b="1" spc="-45" dirty="0">
                <a:latin typeface="Times New Roman" panose="02020603050405020304"/>
                <a:cs typeface="Times New Roman" panose="02020603050405020304"/>
              </a:rPr>
              <a:t> </a:t>
            </a:r>
            <a:r>
              <a:rPr lang="en-US" sz="2800" b="1" dirty="0">
                <a:latin typeface="Times New Roman" panose="02020603050405020304"/>
                <a:cs typeface="Times New Roman" panose="02020603050405020304"/>
              </a:rPr>
              <a:t>and</a:t>
            </a:r>
            <a:r>
              <a:rPr lang="en-US" sz="2800" b="1" spc="-100" dirty="0">
                <a:latin typeface="Times New Roman" panose="02020603050405020304"/>
                <a:cs typeface="Times New Roman" panose="02020603050405020304"/>
              </a:rPr>
              <a:t> </a:t>
            </a:r>
            <a:r>
              <a:rPr lang="en-US" sz="2800" b="1" spc="-25" dirty="0">
                <a:latin typeface="Times New Roman" panose="02020603050405020304"/>
                <a:cs typeface="Times New Roman" panose="02020603050405020304"/>
              </a:rPr>
              <a:t>Water</a:t>
            </a:r>
            <a:r>
              <a:rPr lang="en-US" sz="2800" b="1" spc="-95" dirty="0">
                <a:latin typeface="Times New Roman" panose="02020603050405020304"/>
                <a:cs typeface="Times New Roman" panose="02020603050405020304"/>
              </a:rPr>
              <a:t> </a:t>
            </a:r>
            <a:r>
              <a:rPr lang="en-US" sz="2800" b="1" spc="-10" dirty="0" err="1">
                <a:latin typeface="Times New Roman" panose="02020603050405020304"/>
                <a:cs typeface="Times New Roman" panose="02020603050405020304"/>
              </a:rPr>
              <a:t>Management:</a:t>
            </a:r>
            <a:r>
              <a:rPr lang="en-US" sz="2800" dirty="0" err="1">
                <a:latin typeface="Times New Roman" panose="02020603050405020304"/>
                <a:cs typeface="Times New Roman" panose="02020603050405020304"/>
              </a:rPr>
              <a:t>Soil</a:t>
            </a:r>
            <a:r>
              <a:rPr lang="en-US" sz="2800" spc="-3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Condition</a:t>
            </a:r>
            <a:r>
              <a:rPr lang="en-US" sz="2800" spc="-3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Monitoring:</a:t>
            </a:r>
            <a:r>
              <a:rPr lang="en-US" sz="2800" spc="-60" dirty="0">
                <a:latin typeface="Times New Roman" panose="02020603050405020304"/>
                <a:cs typeface="Times New Roman" panose="02020603050405020304"/>
              </a:rPr>
              <a:t> </a:t>
            </a:r>
            <a:r>
              <a:rPr lang="en-US" sz="2800" spc="-20" dirty="0">
                <a:latin typeface="Times New Roman" panose="02020603050405020304"/>
                <a:cs typeface="Times New Roman" panose="02020603050405020304"/>
              </a:rPr>
              <a:t>High-</a:t>
            </a:r>
            <a:r>
              <a:rPr lang="en-US" sz="2800" dirty="0">
                <a:latin typeface="Times New Roman" panose="02020603050405020304"/>
                <a:cs typeface="Times New Roman" panose="02020603050405020304"/>
              </a:rPr>
              <a:t>resolution</a:t>
            </a:r>
            <a:r>
              <a:rPr lang="en-US" sz="2800" spc="-3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images</a:t>
            </a:r>
            <a:r>
              <a:rPr lang="en-US" sz="2800" spc="-1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of</a:t>
            </a:r>
            <a:r>
              <a:rPr lang="en-US" sz="2800" spc="-1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the</a:t>
            </a:r>
            <a:r>
              <a:rPr lang="en-US" sz="2800" spc="-4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soil</a:t>
            </a:r>
            <a:r>
              <a:rPr lang="en-US" sz="2800" spc="-2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can</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be</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analyzed</a:t>
            </a:r>
            <a:r>
              <a:rPr lang="en-US" sz="2800" spc="-3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to</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detect</a:t>
            </a:r>
            <a:r>
              <a:rPr lang="en-US" sz="2800" spc="-35" dirty="0">
                <a:latin typeface="Times New Roman" panose="02020603050405020304"/>
                <a:cs typeface="Times New Roman" panose="02020603050405020304"/>
              </a:rPr>
              <a:t> </a:t>
            </a:r>
            <a:r>
              <a:rPr lang="en-US" sz="2800" spc="-10" dirty="0">
                <a:latin typeface="Times New Roman" panose="02020603050405020304"/>
                <a:cs typeface="Times New Roman" panose="02020603050405020304"/>
              </a:rPr>
              <a:t>moisture </a:t>
            </a:r>
            <a:r>
              <a:rPr lang="en-US" sz="2800" dirty="0">
                <a:latin typeface="Times New Roman" panose="02020603050405020304"/>
                <a:cs typeface="Times New Roman" panose="02020603050405020304"/>
              </a:rPr>
              <a:t>levels,</a:t>
            </a:r>
            <a:r>
              <a:rPr lang="en-US" sz="2800" spc="-3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erosion,</a:t>
            </a:r>
            <a:r>
              <a:rPr lang="en-US" sz="2800" spc="-2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and</a:t>
            </a:r>
            <a:r>
              <a:rPr lang="en-US" sz="2800" spc="-2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nutrient</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deficiencies.</a:t>
            </a:r>
            <a:r>
              <a:rPr lang="en-US" sz="2800" spc="-4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This</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information</a:t>
            </a:r>
            <a:r>
              <a:rPr lang="en-US" sz="2800" spc="-1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can</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be</a:t>
            </a:r>
            <a:r>
              <a:rPr lang="en-US" sz="2800" spc="-3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used</a:t>
            </a:r>
            <a:r>
              <a:rPr lang="en-US" sz="2800" spc="-1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to</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optimize</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irrigation</a:t>
            </a:r>
            <a:r>
              <a:rPr lang="en-US" sz="2800" spc="-2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schedules</a:t>
            </a:r>
            <a:r>
              <a:rPr lang="en-US" sz="2800" spc="-45" dirty="0">
                <a:latin typeface="Times New Roman" panose="02020603050405020304"/>
                <a:cs typeface="Times New Roman" panose="02020603050405020304"/>
              </a:rPr>
              <a:t> </a:t>
            </a:r>
            <a:r>
              <a:rPr lang="en-US" sz="2800" spc="-25" dirty="0">
                <a:latin typeface="Times New Roman" panose="02020603050405020304"/>
                <a:cs typeface="Times New Roman" panose="02020603050405020304"/>
              </a:rPr>
              <a:t>and </a:t>
            </a:r>
            <a:r>
              <a:rPr lang="en-US" sz="2800" spc="-10" dirty="0" err="1">
                <a:latin typeface="Times New Roman" panose="02020603050405020304"/>
                <a:cs typeface="Times New Roman" panose="02020603050405020304"/>
              </a:rPr>
              <a:t>fertilization.</a:t>
            </a:r>
            <a:r>
              <a:rPr lang="en-US" sz="2800" dirty="0" err="1">
                <a:latin typeface="Times New Roman" panose="02020603050405020304"/>
                <a:cs typeface="Times New Roman" panose="02020603050405020304"/>
              </a:rPr>
              <a:t>Flood</a:t>
            </a:r>
            <a:r>
              <a:rPr lang="en-US" sz="2800" spc="35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and</a:t>
            </a:r>
            <a:r>
              <a:rPr lang="en-US" sz="2800" spc="34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Drought</a:t>
            </a:r>
            <a:r>
              <a:rPr lang="en-US" sz="2800" spc="35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Detection:</a:t>
            </a:r>
            <a:r>
              <a:rPr lang="en-US" sz="2800" spc="33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Drones</a:t>
            </a:r>
            <a:r>
              <a:rPr lang="en-US" sz="2800" spc="34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equipped</a:t>
            </a:r>
            <a:r>
              <a:rPr lang="en-US" sz="2800" spc="33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with</a:t>
            </a:r>
            <a:r>
              <a:rPr lang="en-US" sz="2800" spc="34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cameras</a:t>
            </a:r>
            <a:r>
              <a:rPr lang="en-US" sz="2800" spc="34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can</a:t>
            </a:r>
            <a:r>
              <a:rPr lang="en-US" sz="2800" spc="33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fly</a:t>
            </a:r>
            <a:r>
              <a:rPr lang="en-US" sz="2800" spc="35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over</a:t>
            </a:r>
            <a:r>
              <a:rPr lang="en-US" sz="2800" spc="34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large</a:t>
            </a:r>
            <a:r>
              <a:rPr lang="en-US" sz="2800" spc="34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areas</a:t>
            </a:r>
            <a:r>
              <a:rPr lang="en-US" sz="2800" spc="34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to</a:t>
            </a:r>
            <a:r>
              <a:rPr lang="en-US" sz="2800" spc="345" dirty="0">
                <a:latin typeface="Times New Roman" panose="02020603050405020304"/>
                <a:cs typeface="Times New Roman" panose="02020603050405020304"/>
              </a:rPr>
              <a:t> </a:t>
            </a:r>
            <a:r>
              <a:rPr lang="en-US" sz="2800" spc="-10" dirty="0">
                <a:latin typeface="Times New Roman" panose="02020603050405020304"/>
                <a:cs typeface="Times New Roman" panose="02020603050405020304"/>
              </a:rPr>
              <a:t>monitor </a:t>
            </a:r>
            <a:r>
              <a:rPr lang="en-US" sz="2800" dirty="0">
                <a:latin typeface="Times New Roman" panose="02020603050405020304"/>
                <a:cs typeface="Times New Roman" panose="02020603050405020304"/>
              </a:rPr>
              <a:t>water</a:t>
            </a:r>
            <a:r>
              <a:rPr lang="en-US" sz="2800" spc="58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distribution.</a:t>
            </a:r>
            <a:r>
              <a:rPr lang="en-US" sz="2800" spc="56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Computer</a:t>
            </a:r>
            <a:r>
              <a:rPr lang="en-US" sz="2800" spc="59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vision</a:t>
            </a:r>
            <a:r>
              <a:rPr lang="en-US" sz="2800" spc="58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can</a:t>
            </a:r>
            <a:r>
              <a:rPr lang="en-US" sz="2800" spc="58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detect</a:t>
            </a:r>
            <a:r>
              <a:rPr lang="en-US" sz="2800" spc="57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signs</a:t>
            </a:r>
            <a:r>
              <a:rPr lang="en-US" sz="2800" spc="58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of</a:t>
            </a:r>
            <a:r>
              <a:rPr lang="en-US" sz="2800" spc="58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drought</a:t>
            </a:r>
            <a:r>
              <a:rPr lang="en-US" sz="2800" spc="58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or</a:t>
            </a:r>
            <a:r>
              <a:rPr lang="en-US" sz="2800" spc="57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overwatering,</a:t>
            </a:r>
            <a:r>
              <a:rPr lang="en-US" sz="2800" spc="58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enabling</a:t>
            </a:r>
            <a:r>
              <a:rPr lang="en-US" sz="2800" spc="590" dirty="0">
                <a:latin typeface="Times New Roman" panose="02020603050405020304"/>
                <a:cs typeface="Times New Roman" panose="02020603050405020304"/>
              </a:rPr>
              <a:t> </a:t>
            </a:r>
            <a:r>
              <a:rPr lang="en-US" sz="2800" spc="-10" dirty="0">
                <a:latin typeface="Times New Roman" panose="02020603050405020304"/>
                <a:cs typeface="Times New Roman" panose="02020603050405020304"/>
              </a:rPr>
              <a:t>corrective actions.</a:t>
            </a:r>
            <a:endParaRPr lang="en-US" sz="2800" dirty="0">
              <a:latin typeface="Times New Roman" panose="02020603050405020304"/>
              <a:cs typeface="Times New Roman" panose="02020603050405020304"/>
            </a:endParaRPr>
          </a:p>
          <a:p>
            <a:pPr algn="just">
              <a:lnSpc>
                <a:spcPct val="100000"/>
              </a:lnSpc>
              <a:spcBef>
                <a:spcPts val="140"/>
              </a:spcBef>
            </a:pPr>
            <a:endParaRPr lang="en-US" sz="2800" dirty="0">
              <a:latin typeface="Times New Roman" panose="02020603050405020304"/>
              <a:cs typeface="Times New Roman" panose="02020603050405020304"/>
            </a:endParaRPr>
          </a:p>
          <a:p>
            <a:pPr marL="367030" indent="-354330" algn="just">
              <a:lnSpc>
                <a:spcPct val="100000"/>
              </a:lnSpc>
              <a:buAutoNum type="arabicPeriod" startAt="5"/>
              <a:tabLst>
                <a:tab pos="367030" algn="l"/>
              </a:tabLst>
            </a:pPr>
            <a:r>
              <a:rPr lang="en-US" sz="2800" b="1" dirty="0">
                <a:latin typeface="Times New Roman" panose="02020603050405020304"/>
                <a:cs typeface="Times New Roman" panose="02020603050405020304"/>
              </a:rPr>
              <a:t>Pest</a:t>
            </a:r>
            <a:r>
              <a:rPr lang="en-US" sz="2800" b="1" spc="-60" dirty="0">
                <a:latin typeface="Times New Roman" panose="02020603050405020304"/>
                <a:cs typeface="Times New Roman" panose="02020603050405020304"/>
              </a:rPr>
              <a:t> </a:t>
            </a:r>
            <a:r>
              <a:rPr lang="en-US" sz="2800" b="1" dirty="0">
                <a:latin typeface="Times New Roman" panose="02020603050405020304"/>
                <a:cs typeface="Times New Roman" panose="02020603050405020304"/>
              </a:rPr>
              <a:t>Detection</a:t>
            </a:r>
            <a:r>
              <a:rPr lang="en-US" sz="2800" b="1" spc="-55" dirty="0">
                <a:latin typeface="Times New Roman" panose="02020603050405020304"/>
                <a:cs typeface="Times New Roman" panose="02020603050405020304"/>
              </a:rPr>
              <a:t> </a:t>
            </a:r>
            <a:r>
              <a:rPr lang="en-US" sz="2800" b="1" dirty="0">
                <a:latin typeface="Times New Roman" panose="02020603050405020304"/>
                <a:cs typeface="Times New Roman" panose="02020603050405020304"/>
              </a:rPr>
              <a:t>and</a:t>
            </a:r>
            <a:r>
              <a:rPr lang="en-US" sz="2800" b="1" spc="-55" dirty="0">
                <a:latin typeface="Times New Roman" panose="02020603050405020304"/>
                <a:cs typeface="Times New Roman" panose="02020603050405020304"/>
              </a:rPr>
              <a:t> </a:t>
            </a:r>
            <a:r>
              <a:rPr lang="en-US" sz="2800" b="1" spc="-10" dirty="0" err="1">
                <a:latin typeface="Times New Roman" panose="02020603050405020304"/>
                <a:cs typeface="Times New Roman" panose="02020603050405020304"/>
              </a:rPr>
              <a:t>Management:</a:t>
            </a:r>
            <a:r>
              <a:rPr lang="en-US" sz="2800" spc="-20" dirty="0" err="1">
                <a:latin typeface="Times New Roman" panose="02020603050405020304"/>
                <a:cs typeface="Times New Roman" panose="02020603050405020304"/>
              </a:rPr>
              <a:t>Pest</a:t>
            </a:r>
            <a:r>
              <a:rPr lang="en-US" sz="2800" spc="-20" dirty="0">
                <a:latin typeface="Times New Roman" panose="02020603050405020304"/>
                <a:cs typeface="Times New Roman" panose="02020603050405020304"/>
              </a:rPr>
              <a:t> </a:t>
            </a:r>
            <a:r>
              <a:rPr lang="en-US" sz="2800" spc="-10" dirty="0" err="1">
                <a:latin typeface="Times New Roman" panose="02020603050405020304"/>
                <a:cs typeface="Times New Roman" panose="02020603050405020304"/>
              </a:rPr>
              <a:t>Identification:Computer</a:t>
            </a:r>
            <a:r>
              <a:rPr lang="en-US" sz="2800" spc="-10" dirty="0">
                <a:latin typeface="Times New Roman" panose="02020603050405020304"/>
                <a:cs typeface="Times New Roman" panose="02020603050405020304"/>
              </a:rPr>
              <a:t> vision </a:t>
            </a:r>
            <a:r>
              <a:rPr lang="en-US" sz="2800" dirty="0">
                <a:latin typeface="Times New Roman" panose="02020603050405020304"/>
                <a:cs typeface="Times New Roman" panose="02020603050405020304"/>
              </a:rPr>
              <a:t> </a:t>
            </a:r>
            <a:r>
              <a:rPr lang="en-US" sz="2800" spc="-25" dirty="0">
                <a:latin typeface="Times New Roman" panose="02020603050405020304"/>
                <a:cs typeface="Times New Roman" panose="02020603050405020304"/>
              </a:rPr>
              <a:t>can </a:t>
            </a:r>
            <a:r>
              <a:rPr lang="en-US" sz="2800" spc="-10" dirty="0">
                <a:latin typeface="Times New Roman" panose="02020603050405020304"/>
                <a:cs typeface="Times New Roman" panose="02020603050405020304"/>
              </a:rPr>
              <a:t>identify plants </a:t>
            </a:r>
            <a:r>
              <a:rPr lang="en-US" sz="2800" spc="-25" dirty="0">
                <a:latin typeface="Times New Roman" panose="02020603050405020304"/>
                <a:cs typeface="Times New Roman" panose="02020603050405020304"/>
              </a:rPr>
              <a:t>by</a:t>
            </a:r>
            <a:r>
              <a:rPr lang="en-US" sz="2800" dirty="0">
                <a:latin typeface="Times New Roman" panose="02020603050405020304"/>
                <a:cs typeface="Times New Roman" panose="02020603050405020304"/>
              </a:rPr>
              <a:t>	</a:t>
            </a:r>
            <a:r>
              <a:rPr lang="en-US" sz="2800" spc="-10" dirty="0">
                <a:latin typeface="Times New Roman" panose="02020603050405020304"/>
                <a:cs typeface="Times New Roman" panose="02020603050405020304"/>
              </a:rPr>
              <a:t>analyzing their </a:t>
            </a:r>
            <a:r>
              <a:rPr lang="en-US" sz="2800" spc="-10" dirty="0" err="1">
                <a:latin typeface="Times New Roman" panose="02020603050405020304"/>
                <a:cs typeface="Times New Roman" panose="02020603050405020304"/>
              </a:rPr>
              <a:t>images.</a:t>
            </a:r>
            <a:r>
              <a:rPr lang="en-US" sz="2800" spc="-20" dirty="0" err="1">
                <a:latin typeface="Times New Roman" panose="02020603050405020304"/>
                <a:cs typeface="Times New Roman" panose="02020603050405020304"/>
              </a:rPr>
              <a:t>This</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helps</a:t>
            </a:r>
            <a:r>
              <a:rPr lang="en-US" sz="2800" spc="-3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in</a:t>
            </a:r>
            <a:r>
              <a:rPr lang="en-US" sz="2800" spc="-1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early</a:t>
            </a:r>
            <a:r>
              <a:rPr lang="en-US" sz="2800" spc="-1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detection</a:t>
            </a:r>
            <a:r>
              <a:rPr lang="en-US" sz="2800" spc="-3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and</a:t>
            </a:r>
            <a:r>
              <a:rPr lang="en-US" sz="2800" spc="-2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targeted</a:t>
            </a:r>
            <a:r>
              <a:rPr lang="en-US" sz="2800" spc="-3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pest</a:t>
            </a:r>
            <a:r>
              <a:rPr lang="en-US" sz="2800" spc="-2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control,</a:t>
            </a:r>
            <a:r>
              <a:rPr lang="en-US" sz="2800" spc="-3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minimizing</a:t>
            </a:r>
            <a:r>
              <a:rPr lang="en-US" sz="2800" spc="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the</a:t>
            </a:r>
            <a:r>
              <a:rPr lang="en-US" sz="2800" spc="-3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damage</a:t>
            </a:r>
            <a:r>
              <a:rPr lang="en-US" sz="2800" spc="-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to</a:t>
            </a:r>
            <a:r>
              <a:rPr lang="en-US" sz="2800" spc="-25" dirty="0">
                <a:latin typeface="Times New Roman" panose="02020603050405020304"/>
                <a:cs typeface="Times New Roman" panose="02020603050405020304"/>
              </a:rPr>
              <a:t> </a:t>
            </a:r>
            <a:r>
              <a:rPr lang="en-US" sz="2800" spc="-10" dirty="0">
                <a:latin typeface="Times New Roman" panose="02020603050405020304"/>
                <a:cs typeface="Times New Roman" panose="02020603050405020304"/>
              </a:rPr>
              <a:t>crops.</a:t>
            </a:r>
            <a:endParaRPr lang="en-US" sz="2800" spc="-10" dirty="0">
              <a:latin typeface="Times New Roman" panose="02020603050405020304"/>
              <a:cs typeface="Times New Roman" panose="02020603050405020304"/>
            </a:endParaRPr>
          </a:p>
          <a:p>
            <a:pPr marL="12700" algn="just">
              <a:lnSpc>
                <a:spcPct val="100000"/>
              </a:lnSpc>
              <a:tabLst>
                <a:tab pos="367030" algn="l"/>
              </a:tabLst>
            </a:pPr>
            <a:r>
              <a:rPr lang="en-US" sz="2800" dirty="0">
                <a:latin typeface="Times New Roman" panose="02020603050405020304"/>
                <a:cs typeface="Times New Roman" panose="02020603050405020304"/>
              </a:rPr>
              <a:t>  Automated</a:t>
            </a:r>
            <a:r>
              <a:rPr lang="en-US" sz="2800" spc="-9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Traps</a:t>
            </a:r>
            <a:r>
              <a:rPr lang="en-US" sz="2800" spc="-3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and</a:t>
            </a:r>
            <a:r>
              <a:rPr lang="en-US" sz="2800" spc="-4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Repellents:</a:t>
            </a:r>
            <a:r>
              <a:rPr lang="en-US" sz="2800" spc="-7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Systems</a:t>
            </a:r>
            <a:r>
              <a:rPr lang="en-US" sz="2800" spc="-4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equipped</a:t>
            </a:r>
            <a:r>
              <a:rPr lang="en-US" sz="2800" spc="-5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with</a:t>
            </a:r>
            <a:r>
              <a:rPr lang="en-US" sz="2800" spc="-4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computer</a:t>
            </a:r>
            <a:r>
              <a:rPr lang="en-US" sz="2800" spc="-5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vision</a:t>
            </a:r>
            <a:r>
              <a:rPr lang="en-US" sz="2800" spc="-6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can</a:t>
            </a:r>
            <a:r>
              <a:rPr lang="en-US" sz="2800" spc="-4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activate</a:t>
            </a:r>
            <a:r>
              <a:rPr lang="en-US" sz="2800" spc="-5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traps</a:t>
            </a:r>
            <a:r>
              <a:rPr lang="en-US" sz="2800" spc="-50" dirty="0">
                <a:latin typeface="Times New Roman" panose="02020603050405020304"/>
                <a:cs typeface="Times New Roman" panose="02020603050405020304"/>
              </a:rPr>
              <a:t> </a:t>
            </a:r>
            <a:r>
              <a:rPr lang="en-US" sz="2800" spc="-25" dirty="0">
                <a:latin typeface="Times New Roman" panose="02020603050405020304"/>
                <a:cs typeface="Times New Roman" panose="02020603050405020304"/>
              </a:rPr>
              <a:t>.</a:t>
            </a:r>
            <a:endParaRPr lang="en-US" sz="2800" dirty="0">
              <a:latin typeface="Times New Roman" panose="02020603050405020304"/>
              <a:cs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70170" y="593216"/>
            <a:ext cx="7312659" cy="513715"/>
          </a:xfrm>
          <a:prstGeom prst="rect">
            <a:avLst/>
          </a:prstGeom>
        </p:spPr>
        <p:txBody>
          <a:bodyPr vert="horz" wrap="square" lIns="0" tIns="12700" rIns="0" bIns="0" rtlCol="0">
            <a:spAutoFit/>
          </a:bodyPr>
          <a:lstStyle/>
          <a:p>
            <a:pPr marL="12700">
              <a:lnSpc>
                <a:spcPct val="100000"/>
              </a:lnSpc>
              <a:spcBef>
                <a:spcPts val="100"/>
              </a:spcBef>
              <a:tabLst>
                <a:tab pos="1421765" algn="l"/>
              </a:tabLst>
            </a:pPr>
            <a:r>
              <a:rPr sz="3200" dirty="0"/>
              <a:t>Step</a:t>
            </a:r>
            <a:r>
              <a:rPr sz="3200" spc="-25" dirty="0"/>
              <a:t> 3:</a:t>
            </a:r>
            <a:r>
              <a:rPr sz="3200" dirty="0"/>
              <a:t>	Using</a:t>
            </a:r>
            <a:r>
              <a:rPr sz="3200" spc="-65" dirty="0"/>
              <a:t> </a:t>
            </a:r>
            <a:r>
              <a:rPr sz="3200" dirty="0"/>
              <a:t>Computer</a:t>
            </a:r>
            <a:r>
              <a:rPr sz="3200" spc="-170" dirty="0"/>
              <a:t> </a:t>
            </a:r>
            <a:r>
              <a:rPr sz="3200" dirty="0"/>
              <a:t>Vision</a:t>
            </a:r>
            <a:r>
              <a:rPr sz="3200" spc="-55" dirty="0"/>
              <a:t> </a:t>
            </a:r>
            <a:r>
              <a:rPr sz="3200" spc="-10" dirty="0"/>
              <a:t>algorithm</a:t>
            </a:r>
            <a:endParaRPr sz="3200"/>
          </a:p>
        </p:txBody>
      </p:sp>
      <p:pic>
        <p:nvPicPr>
          <p:cNvPr id="3" name="object 3"/>
          <p:cNvPicPr/>
          <p:nvPr/>
        </p:nvPicPr>
        <p:blipFill>
          <a:blip r:embed="rId1" cstate="print"/>
          <a:stretch>
            <a:fillRect/>
          </a:stretch>
        </p:blipFill>
        <p:spPr>
          <a:xfrm>
            <a:off x="1760220" y="1589532"/>
            <a:ext cx="14813280" cy="7313676"/>
          </a:xfrm>
          <a:prstGeom prst="rect">
            <a:avLst/>
          </a:prstGeom>
        </p:spPr>
      </p:pic>
      <p:sp>
        <p:nvSpPr>
          <p:cNvPr id="4" name="object 4"/>
          <p:cNvSpPr txBox="1">
            <a:spLocks noGrp="1"/>
          </p:cNvSpPr>
          <p:nvPr>
            <p:ph type="sldNum" sz="quarter" idx="7"/>
          </p:nvPr>
        </p:nvSpPr>
        <p:spPr>
          <a:xfrm>
            <a:off x="16489045" y="9869805"/>
            <a:ext cx="565150" cy="203835"/>
          </a:xfrm>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247775" y="9879965"/>
            <a:ext cx="1783715" cy="21590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2205" y="9837420"/>
            <a:ext cx="2981325" cy="362585"/>
          </a:xfrm>
          <a:prstGeom prst="rect">
            <a:avLst/>
          </a:prstGeom>
        </p:spPr>
        <p:txBody>
          <a:bodyPr vert="horz" wrap="square" lIns="0" tIns="13335" rIns="0" bIns="0" rtlCol="0">
            <a:noAutofit/>
          </a:bodyPr>
          <a:lstStyle/>
          <a:p>
            <a:pPr marL="12700">
              <a:lnSpc>
                <a:spcPct val="100000"/>
              </a:lnSpc>
              <a:spcBef>
                <a:spcPts val="105"/>
              </a:spcBef>
            </a:pPr>
            <a:r>
              <a:rPr lang="en-IN" altLang="" sz="1350" spc="-20" dirty="0">
                <a:solidFill>
                  <a:srgbClr val="FFFFFF"/>
                </a:solidFill>
                <a:latin typeface="Carlito"/>
                <a:cs typeface="Carlito"/>
              </a:rPr>
              <a:t>02 December 2</a:t>
            </a:r>
            <a:r>
              <a:rPr sz="1350" spc="-20" dirty="0">
                <a:solidFill>
                  <a:srgbClr val="FFFFFF"/>
                </a:solidFill>
                <a:latin typeface="Carlito"/>
                <a:cs typeface="Carlito"/>
              </a:rPr>
              <a:t>024</a:t>
            </a:r>
            <a:endParaRPr sz="1350">
              <a:latin typeface="Carlito"/>
              <a:cs typeface="Carlito"/>
            </a:endParaRPr>
          </a:p>
        </p:txBody>
      </p:sp>
      <p:sp>
        <p:nvSpPr>
          <p:cNvPr id="3" name="object 3"/>
          <p:cNvSpPr txBox="1"/>
          <p:nvPr/>
        </p:nvSpPr>
        <p:spPr>
          <a:xfrm>
            <a:off x="5612765" y="9837420"/>
            <a:ext cx="7052945" cy="449580"/>
          </a:xfrm>
          <a:prstGeom prst="rect">
            <a:avLst/>
          </a:prstGeom>
        </p:spPr>
        <p:txBody>
          <a:bodyPr vert="horz" wrap="square" lIns="0" tIns="13335" rIns="0" bIns="0" rtlCol="0">
            <a:noAutofit/>
          </a:bodyPr>
          <a:lstStyle/>
          <a:p>
            <a:pPr marL="12700">
              <a:lnSpc>
                <a:spcPct val="100000"/>
              </a:lnSpc>
              <a:spcBef>
                <a:spcPts val="105"/>
              </a:spcBef>
            </a:pPr>
            <a:r>
              <a:rPr sz="1350" spc="-20" dirty="0">
                <a:solidFill>
                  <a:srgbClr val="FFFFFF"/>
                </a:solidFill>
                <a:latin typeface="Carlito"/>
                <a:cs typeface="Carlito"/>
              </a:rPr>
              <a:t>DEPARTMENT</a:t>
            </a:r>
            <a:r>
              <a:rPr sz="1350" spc="-55" dirty="0">
                <a:solidFill>
                  <a:srgbClr val="FFFFFF"/>
                </a:solidFill>
                <a:latin typeface="Carlito"/>
                <a:cs typeface="Carlito"/>
              </a:rPr>
              <a:t> </a:t>
            </a:r>
            <a:r>
              <a:rPr sz="1350" dirty="0">
                <a:solidFill>
                  <a:srgbClr val="FFFFFF"/>
                </a:solidFill>
                <a:latin typeface="Carlito"/>
                <a:cs typeface="Carlito"/>
              </a:rPr>
              <a:t>OF</a:t>
            </a:r>
            <a:r>
              <a:rPr sz="1350" spc="-15" dirty="0">
                <a:solidFill>
                  <a:srgbClr val="FFFFFF"/>
                </a:solidFill>
                <a:latin typeface="Carlito"/>
                <a:cs typeface="Carlito"/>
              </a:rPr>
              <a:t> </a:t>
            </a:r>
            <a:r>
              <a:rPr sz="1350" dirty="0">
                <a:solidFill>
                  <a:srgbClr val="FFFFFF"/>
                </a:solidFill>
                <a:latin typeface="Carlito"/>
                <a:cs typeface="Carlito"/>
              </a:rPr>
              <a:t>COMPUTER</a:t>
            </a:r>
            <a:r>
              <a:rPr sz="1350" spc="-35" dirty="0">
                <a:solidFill>
                  <a:srgbClr val="FFFFFF"/>
                </a:solidFill>
                <a:latin typeface="Carlito"/>
                <a:cs typeface="Carlito"/>
              </a:rPr>
              <a:t> </a:t>
            </a:r>
            <a:r>
              <a:rPr sz="1350" dirty="0">
                <a:solidFill>
                  <a:srgbClr val="FFFFFF"/>
                </a:solidFill>
                <a:latin typeface="Carlito"/>
                <a:cs typeface="Carlito"/>
              </a:rPr>
              <a:t>SCIENCE</a:t>
            </a:r>
            <a:r>
              <a:rPr sz="1350" spc="-15" dirty="0">
                <a:solidFill>
                  <a:srgbClr val="FFFFFF"/>
                </a:solidFill>
                <a:latin typeface="Carlito"/>
                <a:cs typeface="Carlito"/>
              </a:rPr>
              <a:t> </a:t>
            </a:r>
            <a:r>
              <a:rPr sz="1350" dirty="0">
                <a:solidFill>
                  <a:srgbClr val="FFFFFF"/>
                </a:solidFill>
                <a:latin typeface="Carlito"/>
                <a:cs typeface="Carlito"/>
              </a:rPr>
              <a:t>&amp;</a:t>
            </a:r>
            <a:r>
              <a:rPr sz="1350" spc="-20" dirty="0">
                <a:solidFill>
                  <a:srgbClr val="FFFFFF"/>
                </a:solidFill>
                <a:latin typeface="Carlito"/>
                <a:cs typeface="Carlito"/>
              </a:rPr>
              <a:t> </a:t>
            </a:r>
            <a:r>
              <a:rPr sz="1350" dirty="0">
                <a:solidFill>
                  <a:srgbClr val="FFFFFF"/>
                </a:solidFill>
                <a:latin typeface="Carlito"/>
                <a:cs typeface="Carlito"/>
              </a:rPr>
              <a:t>ENGINEERING</a:t>
            </a:r>
            <a:r>
              <a:rPr sz="1350" spc="120" dirty="0">
                <a:solidFill>
                  <a:srgbClr val="FFFFFF"/>
                </a:solidFill>
                <a:latin typeface="Carlito"/>
                <a:cs typeface="Carlito"/>
              </a:rPr>
              <a:t>  </a:t>
            </a:r>
            <a:endParaRPr sz="1350">
              <a:latin typeface="Carlito"/>
              <a:cs typeface="Carlito"/>
            </a:endParaRPr>
          </a:p>
        </p:txBody>
      </p:sp>
      <p:sp>
        <p:nvSpPr>
          <p:cNvPr id="4" name="object 4"/>
          <p:cNvSpPr txBox="1"/>
          <p:nvPr/>
        </p:nvSpPr>
        <p:spPr>
          <a:xfrm>
            <a:off x="16615029" y="9820147"/>
            <a:ext cx="127000" cy="265430"/>
          </a:xfrm>
          <a:prstGeom prst="rect">
            <a:avLst/>
          </a:prstGeom>
        </p:spPr>
        <p:txBody>
          <a:bodyPr vert="horz" wrap="square" lIns="0" tIns="15240" rIns="0" bIns="0" rtlCol="0">
            <a:spAutoFit/>
          </a:bodyPr>
          <a:lstStyle/>
          <a:p>
            <a:pPr marL="12700">
              <a:lnSpc>
                <a:spcPct val="100000"/>
              </a:lnSpc>
              <a:spcBef>
                <a:spcPts val="120"/>
              </a:spcBef>
            </a:pPr>
            <a:r>
              <a:rPr sz="1550" spc="-50" dirty="0">
                <a:solidFill>
                  <a:srgbClr val="FFFFFF"/>
                </a:solidFill>
                <a:latin typeface="Carlito"/>
                <a:cs typeface="Carlito"/>
              </a:rPr>
              <a:t>2</a:t>
            </a:r>
            <a:endParaRPr sz="1550">
              <a:latin typeface="Carlito"/>
              <a:cs typeface="Carlito"/>
            </a:endParaRPr>
          </a:p>
        </p:txBody>
      </p:sp>
      <p:sp>
        <p:nvSpPr>
          <p:cNvPr id="5" name="object 5"/>
          <p:cNvSpPr txBox="1">
            <a:spLocks noGrp="1"/>
          </p:cNvSpPr>
          <p:nvPr>
            <p:ph type="title"/>
          </p:nvPr>
        </p:nvSpPr>
        <p:spPr>
          <a:xfrm>
            <a:off x="806297" y="552399"/>
            <a:ext cx="2600960" cy="574675"/>
          </a:xfrm>
          <a:prstGeom prst="rect">
            <a:avLst/>
          </a:prstGeom>
        </p:spPr>
        <p:txBody>
          <a:bodyPr vert="horz" wrap="square" lIns="0" tIns="12700" rIns="0" bIns="0" rtlCol="0">
            <a:spAutoFit/>
          </a:bodyPr>
          <a:lstStyle/>
          <a:p>
            <a:pPr marL="12700">
              <a:lnSpc>
                <a:spcPct val="100000"/>
              </a:lnSpc>
              <a:spcBef>
                <a:spcPts val="100"/>
              </a:spcBef>
            </a:pPr>
            <a:r>
              <a:rPr spc="-10" dirty="0"/>
              <a:t>OVERVIEW</a:t>
            </a:r>
            <a:endParaRPr spc="-10" dirty="0"/>
          </a:p>
        </p:txBody>
      </p:sp>
      <p:sp>
        <p:nvSpPr>
          <p:cNvPr id="6" name="object 6"/>
          <p:cNvSpPr txBox="1"/>
          <p:nvPr/>
        </p:nvSpPr>
        <p:spPr>
          <a:xfrm>
            <a:off x="1263522" y="1139698"/>
            <a:ext cx="12499975" cy="7990457"/>
          </a:xfrm>
          <a:prstGeom prst="rect">
            <a:avLst/>
          </a:prstGeom>
        </p:spPr>
        <p:txBody>
          <a:bodyPr vert="horz" wrap="square" lIns="0" tIns="195580" rIns="0" bIns="0" rtlCol="0">
            <a:spAutoFit/>
          </a:bodyPr>
          <a:lstStyle/>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ABSTRACT</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OBJECTIVE</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INTRODUCTION</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LITERATURE REVIEW (SOFT COPY OF PAPERS TO BE LINKED AS HYPERLINK)</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DESIGN AND METHODOLOGIES</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IMPLEMENTATION</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TESTING</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INPUT AND OUTPUT</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INCLUDE DEMO VIDEO (You Tube URL of complete demonstration of project by All members as Voice over)</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CONCLUSION</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FUTURE ENHANCEMENTS</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SOCIETAL IMPACT OF PROJECT </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WEB REFERENCES LINK (TILL REVIEW DATE ALL LINKS TO BE INCLUDED DAY WISE)</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PLAGIARISM REPORT OF PROJECT REPORT AND PPT</a:t>
            </a:r>
            <a:endParaRPr lang="en-IN" alt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POSTER PRESENTATION</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JOURNAL/CONFERENCE PUBLICATION PROOF</a:t>
            </a:r>
            <a:endParaRPr lang="en-IN" altLang="en-US" sz="2000"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REFERENCES</a:t>
            </a:r>
            <a:endParaRPr sz="2000" dirty="0">
              <a:latin typeface="Times New Roman" panose="02020603050405020304"/>
              <a:cs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8921" y="967485"/>
            <a:ext cx="3259454" cy="513715"/>
          </a:xfrm>
          <a:prstGeom prst="rect">
            <a:avLst/>
          </a:prstGeom>
        </p:spPr>
        <p:txBody>
          <a:bodyPr vert="horz" wrap="square" lIns="0" tIns="12700" rIns="0" bIns="0" rtlCol="0">
            <a:spAutoFit/>
          </a:bodyPr>
          <a:lstStyle/>
          <a:p>
            <a:pPr marL="12700">
              <a:lnSpc>
                <a:spcPct val="100000"/>
              </a:lnSpc>
              <a:spcBef>
                <a:spcPts val="100"/>
              </a:spcBef>
            </a:pPr>
            <a:r>
              <a:rPr sz="3200" dirty="0"/>
              <a:t>Step</a:t>
            </a:r>
            <a:r>
              <a:rPr sz="3200" spc="-15" dirty="0"/>
              <a:t> </a:t>
            </a:r>
            <a:r>
              <a:rPr sz="3200" dirty="0"/>
              <a:t>4:</a:t>
            </a:r>
            <a:r>
              <a:rPr sz="3200" spc="-60" dirty="0"/>
              <a:t> </a:t>
            </a:r>
            <a:r>
              <a:rPr sz="3200" dirty="0"/>
              <a:t>The</a:t>
            </a:r>
            <a:r>
              <a:rPr sz="3200" spc="-10" dirty="0"/>
              <a:t> output</a:t>
            </a:r>
            <a:endParaRPr sz="3200"/>
          </a:p>
        </p:txBody>
      </p:sp>
      <p:pic>
        <p:nvPicPr>
          <p:cNvPr id="3" name="object 3"/>
          <p:cNvPicPr/>
          <p:nvPr/>
        </p:nvPicPr>
        <p:blipFill>
          <a:blip r:embed="rId1" cstate="print"/>
          <a:stretch>
            <a:fillRect/>
          </a:stretch>
        </p:blipFill>
        <p:spPr>
          <a:xfrm>
            <a:off x="2049779" y="2042160"/>
            <a:ext cx="13746480" cy="6568440"/>
          </a:xfrm>
          <a:prstGeom prst="rect">
            <a:avLst/>
          </a:prstGeom>
        </p:spPr>
      </p:pic>
      <p:sp>
        <p:nvSpPr>
          <p:cNvPr id="4" name="object 4"/>
          <p:cNvSpPr txBox="1">
            <a:spLocks noGrp="1"/>
          </p:cNvSpPr>
          <p:nvPr>
            <p:ph type="sldNum" sz="quarter" idx="7"/>
          </p:nvPr>
        </p:nvSpPr>
        <p:spPr>
          <a:xfrm>
            <a:off x="16489045" y="9869805"/>
            <a:ext cx="521970" cy="203835"/>
          </a:xfrm>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377315" y="9879965"/>
            <a:ext cx="1827530" cy="21526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84859" y="1371600"/>
            <a:ext cx="16164556" cy="6705600"/>
          </a:xfrm>
          <a:prstGeom prst="rect">
            <a:avLst/>
          </a:prstGeom>
        </p:spPr>
      </p:pic>
      <p:sp>
        <p:nvSpPr>
          <p:cNvPr id="3" name="object 3"/>
          <p:cNvSpPr txBox="1">
            <a:spLocks noGrp="1"/>
          </p:cNvSpPr>
          <p:nvPr>
            <p:ph type="sldNum" sz="quarter" idx="7"/>
          </p:nvPr>
        </p:nvSpPr>
        <p:spPr>
          <a:xfrm>
            <a:off x="16489045" y="9869805"/>
            <a:ext cx="551180" cy="32258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4" name="object 4"/>
          <p:cNvSpPr txBox="1">
            <a:spLocks noGrp="1"/>
          </p:cNvSpPr>
          <p:nvPr>
            <p:ph type="ftr" sz="quarter" idx="5"/>
          </p:nvPr>
        </p:nvSpPr>
        <p:spPr>
          <a:xfrm>
            <a:off x="1724660" y="9879965"/>
            <a:ext cx="1754505" cy="31305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5" name="object 5"/>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8231" y="290321"/>
            <a:ext cx="4327525" cy="574040"/>
          </a:xfrm>
          <a:prstGeom prst="rect">
            <a:avLst/>
          </a:prstGeom>
        </p:spPr>
        <p:txBody>
          <a:bodyPr vert="horz" wrap="square" lIns="0" tIns="12700" rIns="0" bIns="0" rtlCol="0">
            <a:spAutoFit/>
          </a:bodyPr>
          <a:lstStyle/>
          <a:p>
            <a:pPr marL="12700">
              <a:lnSpc>
                <a:spcPct val="100000"/>
              </a:lnSpc>
              <a:spcBef>
                <a:spcPts val="100"/>
              </a:spcBef>
            </a:pPr>
            <a:r>
              <a:rPr spc="-40" dirty="0"/>
              <a:t>IMPLEMENTATION</a:t>
            </a:r>
            <a:endParaRPr spc="-40" dirty="0"/>
          </a:p>
        </p:txBody>
      </p:sp>
      <p:sp>
        <p:nvSpPr>
          <p:cNvPr id="4" name="object 4"/>
          <p:cNvSpPr txBox="1">
            <a:spLocks noGrp="1"/>
          </p:cNvSpPr>
          <p:nvPr>
            <p:ph type="sldNum" sz="quarter" idx="7"/>
          </p:nvPr>
        </p:nvSpPr>
        <p:spPr>
          <a:xfrm>
            <a:off x="16489045" y="9869805"/>
            <a:ext cx="549910" cy="29718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1711325" cy="40703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
        <p:nvSpPr>
          <p:cNvPr id="3" name="object 3"/>
          <p:cNvSpPr txBox="1"/>
          <p:nvPr/>
        </p:nvSpPr>
        <p:spPr>
          <a:xfrm>
            <a:off x="1117803" y="1722577"/>
            <a:ext cx="6421120" cy="3928745"/>
          </a:xfrm>
          <a:prstGeom prst="rect">
            <a:avLst/>
          </a:prstGeom>
        </p:spPr>
        <p:txBody>
          <a:bodyPr vert="horz" wrap="square" lIns="0" tIns="13335" rIns="0" bIns="0" rtlCol="0">
            <a:spAutoFit/>
          </a:bodyPr>
          <a:lstStyle/>
          <a:p>
            <a:pPr marL="334010" indent="-325755">
              <a:lnSpc>
                <a:spcPct val="100000"/>
              </a:lnSpc>
              <a:spcBef>
                <a:spcPts val="105"/>
              </a:spcBef>
              <a:buSzPct val="97000"/>
              <a:buFont typeface="Wingdings" panose="05000000000000000000"/>
              <a:buChar char=""/>
              <a:tabLst>
                <a:tab pos="334010" algn="l"/>
              </a:tabLst>
            </a:pPr>
            <a:r>
              <a:rPr sz="3200" dirty="0">
                <a:latin typeface="Times New Roman" panose="02020603050405020304"/>
                <a:cs typeface="Times New Roman" panose="02020603050405020304"/>
              </a:rPr>
              <a:t>Architecture</a:t>
            </a:r>
            <a:r>
              <a:rPr sz="3200" spc="-35"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Diagram</a:t>
            </a:r>
            <a:endParaRPr sz="3200" dirty="0">
              <a:latin typeface="Times New Roman" panose="02020603050405020304"/>
              <a:cs typeface="Times New Roman" panose="02020603050405020304"/>
            </a:endParaRPr>
          </a:p>
          <a:p>
            <a:pPr marL="334010" indent="-325755">
              <a:lnSpc>
                <a:spcPct val="100000"/>
              </a:lnSpc>
              <a:buSzPct val="97000"/>
              <a:buFont typeface="Wingdings" panose="05000000000000000000"/>
              <a:buChar char=""/>
              <a:tabLst>
                <a:tab pos="334010" algn="l"/>
              </a:tabLst>
            </a:pPr>
            <a:r>
              <a:rPr sz="3200" dirty="0">
                <a:latin typeface="Times New Roman" panose="02020603050405020304"/>
                <a:cs typeface="Times New Roman" panose="02020603050405020304"/>
              </a:rPr>
              <a:t>Data</a:t>
            </a:r>
            <a:r>
              <a:rPr sz="3200" spc="-30" dirty="0">
                <a:latin typeface="Times New Roman" panose="02020603050405020304"/>
                <a:cs typeface="Times New Roman" panose="02020603050405020304"/>
              </a:rPr>
              <a:t> </a:t>
            </a:r>
            <a:r>
              <a:rPr sz="3200" dirty="0">
                <a:latin typeface="Times New Roman" panose="02020603050405020304"/>
                <a:cs typeface="Times New Roman" panose="02020603050405020304"/>
              </a:rPr>
              <a:t>–Flow</a:t>
            </a:r>
            <a:r>
              <a:rPr sz="3200" spc="-5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Diagram</a:t>
            </a:r>
            <a:endParaRPr sz="3200" dirty="0">
              <a:latin typeface="Times New Roman" panose="02020603050405020304"/>
              <a:cs typeface="Times New Roman" panose="02020603050405020304"/>
            </a:endParaRPr>
          </a:p>
          <a:p>
            <a:pPr marL="334010" indent="-325755">
              <a:lnSpc>
                <a:spcPct val="100000"/>
              </a:lnSpc>
              <a:buSzPct val="97000"/>
              <a:buFont typeface="Wingdings" panose="05000000000000000000"/>
              <a:buChar char=""/>
              <a:tabLst>
                <a:tab pos="334010" algn="l"/>
              </a:tabLst>
            </a:pPr>
            <a:r>
              <a:rPr sz="3200" dirty="0">
                <a:latin typeface="Times New Roman" panose="02020603050405020304"/>
                <a:cs typeface="Times New Roman" panose="02020603050405020304"/>
              </a:rPr>
              <a:t>Use</a:t>
            </a:r>
            <a:r>
              <a:rPr sz="3200" spc="-60" dirty="0">
                <a:latin typeface="Times New Roman" panose="02020603050405020304"/>
                <a:cs typeface="Times New Roman" panose="02020603050405020304"/>
              </a:rPr>
              <a:t> </a:t>
            </a:r>
            <a:r>
              <a:rPr sz="3200" dirty="0">
                <a:latin typeface="Times New Roman" panose="02020603050405020304"/>
                <a:cs typeface="Times New Roman" panose="02020603050405020304"/>
              </a:rPr>
              <a:t>Case</a:t>
            </a:r>
            <a:r>
              <a:rPr sz="3200" spc="-5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Diagram</a:t>
            </a:r>
            <a:endParaRPr sz="3200" dirty="0">
              <a:latin typeface="Times New Roman" panose="02020603050405020304"/>
              <a:cs typeface="Times New Roman" panose="02020603050405020304"/>
            </a:endParaRPr>
          </a:p>
          <a:p>
            <a:pPr marL="334010" indent="-325755">
              <a:lnSpc>
                <a:spcPct val="100000"/>
              </a:lnSpc>
              <a:buSzPct val="97000"/>
              <a:buFont typeface="Wingdings" panose="05000000000000000000"/>
              <a:buChar char=""/>
              <a:tabLst>
                <a:tab pos="334010" algn="l"/>
              </a:tabLst>
            </a:pPr>
            <a:r>
              <a:rPr sz="3200" dirty="0">
                <a:latin typeface="Times New Roman" panose="02020603050405020304"/>
                <a:cs typeface="Times New Roman" panose="02020603050405020304"/>
              </a:rPr>
              <a:t>Class</a:t>
            </a:r>
            <a:r>
              <a:rPr sz="3200" spc="-7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Diagram</a:t>
            </a:r>
            <a:endParaRPr sz="3200" dirty="0">
              <a:latin typeface="Times New Roman" panose="02020603050405020304"/>
              <a:cs typeface="Times New Roman" panose="02020603050405020304"/>
            </a:endParaRPr>
          </a:p>
          <a:p>
            <a:pPr marL="334010" indent="-325755">
              <a:lnSpc>
                <a:spcPct val="100000"/>
              </a:lnSpc>
              <a:buSzPct val="97000"/>
              <a:buFont typeface="Wingdings" panose="05000000000000000000"/>
              <a:buChar char=""/>
              <a:tabLst>
                <a:tab pos="334010" algn="l"/>
              </a:tabLst>
            </a:pPr>
            <a:r>
              <a:rPr sz="3200" dirty="0">
                <a:latin typeface="Times New Roman" panose="02020603050405020304"/>
                <a:cs typeface="Times New Roman" panose="02020603050405020304"/>
              </a:rPr>
              <a:t>Activity</a:t>
            </a:r>
            <a:r>
              <a:rPr sz="3200" spc="-2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Diagram</a:t>
            </a:r>
            <a:endParaRPr sz="3200" dirty="0">
              <a:latin typeface="Times New Roman" panose="02020603050405020304"/>
              <a:cs typeface="Times New Roman" panose="02020603050405020304"/>
            </a:endParaRPr>
          </a:p>
          <a:p>
            <a:pPr marL="334010" indent="-325755">
              <a:lnSpc>
                <a:spcPct val="100000"/>
              </a:lnSpc>
              <a:spcBef>
                <a:spcPts val="5"/>
              </a:spcBef>
              <a:buSzPct val="97000"/>
              <a:buFont typeface="Wingdings" panose="05000000000000000000"/>
              <a:buChar char=""/>
              <a:tabLst>
                <a:tab pos="334010" algn="l"/>
              </a:tabLst>
            </a:pPr>
            <a:r>
              <a:rPr sz="3200" dirty="0">
                <a:latin typeface="Times New Roman" panose="02020603050405020304"/>
                <a:cs typeface="Times New Roman" panose="02020603050405020304"/>
              </a:rPr>
              <a:t>Sequence</a:t>
            </a:r>
            <a:r>
              <a:rPr sz="3200" spc="-75"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Diagram</a:t>
            </a:r>
            <a:endParaRPr sz="3200" dirty="0">
              <a:latin typeface="Times New Roman" panose="02020603050405020304"/>
              <a:cs typeface="Times New Roman" panose="02020603050405020304"/>
            </a:endParaRPr>
          </a:p>
          <a:p>
            <a:pPr marL="334010" indent="-325755">
              <a:lnSpc>
                <a:spcPct val="100000"/>
              </a:lnSpc>
              <a:buSzPct val="97000"/>
              <a:buFont typeface="Wingdings" panose="05000000000000000000"/>
              <a:buChar char=""/>
              <a:tabLst>
                <a:tab pos="334010" algn="l"/>
              </a:tabLst>
            </a:pPr>
            <a:r>
              <a:rPr sz="3200" dirty="0">
                <a:latin typeface="Times New Roman" panose="02020603050405020304"/>
                <a:cs typeface="Times New Roman" panose="02020603050405020304"/>
              </a:rPr>
              <a:t>Collaboration</a:t>
            </a:r>
            <a:r>
              <a:rPr sz="3200" spc="-40" dirty="0">
                <a:latin typeface="Times New Roman" panose="02020603050405020304"/>
                <a:cs typeface="Times New Roman" panose="02020603050405020304"/>
              </a:rPr>
              <a:t> </a:t>
            </a:r>
            <a:r>
              <a:rPr sz="3200" dirty="0">
                <a:latin typeface="Times New Roman" panose="02020603050405020304"/>
                <a:cs typeface="Times New Roman" panose="02020603050405020304"/>
              </a:rPr>
              <a:t>Diagram</a:t>
            </a:r>
            <a:endParaRPr sz="3200" dirty="0">
              <a:latin typeface="Times New Roman" panose="02020603050405020304"/>
              <a:cs typeface="Times New Roman" panose="02020603050405020304"/>
            </a:endParaRPr>
          </a:p>
          <a:p>
            <a:pPr marL="334010" indent="-325755">
              <a:lnSpc>
                <a:spcPct val="100000"/>
              </a:lnSpc>
              <a:buSzPct val="97000"/>
              <a:buFont typeface="Wingdings" panose="05000000000000000000"/>
              <a:buChar char=""/>
              <a:tabLst>
                <a:tab pos="334010" algn="l"/>
              </a:tabLst>
            </a:pPr>
            <a:r>
              <a:rPr sz="3200" spc="-10" dirty="0">
                <a:latin typeface="Times New Roman" panose="02020603050405020304"/>
                <a:cs typeface="Times New Roman" panose="02020603050405020304"/>
              </a:rPr>
              <a:t>E-</a:t>
            </a:r>
            <a:r>
              <a:rPr sz="3200" dirty="0">
                <a:latin typeface="Times New Roman" panose="02020603050405020304"/>
                <a:cs typeface="Times New Roman" panose="02020603050405020304"/>
              </a:rPr>
              <a:t>R</a:t>
            </a:r>
            <a:r>
              <a:rPr sz="3200" spc="-2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Diagram</a:t>
            </a:r>
            <a:endParaRPr sz="3200" dirty="0">
              <a:latin typeface="Times New Roman" panose="02020603050405020304"/>
              <a:cs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6768" rIns="0" bIns="0" rtlCol="0">
            <a:spAutoFit/>
          </a:bodyPr>
          <a:lstStyle/>
          <a:p>
            <a:pPr marL="5365115">
              <a:lnSpc>
                <a:spcPct val="100000"/>
              </a:lnSpc>
              <a:spcBef>
                <a:spcPts val="100"/>
              </a:spcBef>
            </a:pPr>
            <a:r>
              <a:rPr dirty="0"/>
              <a:t>Architecture</a:t>
            </a:r>
            <a:r>
              <a:rPr spc="-165" dirty="0"/>
              <a:t> </a:t>
            </a:r>
            <a:r>
              <a:rPr spc="-10" dirty="0"/>
              <a:t>Diagram</a:t>
            </a:r>
            <a:endParaRPr spc="-10" dirty="0"/>
          </a:p>
        </p:txBody>
      </p:sp>
      <p:sp>
        <p:nvSpPr>
          <p:cNvPr id="3" name="object 3"/>
          <p:cNvSpPr txBox="1"/>
          <p:nvPr/>
        </p:nvSpPr>
        <p:spPr>
          <a:xfrm>
            <a:off x="951991" y="1727453"/>
            <a:ext cx="16762730" cy="3012440"/>
          </a:xfrm>
          <a:prstGeom prst="rect">
            <a:avLst/>
          </a:prstGeom>
        </p:spPr>
        <p:txBody>
          <a:bodyPr vert="horz" wrap="square" lIns="0" tIns="12065" rIns="0" bIns="0" rtlCol="0">
            <a:spAutoFit/>
          </a:bodyPr>
          <a:lstStyle/>
          <a:p>
            <a:pPr marL="469900" marR="5080" indent="-457200" algn="just">
              <a:lnSpc>
                <a:spcPct val="100000"/>
              </a:lnSpc>
              <a:spcBef>
                <a:spcPts val="95"/>
              </a:spcBef>
              <a:buFont typeface="Wingdings" panose="05000000000000000000"/>
              <a:buChar char=""/>
              <a:tabLst>
                <a:tab pos="469900" algn="l"/>
              </a:tabLst>
            </a:pPr>
            <a:r>
              <a:rPr sz="2800" dirty="0">
                <a:latin typeface="Times New Roman" panose="02020603050405020304"/>
                <a:cs typeface="Times New Roman" panose="02020603050405020304"/>
              </a:rPr>
              <a:t>Utilize</a:t>
            </a:r>
            <a:r>
              <a:rPr sz="2800" spc="75" dirty="0">
                <a:latin typeface="Times New Roman" panose="02020603050405020304"/>
                <a:cs typeface="Times New Roman" panose="02020603050405020304"/>
              </a:rPr>
              <a:t> </a:t>
            </a:r>
            <a:r>
              <a:rPr sz="2800" dirty="0">
                <a:latin typeface="Times New Roman" panose="02020603050405020304"/>
                <a:cs typeface="Times New Roman" panose="02020603050405020304"/>
              </a:rPr>
              <a:t>sensors</a:t>
            </a:r>
            <a:r>
              <a:rPr sz="2800" spc="9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85" dirty="0">
                <a:latin typeface="Times New Roman" panose="02020603050405020304"/>
                <a:cs typeface="Times New Roman" panose="02020603050405020304"/>
              </a:rPr>
              <a:t> </a:t>
            </a:r>
            <a:r>
              <a:rPr sz="2800" dirty="0">
                <a:latin typeface="Times New Roman" panose="02020603050405020304"/>
                <a:cs typeface="Times New Roman" panose="02020603050405020304"/>
              </a:rPr>
              <a:t>IoT</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devices</a:t>
            </a:r>
            <a:r>
              <a:rPr sz="2800" spc="75"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90" dirty="0">
                <a:latin typeface="Times New Roman" panose="02020603050405020304"/>
                <a:cs typeface="Times New Roman" panose="02020603050405020304"/>
              </a:rPr>
              <a:t> </a:t>
            </a:r>
            <a:r>
              <a:rPr sz="2800" dirty="0">
                <a:latin typeface="Times New Roman" panose="02020603050405020304"/>
                <a:cs typeface="Times New Roman" panose="02020603050405020304"/>
              </a:rPr>
              <a:t>gather</a:t>
            </a:r>
            <a:r>
              <a:rPr sz="2800" spc="70"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80" dirty="0">
                <a:latin typeface="Times New Roman" panose="02020603050405020304"/>
                <a:cs typeface="Times New Roman" panose="02020603050405020304"/>
              </a:rPr>
              <a:t> </a:t>
            </a:r>
            <a:r>
              <a:rPr sz="2800" dirty="0">
                <a:latin typeface="Times New Roman" panose="02020603050405020304"/>
                <a:cs typeface="Times New Roman" panose="02020603050405020304"/>
              </a:rPr>
              <a:t>on</a:t>
            </a:r>
            <a:r>
              <a:rPr sz="2800" spc="85" dirty="0">
                <a:latin typeface="Times New Roman" panose="02020603050405020304"/>
                <a:cs typeface="Times New Roman" panose="02020603050405020304"/>
              </a:rPr>
              <a:t> </a:t>
            </a:r>
            <a:r>
              <a:rPr sz="2800" dirty="0">
                <a:latin typeface="Times New Roman" panose="02020603050405020304"/>
                <a:cs typeface="Times New Roman" panose="02020603050405020304"/>
              </a:rPr>
              <a:t>weather,</a:t>
            </a:r>
            <a:r>
              <a:rPr sz="2800" spc="85" dirty="0">
                <a:latin typeface="Times New Roman" panose="02020603050405020304"/>
                <a:cs typeface="Times New Roman" panose="02020603050405020304"/>
              </a:rPr>
              <a:t> </a:t>
            </a:r>
            <a:r>
              <a:rPr sz="2800" dirty="0">
                <a:latin typeface="Times New Roman" panose="02020603050405020304"/>
                <a:cs typeface="Times New Roman" panose="02020603050405020304"/>
              </a:rPr>
              <a:t>soil</a:t>
            </a:r>
            <a:r>
              <a:rPr sz="2800" spc="8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conditions,</a:t>
            </a:r>
            <a:r>
              <a:rPr sz="2800" spc="8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90"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80" dirty="0">
                <a:latin typeface="Times New Roman" panose="02020603050405020304"/>
                <a:cs typeface="Times New Roman" panose="02020603050405020304"/>
              </a:rPr>
              <a:t> </a:t>
            </a:r>
            <a:r>
              <a:rPr sz="2800" dirty="0">
                <a:latin typeface="Times New Roman" panose="02020603050405020304"/>
                <a:cs typeface="Times New Roman" panose="02020603050405020304"/>
              </a:rPr>
              <a:t>health.Transmit</a:t>
            </a:r>
            <a:r>
              <a:rPr sz="2800" spc="9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7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collected </a:t>
            </a:r>
            <a:r>
              <a:rPr sz="2800" dirty="0">
                <a:latin typeface="Times New Roman" panose="02020603050405020304"/>
                <a:cs typeface="Times New Roman" panose="02020603050405020304"/>
              </a:rPr>
              <a:t>data</a:t>
            </a:r>
            <a:r>
              <a:rPr sz="2800" spc="445"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455" dirty="0">
                <a:latin typeface="Times New Roman" panose="02020603050405020304"/>
                <a:cs typeface="Times New Roman" panose="02020603050405020304"/>
              </a:rPr>
              <a:t> </a:t>
            </a:r>
            <a:r>
              <a:rPr sz="2800" dirty="0">
                <a:latin typeface="Times New Roman" panose="02020603050405020304"/>
                <a:cs typeface="Times New Roman" panose="02020603050405020304"/>
              </a:rPr>
              <a:t>a</a:t>
            </a:r>
            <a:r>
              <a:rPr sz="2800" spc="455" dirty="0">
                <a:latin typeface="Times New Roman" panose="02020603050405020304"/>
                <a:cs typeface="Times New Roman" panose="02020603050405020304"/>
              </a:rPr>
              <a:t> </a:t>
            </a:r>
            <a:r>
              <a:rPr sz="2800" dirty="0">
                <a:latin typeface="Times New Roman" panose="02020603050405020304"/>
                <a:cs typeface="Times New Roman" panose="02020603050405020304"/>
              </a:rPr>
              <a:t>central</a:t>
            </a:r>
            <a:r>
              <a:rPr sz="2800" spc="440" dirty="0">
                <a:latin typeface="Times New Roman" panose="02020603050405020304"/>
                <a:cs typeface="Times New Roman" panose="02020603050405020304"/>
              </a:rPr>
              <a:t> </a:t>
            </a:r>
            <a:r>
              <a:rPr sz="2800" dirty="0">
                <a:latin typeface="Times New Roman" panose="02020603050405020304"/>
                <a:cs typeface="Times New Roman" panose="02020603050405020304"/>
              </a:rPr>
              <a:t>system</a:t>
            </a:r>
            <a:r>
              <a:rPr sz="2800" spc="430" dirty="0">
                <a:latin typeface="Times New Roman" panose="02020603050405020304"/>
                <a:cs typeface="Times New Roman" panose="02020603050405020304"/>
              </a:rPr>
              <a:t> </a:t>
            </a:r>
            <a:r>
              <a:rPr sz="2800" dirty="0">
                <a:latin typeface="Times New Roman" panose="02020603050405020304"/>
                <a:cs typeface="Times New Roman" panose="02020603050405020304"/>
              </a:rPr>
              <a:t>or</a:t>
            </a:r>
            <a:r>
              <a:rPr sz="2800" spc="470" dirty="0">
                <a:latin typeface="Times New Roman" panose="02020603050405020304"/>
                <a:cs typeface="Times New Roman" panose="02020603050405020304"/>
              </a:rPr>
              <a:t> </a:t>
            </a:r>
            <a:r>
              <a:rPr sz="2800" dirty="0">
                <a:latin typeface="Times New Roman" panose="02020603050405020304"/>
                <a:cs typeface="Times New Roman" panose="02020603050405020304"/>
              </a:rPr>
              <a:t>cloud</a:t>
            </a:r>
            <a:r>
              <a:rPr sz="2800" spc="459"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455"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processing.</a:t>
            </a:r>
            <a:r>
              <a:rPr sz="2800" spc="445" dirty="0">
                <a:latin typeface="Times New Roman" panose="02020603050405020304"/>
                <a:cs typeface="Times New Roman" panose="02020603050405020304"/>
              </a:rPr>
              <a:t> </a:t>
            </a:r>
            <a:r>
              <a:rPr sz="2800" dirty="0">
                <a:latin typeface="Times New Roman" panose="02020603050405020304"/>
                <a:cs typeface="Times New Roman" panose="02020603050405020304"/>
              </a:rPr>
              <a:t>Use</a:t>
            </a:r>
            <a:r>
              <a:rPr sz="2800" spc="455" dirty="0">
                <a:latin typeface="Times New Roman" panose="02020603050405020304"/>
                <a:cs typeface="Times New Roman" panose="02020603050405020304"/>
              </a:rPr>
              <a:t> </a:t>
            </a:r>
            <a:r>
              <a:rPr sz="2800" dirty="0">
                <a:latin typeface="Times New Roman" panose="02020603050405020304"/>
                <a:cs typeface="Times New Roman" panose="02020603050405020304"/>
              </a:rPr>
              <a:t>AI</a:t>
            </a:r>
            <a:r>
              <a:rPr sz="2800" spc="465" dirty="0">
                <a:latin typeface="Times New Roman" panose="02020603050405020304"/>
                <a:cs typeface="Times New Roman" panose="02020603050405020304"/>
              </a:rPr>
              <a:t> </a:t>
            </a:r>
            <a:r>
              <a:rPr sz="2800" dirty="0">
                <a:latin typeface="Times New Roman" panose="02020603050405020304"/>
                <a:cs typeface="Times New Roman" panose="02020603050405020304"/>
              </a:rPr>
              <a:t>algorithms</a:t>
            </a:r>
            <a:r>
              <a:rPr sz="2800" spc="459"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45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analyze</a:t>
            </a:r>
            <a:r>
              <a:rPr sz="2800" spc="44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445"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4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455" dirty="0">
                <a:latin typeface="Times New Roman" panose="02020603050405020304"/>
                <a:cs typeface="Times New Roman" panose="02020603050405020304"/>
              </a:rPr>
              <a:t> </a:t>
            </a:r>
            <a:r>
              <a:rPr sz="2800" dirty="0">
                <a:latin typeface="Times New Roman" panose="02020603050405020304"/>
                <a:cs typeface="Times New Roman" panose="02020603050405020304"/>
              </a:rPr>
              <a:t>extract</a:t>
            </a:r>
            <a:r>
              <a:rPr sz="2800" spc="44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valuable </a:t>
            </a:r>
            <a:r>
              <a:rPr sz="2800" dirty="0">
                <a:latin typeface="Times New Roman" panose="02020603050405020304"/>
                <a:cs typeface="Times New Roman" panose="02020603050405020304"/>
              </a:rPr>
              <a:t>insights</a:t>
            </a:r>
            <a:r>
              <a:rPr sz="2800" spc="44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44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decision-</a:t>
            </a:r>
            <a:r>
              <a:rPr sz="2800" dirty="0">
                <a:latin typeface="Times New Roman" panose="02020603050405020304"/>
                <a:cs typeface="Times New Roman" panose="02020603050405020304"/>
              </a:rPr>
              <a:t>making.</a:t>
            </a:r>
            <a:r>
              <a:rPr sz="2800" spc="440" dirty="0">
                <a:latin typeface="Times New Roman" panose="02020603050405020304"/>
                <a:cs typeface="Times New Roman" panose="02020603050405020304"/>
              </a:rPr>
              <a:t> </a:t>
            </a:r>
            <a:r>
              <a:rPr sz="2800" dirty="0">
                <a:latin typeface="Times New Roman" panose="02020603050405020304"/>
                <a:cs typeface="Times New Roman" panose="02020603050405020304"/>
              </a:rPr>
              <a:t>Implement</a:t>
            </a:r>
            <a:r>
              <a:rPr sz="2800" spc="450"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AI-</a:t>
            </a:r>
            <a:r>
              <a:rPr sz="2800" dirty="0">
                <a:latin typeface="Times New Roman" panose="02020603050405020304"/>
                <a:cs typeface="Times New Roman" panose="02020603050405020304"/>
              </a:rPr>
              <a:t>driven</a:t>
            </a:r>
            <a:r>
              <a:rPr sz="2800" spc="45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decision-</a:t>
            </a:r>
            <a:r>
              <a:rPr sz="2800" dirty="0">
                <a:latin typeface="Times New Roman" panose="02020603050405020304"/>
                <a:cs typeface="Times New Roman" panose="02020603050405020304"/>
              </a:rPr>
              <a:t>making</a:t>
            </a:r>
            <a:r>
              <a:rPr sz="2800" spc="455"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processes</a:t>
            </a:r>
            <a:r>
              <a:rPr sz="2800" spc="44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445"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450" dirty="0">
                <a:latin typeface="Times New Roman" panose="02020603050405020304"/>
                <a:cs typeface="Times New Roman" panose="02020603050405020304"/>
              </a:rPr>
              <a:t> </a:t>
            </a:r>
            <a:r>
              <a:rPr sz="2800" dirty="0">
                <a:latin typeface="Times New Roman" panose="02020603050405020304"/>
                <a:cs typeface="Times New Roman" panose="02020603050405020304"/>
              </a:rPr>
              <a:t>management,</a:t>
            </a:r>
            <a:r>
              <a:rPr sz="2800" spc="45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resource </a:t>
            </a:r>
            <a:r>
              <a:rPr sz="2800" dirty="0">
                <a:latin typeface="Times New Roman" panose="02020603050405020304"/>
                <a:cs typeface="Times New Roman" panose="02020603050405020304"/>
              </a:rPr>
              <a:t>optimization,</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pest</a:t>
            </a:r>
            <a:r>
              <a:rPr sz="2800" spc="-4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control.</a:t>
            </a:r>
            <a:endParaRPr sz="2800" dirty="0">
              <a:latin typeface="Times New Roman" panose="02020603050405020304"/>
              <a:cs typeface="Times New Roman" panose="02020603050405020304"/>
            </a:endParaRPr>
          </a:p>
          <a:p>
            <a:pPr marL="457200" marR="76200" indent="-445135">
              <a:lnSpc>
                <a:spcPct val="100000"/>
              </a:lnSpc>
              <a:buFont typeface="Wingdings" panose="05000000000000000000"/>
              <a:buChar char=""/>
              <a:tabLst>
                <a:tab pos="457200" algn="l"/>
                <a:tab pos="469265" algn="l"/>
              </a:tabLst>
            </a:pPr>
            <a:r>
              <a:rPr sz="2800" dirty="0">
                <a:latin typeface="Times New Roman" panose="02020603050405020304"/>
                <a:cs typeface="Times New Roman" panose="02020603050405020304"/>
              </a:rPr>
              <a:t>	Integrate</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automation</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robotics</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tasks</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like</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planting,</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irrigation,</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harvesting</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based</a:t>
            </a:r>
            <a:r>
              <a:rPr sz="2800" spc="-4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on</a:t>
            </a:r>
            <a:r>
              <a:rPr sz="2800" spc="-165" dirty="0">
                <a:latin typeface="Times New Roman" panose="02020603050405020304"/>
                <a:cs typeface="Times New Roman" panose="02020603050405020304"/>
              </a:rPr>
              <a:t> </a:t>
            </a:r>
            <a:r>
              <a:rPr sz="2800" dirty="0">
                <a:latin typeface="Times New Roman" panose="02020603050405020304"/>
                <a:cs typeface="Times New Roman" panose="02020603050405020304"/>
              </a:rPr>
              <a:t>AI</a:t>
            </a:r>
            <a:r>
              <a:rPr sz="2800" spc="-1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recommendations. </a:t>
            </a:r>
            <a:r>
              <a:rPr sz="2800" dirty="0">
                <a:latin typeface="Times New Roman" panose="02020603050405020304"/>
                <a:cs typeface="Times New Roman" panose="02020603050405020304"/>
              </a:rPr>
              <a:t>Develop</a:t>
            </a:r>
            <a:r>
              <a:rPr sz="2800" spc="-85" dirty="0">
                <a:latin typeface="Times New Roman" panose="02020603050405020304"/>
                <a:cs typeface="Times New Roman" panose="02020603050405020304"/>
              </a:rPr>
              <a:t> </a:t>
            </a:r>
            <a:r>
              <a:rPr sz="2800" dirty="0">
                <a:latin typeface="Times New Roman" panose="02020603050405020304"/>
                <a:cs typeface="Times New Roman" panose="02020603050405020304"/>
              </a:rPr>
              <a:t>systems</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remote</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monitoring</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control</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operations</a:t>
            </a:r>
            <a:r>
              <a:rPr sz="2800" spc="-65"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using</a:t>
            </a:r>
            <a:r>
              <a:rPr sz="2800" spc="-165"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AI-</a:t>
            </a:r>
            <a:r>
              <a:rPr sz="2800" dirty="0">
                <a:latin typeface="Times New Roman" panose="02020603050405020304"/>
                <a:cs typeface="Times New Roman" panose="02020603050405020304"/>
              </a:rPr>
              <a:t>powered</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platforms.</a:t>
            </a:r>
            <a:r>
              <a:rPr sz="2800" spc="-5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Establish </a:t>
            </a:r>
            <a:r>
              <a:rPr sz="2800" dirty="0">
                <a:latin typeface="Times New Roman" panose="02020603050405020304"/>
                <a:cs typeface="Times New Roman" panose="02020603050405020304"/>
              </a:rPr>
              <a:t>feedback</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loop</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continuously</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improve</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algorithms</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decision-</a:t>
            </a:r>
            <a:r>
              <a:rPr sz="2800" dirty="0">
                <a:latin typeface="Times New Roman" panose="02020603050405020304"/>
                <a:cs typeface="Times New Roman" panose="02020603050405020304"/>
              </a:rPr>
              <a:t>making</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based</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on</a:t>
            </a:r>
            <a:r>
              <a:rPr sz="2800" spc="-2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real-</a:t>
            </a:r>
            <a:r>
              <a:rPr sz="2800" dirty="0">
                <a:latin typeface="Times New Roman" panose="02020603050405020304"/>
                <a:cs typeface="Times New Roman" panose="02020603050405020304"/>
              </a:rPr>
              <a:t>time</a:t>
            </a:r>
            <a:r>
              <a:rPr sz="2800" spc="-25"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data.</a:t>
            </a:r>
            <a:endParaRPr sz="2800" dirty="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4724037" y="5231333"/>
            <a:ext cx="8611895" cy="3623107"/>
          </a:xfrm>
          <a:prstGeom prst="rect">
            <a:avLst/>
          </a:prstGeom>
        </p:spPr>
      </p:pic>
      <p:sp>
        <p:nvSpPr>
          <p:cNvPr id="5" name="object 5"/>
          <p:cNvSpPr txBox="1">
            <a:spLocks noGrp="1"/>
          </p:cNvSpPr>
          <p:nvPr>
            <p:ph type="sldNum" sz="quarter" idx="7"/>
          </p:nvPr>
        </p:nvSpPr>
        <p:spPr>
          <a:xfrm>
            <a:off x="16489045" y="9869805"/>
            <a:ext cx="535940" cy="32385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6" name="object 6"/>
          <p:cNvSpPr txBox="1">
            <a:spLocks noGrp="1"/>
          </p:cNvSpPr>
          <p:nvPr>
            <p:ph type="ftr" sz="quarter" idx="5"/>
          </p:nvPr>
        </p:nvSpPr>
        <p:spPr>
          <a:xfrm>
            <a:off x="1724660" y="9879965"/>
            <a:ext cx="1683385" cy="31369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7" name="object 7"/>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2396" rIns="0" bIns="0" rtlCol="0">
            <a:spAutoFit/>
          </a:bodyPr>
          <a:lstStyle/>
          <a:p>
            <a:pPr marL="5781040">
              <a:lnSpc>
                <a:spcPct val="100000"/>
              </a:lnSpc>
              <a:spcBef>
                <a:spcPts val="100"/>
              </a:spcBef>
            </a:pPr>
            <a:r>
              <a:rPr dirty="0"/>
              <a:t>Data</a:t>
            </a:r>
            <a:r>
              <a:rPr spc="-10" dirty="0"/>
              <a:t> </a:t>
            </a:r>
            <a:r>
              <a:rPr dirty="0"/>
              <a:t>–Flow</a:t>
            </a:r>
            <a:r>
              <a:rPr spc="-10" dirty="0"/>
              <a:t> Diagram</a:t>
            </a:r>
            <a:endParaRPr spc="-10" dirty="0"/>
          </a:p>
        </p:txBody>
      </p:sp>
      <p:sp>
        <p:nvSpPr>
          <p:cNvPr id="3" name="object 3"/>
          <p:cNvSpPr txBox="1"/>
          <p:nvPr/>
        </p:nvSpPr>
        <p:spPr>
          <a:xfrm>
            <a:off x="1511300" y="1813051"/>
            <a:ext cx="15396844" cy="2159000"/>
          </a:xfrm>
          <a:prstGeom prst="rect">
            <a:avLst/>
          </a:prstGeom>
        </p:spPr>
        <p:txBody>
          <a:bodyPr vert="horz" wrap="square" lIns="0" tIns="12065" rIns="0" bIns="0" rtlCol="0">
            <a:spAutoFit/>
          </a:bodyPr>
          <a:lstStyle/>
          <a:p>
            <a:pPr marL="469900" marR="5080" indent="-457835" algn="just">
              <a:lnSpc>
                <a:spcPct val="100000"/>
              </a:lnSpc>
              <a:spcBef>
                <a:spcPts val="95"/>
              </a:spcBef>
              <a:buFont typeface="Wingdings" panose="05000000000000000000"/>
              <a:buChar char=""/>
              <a:tabLst>
                <a:tab pos="469900" algn="l"/>
              </a:tabLst>
            </a:pPr>
            <a:r>
              <a:rPr sz="2800" dirty="0">
                <a:latin typeface="Times New Roman" panose="02020603050405020304"/>
                <a:cs typeface="Times New Roman" panose="02020603050405020304"/>
              </a:rPr>
              <a:t>Automated</a:t>
            </a:r>
            <a:r>
              <a:rPr sz="2800" spc="125" dirty="0">
                <a:latin typeface="Times New Roman" panose="02020603050405020304"/>
                <a:cs typeface="Times New Roman" panose="02020603050405020304"/>
              </a:rPr>
              <a:t>  </a:t>
            </a:r>
            <a:r>
              <a:rPr sz="2800" dirty="0">
                <a:latin typeface="Times New Roman" panose="02020603050405020304"/>
                <a:cs typeface="Times New Roman" panose="02020603050405020304"/>
              </a:rPr>
              <a:t>irrigation</a:t>
            </a:r>
            <a:r>
              <a:rPr sz="2800" spc="125" dirty="0">
                <a:latin typeface="Times New Roman" panose="02020603050405020304"/>
                <a:cs typeface="Times New Roman" panose="02020603050405020304"/>
              </a:rPr>
              <a:t>  </a:t>
            </a:r>
            <a:r>
              <a:rPr sz="2800" dirty="0">
                <a:latin typeface="Times New Roman" panose="02020603050405020304"/>
                <a:cs typeface="Times New Roman" panose="02020603050405020304"/>
              </a:rPr>
              <a:t>system</a:t>
            </a:r>
            <a:r>
              <a:rPr sz="2800" spc="114" dirty="0">
                <a:latin typeface="Times New Roman" panose="02020603050405020304"/>
                <a:cs typeface="Times New Roman" panose="02020603050405020304"/>
              </a:rPr>
              <a:t>  </a:t>
            </a:r>
            <a:r>
              <a:rPr sz="2800" dirty="0">
                <a:latin typeface="Times New Roman" panose="02020603050405020304"/>
                <a:cs typeface="Times New Roman" panose="02020603050405020304"/>
              </a:rPr>
              <a:t>using</a:t>
            </a:r>
            <a:r>
              <a:rPr sz="2800" spc="120" dirty="0">
                <a:latin typeface="Times New Roman" panose="02020603050405020304"/>
                <a:cs typeface="Times New Roman" panose="02020603050405020304"/>
              </a:rPr>
              <a:t>  </a:t>
            </a:r>
            <a:r>
              <a:rPr sz="2800" dirty="0">
                <a:latin typeface="Times New Roman" panose="02020603050405020304"/>
                <a:cs typeface="Times New Roman" panose="02020603050405020304"/>
              </a:rPr>
              <a:t>Arduino</a:t>
            </a:r>
            <a:r>
              <a:rPr sz="2800" spc="12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120" dirty="0">
                <a:latin typeface="Times New Roman" panose="02020603050405020304"/>
                <a:cs typeface="Times New Roman" panose="02020603050405020304"/>
              </a:rPr>
              <a:t>  </a:t>
            </a:r>
            <a:r>
              <a:rPr sz="2800" dirty="0">
                <a:latin typeface="Times New Roman" panose="02020603050405020304"/>
                <a:cs typeface="Times New Roman" panose="02020603050405020304"/>
              </a:rPr>
              <a:t>sensors.</a:t>
            </a:r>
            <a:r>
              <a:rPr sz="2800" spc="114" dirty="0">
                <a:latin typeface="Times New Roman" panose="02020603050405020304"/>
                <a:cs typeface="Times New Roman" panose="02020603050405020304"/>
              </a:rPr>
              <a:t>  </a:t>
            </a:r>
            <a:r>
              <a:rPr sz="2800" dirty="0">
                <a:latin typeface="Times New Roman" panose="02020603050405020304"/>
                <a:cs typeface="Times New Roman" panose="02020603050405020304"/>
              </a:rPr>
              <a:t>Sensors</a:t>
            </a:r>
            <a:r>
              <a:rPr sz="2800" spc="12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collect</a:t>
            </a:r>
            <a:r>
              <a:rPr sz="2800" spc="114"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120" dirty="0">
                <a:latin typeface="Times New Roman" panose="02020603050405020304"/>
                <a:cs typeface="Times New Roman" panose="02020603050405020304"/>
              </a:rPr>
              <a:t>  </a:t>
            </a:r>
            <a:r>
              <a:rPr sz="2800" dirty="0">
                <a:latin typeface="Times New Roman" panose="02020603050405020304"/>
                <a:cs typeface="Times New Roman" panose="02020603050405020304"/>
              </a:rPr>
              <a:t>on</a:t>
            </a:r>
            <a:r>
              <a:rPr sz="2800" spc="120" dirty="0">
                <a:latin typeface="Times New Roman" panose="02020603050405020304"/>
                <a:cs typeface="Times New Roman" panose="02020603050405020304"/>
              </a:rPr>
              <a:t>  </a:t>
            </a:r>
            <a:r>
              <a:rPr sz="2800" dirty="0">
                <a:latin typeface="Times New Roman" panose="02020603050405020304"/>
                <a:cs typeface="Times New Roman" panose="02020603050405020304"/>
              </a:rPr>
              <a:t>soil</a:t>
            </a:r>
            <a:r>
              <a:rPr sz="2800" spc="12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moisture, </a:t>
            </a:r>
            <a:r>
              <a:rPr sz="2800" dirty="0">
                <a:latin typeface="Times New Roman" panose="02020603050405020304"/>
                <a:cs typeface="Times New Roman" panose="02020603050405020304"/>
              </a:rPr>
              <a:t>temperature,</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rainfall.</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Arduino</a:t>
            </a:r>
            <a:r>
              <a:rPr sz="2800" spc="70" dirty="0">
                <a:latin typeface="Times New Roman" panose="02020603050405020304"/>
                <a:cs typeface="Times New Roman" panose="02020603050405020304"/>
              </a:rPr>
              <a:t> </a:t>
            </a:r>
            <a:r>
              <a:rPr sz="2800" dirty="0">
                <a:latin typeface="Times New Roman" panose="02020603050405020304"/>
                <a:cs typeface="Times New Roman" panose="02020603050405020304"/>
              </a:rPr>
              <a:t>Uno</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R3</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board</a:t>
            </a:r>
            <a:r>
              <a:rPr sz="2800" spc="65"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processes</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sensor</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Based</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on</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5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processed </a:t>
            </a:r>
            <a:r>
              <a:rPr sz="2800" dirty="0">
                <a:latin typeface="Times New Roman" panose="02020603050405020304"/>
                <a:cs typeface="Times New Roman" panose="02020603050405020304"/>
              </a:rPr>
              <a:t>data,</a:t>
            </a:r>
            <a:r>
              <a:rPr sz="2800" spc="8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95" dirty="0">
                <a:latin typeface="Times New Roman" panose="02020603050405020304"/>
                <a:cs typeface="Times New Roman" panose="02020603050405020304"/>
              </a:rPr>
              <a:t> </a:t>
            </a:r>
            <a:r>
              <a:rPr sz="2800" dirty="0">
                <a:latin typeface="Times New Roman" panose="02020603050405020304"/>
                <a:cs typeface="Times New Roman" panose="02020603050405020304"/>
              </a:rPr>
              <a:t>Arduino</a:t>
            </a:r>
            <a:r>
              <a:rPr sz="2800" spc="105" dirty="0">
                <a:latin typeface="Times New Roman" panose="02020603050405020304"/>
                <a:cs typeface="Times New Roman" panose="02020603050405020304"/>
              </a:rPr>
              <a:t> </a:t>
            </a:r>
            <a:r>
              <a:rPr sz="2800" dirty="0">
                <a:latin typeface="Times New Roman" panose="02020603050405020304"/>
                <a:cs typeface="Times New Roman" panose="02020603050405020304"/>
              </a:rPr>
              <a:t>determines</a:t>
            </a:r>
            <a:r>
              <a:rPr sz="2800" spc="110" dirty="0">
                <a:latin typeface="Times New Roman" panose="02020603050405020304"/>
                <a:cs typeface="Times New Roman" panose="02020603050405020304"/>
              </a:rPr>
              <a:t> </a:t>
            </a:r>
            <a:r>
              <a:rPr sz="2800" dirty="0">
                <a:latin typeface="Times New Roman" panose="02020603050405020304"/>
                <a:cs typeface="Times New Roman" panose="02020603050405020304"/>
              </a:rPr>
              <a:t>if</a:t>
            </a:r>
            <a:r>
              <a:rPr sz="2800" spc="100" dirty="0">
                <a:latin typeface="Times New Roman" panose="02020603050405020304"/>
                <a:cs typeface="Times New Roman" panose="02020603050405020304"/>
              </a:rPr>
              <a:t> </a:t>
            </a:r>
            <a:r>
              <a:rPr sz="2800" dirty="0">
                <a:latin typeface="Times New Roman" panose="02020603050405020304"/>
                <a:cs typeface="Times New Roman" panose="02020603050405020304"/>
              </a:rPr>
              <a:t>irrigation</a:t>
            </a:r>
            <a:r>
              <a:rPr sz="2800" spc="100" dirty="0">
                <a:latin typeface="Times New Roman" panose="02020603050405020304"/>
                <a:cs typeface="Times New Roman" panose="02020603050405020304"/>
              </a:rPr>
              <a:t> </a:t>
            </a:r>
            <a:r>
              <a:rPr sz="2800" dirty="0">
                <a:latin typeface="Times New Roman" panose="02020603050405020304"/>
                <a:cs typeface="Times New Roman" panose="02020603050405020304"/>
              </a:rPr>
              <a:t>is</a:t>
            </a:r>
            <a:r>
              <a:rPr sz="2800" spc="100" dirty="0">
                <a:latin typeface="Times New Roman" panose="02020603050405020304"/>
                <a:cs typeface="Times New Roman" panose="02020603050405020304"/>
              </a:rPr>
              <a:t> </a:t>
            </a:r>
            <a:r>
              <a:rPr sz="2800" dirty="0">
                <a:latin typeface="Times New Roman" panose="02020603050405020304"/>
                <a:cs typeface="Times New Roman" panose="02020603050405020304"/>
              </a:rPr>
              <a:t>needed.</a:t>
            </a:r>
            <a:r>
              <a:rPr sz="2800" spc="95" dirty="0">
                <a:latin typeface="Times New Roman" panose="02020603050405020304"/>
                <a:cs typeface="Times New Roman" panose="02020603050405020304"/>
              </a:rPr>
              <a:t> </a:t>
            </a:r>
            <a:r>
              <a:rPr sz="2800" dirty="0">
                <a:latin typeface="Times New Roman" panose="02020603050405020304"/>
                <a:cs typeface="Times New Roman" panose="02020603050405020304"/>
              </a:rPr>
              <a:t>If</a:t>
            </a:r>
            <a:r>
              <a:rPr sz="2800" spc="95" dirty="0">
                <a:latin typeface="Times New Roman" panose="02020603050405020304"/>
                <a:cs typeface="Times New Roman" panose="02020603050405020304"/>
              </a:rPr>
              <a:t> </a:t>
            </a:r>
            <a:r>
              <a:rPr sz="2800" dirty="0">
                <a:latin typeface="Times New Roman" panose="02020603050405020304"/>
                <a:cs typeface="Times New Roman" panose="02020603050405020304"/>
              </a:rPr>
              <a:t>irrigation</a:t>
            </a:r>
            <a:r>
              <a:rPr sz="2800" spc="105" dirty="0">
                <a:latin typeface="Times New Roman" panose="02020603050405020304"/>
                <a:cs typeface="Times New Roman" panose="02020603050405020304"/>
              </a:rPr>
              <a:t> </a:t>
            </a:r>
            <a:r>
              <a:rPr sz="2800" dirty="0">
                <a:latin typeface="Times New Roman" panose="02020603050405020304"/>
                <a:cs typeface="Times New Roman" panose="02020603050405020304"/>
              </a:rPr>
              <a:t>is</a:t>
            </a:r>
            <a:r>
              <a:rPr sz="2800" spc="95" dirty="0">
                <a:latin typeface="Times New Roman" panose="02020603050405020304"/>
                <a:cs typeface="Times New Roman" panose="02020603050405020304"/>
              </a:rPr>
              <a:t> </a:t>
            </a:r>
            <a:r>
              <a:rPr sz="2800" dirty="0">
                <a:latin typeface="Times New Roman" panose="02020603050405020304"/>
                <a:cs typeface="Times New Roman" panose="02020603050405020304"/>
              </a:rPr>
              <a:t>needed,</a:t>
            </a:r>
            <a:r>
              <a:rPr sz="2800" spc="9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90" dirty="0">
                <a:latin typeface="Times New Roman" panose="02020603050405020304"/>
                <a:cs typeface="Times New Roman" panose="02020603050405020304"/>
              </a:rPr>
              <a:t> </a:t>
            </a:r>
            <a:r>
              <a:rPr sz="2800" dirty="0">
                <a:latin typeface="Times New Roman" panose="02020603050405020304"/>
                <a:cs typeface="Times New Roman" panose="02020603050405020304"/>
              </a:rPr>
              <a:t>Arduino</a:t>
            </a:r>
            <a:r>
              <a:rPr sz="2800" spc="105" dirty="0">
                <a:latin typeface="Times New Roman" panose="02020603050405020304"/>
                <a:cs typeface="Times New Roman" panose="02020603050405020304"/>
              </a:rPr>
              <a:t> </a:t>
            </a:r>
            <a:r>
              <a:rPr sz="2800" dirty="0">
                <a:latin typeface="Times New Roman" panose="02020603050405020304"/>
                <a:cs typeface="Times New Roman" panose="02020603050405020304"/>
              </a:rPr>
              <a:t>activates</a:t>
            </a:r>
            <a:r>
              <a:rPr sz="2800" spc="1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relays </a:t>
            </a:r>
            <a:r>
              <a:rPr sz="2800" dirty="0">
                <a:latin typeface="Times New Roman" panose="02020603050405020304"/>
                <a:cs typeface="Times New Roman" panose="02020603050405020304"/>
              </a:rPr>
              <a:t>to</a:t>
            </a:r>
            <a:r>
              <a:rPr sz="2800" spc="22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control</a:t>
            </a:r>
            <a:r>
              <a:rPr sz="2800" spc="229"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220" dirty="0">
                <a:latin typeface="Times New Roman" panose="02020603050405020304"/>
                <a:cs typeface="Times New Roman" panose="02020603050405020304"/>
              </a:rPr>
              <a:t> </a:t>
            </a:r>
            <a:r>
              <a:rPr sz="2800" dirty="0">
                <a:latin typeface="Times New Roman" panose="02020603050405020304"/>
                <a:cs typeface="Times New Roman" panose="02020603050405020304"/>
              </a:rPr>
              <a:t>water</a:t>
            </a:r>
            <a:r>
              <a:rPr sz="2800" spc="235" dirty="0">
                <a:latin typeface="Times New Roman" panose="02020603050405020304"/>
                <a:cs typeface="Times New Roman" panose="02020603050405020304"/>
              </a:rPr>
              <a:t> </a:t>
            </a:r>
            <a:r>
              <a:rPr sz="2800" dirty="0">
                <a:latin typeface="Times New Roman" panose="02020603050405020304"/>
                <a:cs typeface="Times New Roman" panose="02020603050405020304"/>
              </a:rPr>
              <a:t>pump</a:t>
            </a:r>
            <a:r>
              <a:rPr sz="2800" spc="229"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29" dirty="0">
                <a:latin typeface="Times New Roman" panose="02020603050405020304"/>
                <a:cs typeface="Times New Roman" panose="02020603050405020304"/>
              </a:rPr>
              <a:t> </a:t>
            </a:r>
            <a:r>
              <a:rPr sz="2800" dirty="0">
                <a:latin typeface="Times New Roman" panose="02020603050405020304"/>
                <a:cs typeface="Times New Roman" panose="02020603050405020304"/>
              </a:rPr>
              <a:t>sprinklers.</a:t>
            </a:r>
            <a:r>
              <a:rPr sz="2800" spc="22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235" dirty="0">
                <a:latin typeface="Times New Roman" panose="02020603050405020304"/>
                <a:cs typeface="Times New Roman" panose="02020603050405020304"/>
              </a:rPr>
              <a:t> </a:t>
            </a:r>
            <a:r>
              <a:rPr sz="2800" dirty="0">
                <a:latin typeface="Times New Roman" panose="02020603050405020304"/>
                <a:cs typeface="Times New Roman" panose="02020603050405020304"/>
              </a:rPr>
              <a:t>system</a:t>
            </a:r>
            <a:r>
              <a:rPr sz="2800" spc="215" dirty="0">
                <a:latin typeface="Times New Roman" panose="02020603050405020304"/>
                <a:cs typeface="Times New Roman" panose="02020603050405020304"/>
              </a:rPr>
              <a:t> </a:t>
            </a:r>
            <a:r>
              <a:rPr sz="2800" dirty="0">
                <a:latin typeface="Times New Roman" panose="02020603050405020304"/>
                <a:cs typeface="Times New Roman" panose="02020603050405020304"/>
              </a:rPr>
              <a:t>can</a:t>
            </a:r>
            <a:r>
              <a:rPr sz="2800" spc="229" dirty="0">
                <a:latin typeface="Times New Roman" panose="02020603050405020304"/>
                <a:cs typeface="Times New Roman" panose="02020603050405020304"/>
              </a:rPr>
              <a:t> </a:t>
            </a:r>
            <a:r>
              <a:rPr sz="2800" dirty="0">
                <a:latin typeface="Times New Roman" panose="02020603050405020304"/>
                <a:cs typeface="Times New Roman" panose="02020603050405020304"/>
              </a:rPr>
              <a:t>be</a:t>
            </a:r>
            <a:r>
              <a:rPr sz="2800" spc="240" dirty="0">
                <a:latin typeface="Times New Roman" panose="02020603050405020304"/>
                <a:cs typeface="Times New Roman" panose="02020603050405020304"/>
              </a:rPr>
              <a:t> </a:t>
            </a:r>
            <a:r>
              <a:rPr sz="2800" dirty="0">
                <a:latin typeface="Times New Roman" panose="02020603050405020304"/>
                <a:cs typeface="Times New Roman" panose="02020603050405020304"/>
              </a:rPr>
              <a:t>monitored</a:t>
            </a:r>
            <a:r>
              <a:rPr sz="2800" spc="2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29"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controlled</a:t>
            </a:r>
            <a:r>
              <a:rPr sz="2800" spc="229" dirty="0">
                <a:latin typeface="Times New Roman" panose="02020603050405020304"/>
                <a:cs typeface="Times New Roman" panose="02020603050405020304"/>
              </a:rPr>
              <a:t> </a:t>
            </a:r>
            <a:r>
              <a:rPr sz="2800" dirty="0">
                <a:latin typeface="Times New Roman" panose="02020603050405020304"/>
                <a:cs typeface="Times New Roman" panose="02020603050405020304"/>
              </a:rPr>
              <a:t>remotely</a:t>
            </a:r>
            <a:r>
              <a:rPr sz="2800" spc="235" dirty="0">
                <a:latin typeface="Times New Roman" panose="02020603050405020304"/>
                <a:cs typeface="Times New Roman" panose="02020603050405020304"/>
              </a:rPr>
              <a:t> </a:t>
            </a:r>
            <a:r>
              <a:rPr sz="2800" dirty="0">
                <a:latin typeface="Times New Roman" panose="02020603050405020304"/>
                <a:cs typeface="Times New Roman" panose="02020603050405020304"/>
              </a:rPr>
              <a:t>via</a:t>
            </a:r>
            <a:r>
              <a:rPr sz="2800" spc="215" dirty="0">
                <a:latin typeface="Times New Roman" panose="02020603050405020304"/>
                <a:cs typeface="Times New Roman" panose="02020603050405020304"/>
              </a:rPr>
              <a:t> </a:t>
            </a:r>
            <a:r>
              <a:rPr sz="2800" spc="-50" dirty="0">
                <a:latin typeface="Times New Roman" panose="02020603050405020304"/>
                <a:cs typeface="Times New Roman" panose="02020603050405020304"/>
              </a:rPr>
              <a:t>a </a:t>
            </a:r>
            <a:r>
              <a:rPr sz="2800" dirty="0">
                <a:latin typeface="Times New Roman" panose="02020603050405020304"/>
                <a:cs typeface="Times New Roman" panose="02020603050405020304"/>
              </a:rPr>
              <a:t>GSM</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module,</a:t>
            </a:r>
            <a:r>
              <a:rPr sz="2800" spc="-85" dirty="0">
                <a:latin typeface="Times New Roman" panose="02020603050405020304"/>
                <a:cs typeface="Times New Roman" panose="02020603050405020304"/>
              </a:rPr>
              <a:t> </a:t>
            </a:r>
            <a:r>
              <a:rPr sz="2800" spc="-45" dirty="0">
                <a:latin typeface="Times New Roman" panose="02020603050405020304"/>
                <a:cs typeface="Times New Roman" panose="02020603050405020304"/>
              </a:rPr>
              <a:t>Wi-</a:t>
            </a:r>
            <a:r>
              <a:rPr sz="2800" dirty="0">
                <a:latin typeface="Times New Roman" panose="02020603050405020304"/>
                <a:cs typeface="Times New Roman" panose="02020603050405020304"/>
              </a:rPr>
              <a:t>Fi</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module,</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cloud</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storage,</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allowing</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2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real-</a:t>
            </a:r>
            <a:r>
              <a:rPr sz="2800" dirty="0">
                <a:latin typeface="Times New Roman" panose="02020603050405020304"/>
                <a:cs typeface="Times New Roman" panose="02020603050405020304"/>
              </a:rPr>
              <a:t>time</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adjustments</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4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analysis.</a:t>
            </a:r>
            <a:endParaRPr sz="28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3701796" y="4359909"/>
            <a:ext cx="11149584" cy="3980237"/>
          </a:xfrm>
          <a:prstGeom prst="rect">
            <a:avLst/>
          </a:prstGeom>
        </p:spPr>
      </p:pic>
      <p:sp>
        <p:nvSpPr>
          <p:cNvPr id="5" name="object 5"/>
          <p:cNvSpPr txBox="1">
            <a:spLocks noGrp="1"/>
          </p:cNvSpPr>
          <p:nvPr>
            <p:ph type="sldNum" sz="quarter" idx="7"/>
          </p:nvPr>
        </p:nvSpPr>
        <p:spPr>
          <a:xfrm>
            <a:off x="16489045" y="9869805"/>
            <a:ext cx="579120" cy="32639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6" name="object 6"/>
          <p:cNvSpPr txBox="1">
            <a:spLocks noGrp="1"/>
          </p:cNvSpPr>
          <p:nvPr>
            <p:ph type="ftr" sz="quarter" idx="5"/>
          </p:nvPr>
        </p:nvSpPr>
        <p:spPr>
          <a:xfrm>
            <a:off x="1724660" y="9879965"/>
            <a:ext cx="1726565" cy="21590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7" name="object 7"/>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6265" rIns="0" bIns="0" rtlCol="0">
            <a:spAutoFit/>
          </a:bodyPr>
          <a:lstStyle/>
          <a:p>
            <a:pPr marL="5172710">
              <a:lnSpc>
                <a:spcPct val="100000"/>
              </a:lnSpc>
              <a:spcBef>
                <a:spcPts val="100"/>
              </a:spcBef>
            </a:pPr>
            <a:r>
              <a:rPr dirty="0"/>
              <a:t>Use</a:t>
            </a:r>
            <a:r>
              <a:rPr spc="-50" dirty="0"/>
              <a:t> </a:t>
            </a:r>
            <a:r>
              <a:rPr dirty="0"/>
              <a:t>Case</a:t>
            </a:r>
            <a:r>
              <a:rPr spc="-65" dirty="0"/>
              <a:t> </a:t>
            </a:r>
            <a:r>
              <a:rPr spc="-10" dirty="0"/>
              <a:t>Diagram</a:t>
            </a:r>
            <a:endParaRPr spc="-10" dirty="0"/>
          </a:p>
        </p:txBody>
      </p:sp>
      <p:pic>
        <p:nvPicPr>
          <p:cNvPr id="3" name="object 3"/>
          <p:cNvPicPr/>
          <p:nvPr/>
        </p:nvPicPr>
        <p:blipFill>
          <a:blip r:embed="rId1" cstate="print"/>
          <a:stretch>
            <a:fillRect/>
          </a:stretch>
        </p:blipFill>
        <p:spPr>
          <a:xfrm>
            <a:off x="5667522" y="1537716"/>
            <a:ext cx="6610365" cy="5484109"/>
          </a:xfrm>
          <a:prstGeom prst="rect">
            <a:avLst/>
          </a:prstGeom>
        </p:spPr>
      </p:pic>
      <p:sp>
        <p:nvSpPr>
          <p:cNvPr id="4" name="object 4"/>
          <p:cNvSpPr txBox="1">
            <a:spLocks noGrp="1"/>
          </p:cNvSpPr>
          <p:nvPr>
            <p:ph type="sldNum" sz="quarter" idx="7"/>
          </p:nvPr>
        </p:nvSpPr>
        <p:spPr>
          <a:xfrm>
            <a:off x="16489045" y="9869805"/>
            <a:ext cx="579120" cy="28321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1914525" cy="40767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2869" rIns="0" bIns="0" rtlCol="0">
            <a:spAutoFit/>
          </a:bodyPr>
          <a:lstStyle/>
          <a:p>
            <a:pPr marL="4674235">
              <a:lnSpc>
                <a:spcPct val="100000"/>
              </a:lnSpc>
              <a:spcBef>
                <a:spcPts val="100"/>
              </a:spcBef>
            </a:pPr>
            <a:r>
              <a:rPr dirty="0"/>
              <a:t>Class </a:t>
            </a:r>
            <a:r>
              <a:rPr spc="-10" dirty="0"/>
              <a:t>Diagram</a:t>
            </a:r>
            <a:endParaRPr spc="-10" dirty="0"/>
          </a:p>
        </p:txBody>
      </p:sp>
      <p:pic>
        <p:nvPicPr>
          <p:cNvPr id="3" name="object 3"/>
          <p:cNvPicPr/>
          <p:nvPr/>
        </p:nvPicPr>
        <p:blipFill>
          <a:blip r:embed="rId1" cstate="print"/>
          <a:stretch>
            <a:fillRect/>
          </a:stretch>
        </p:blipFill>
        <p:spPr>
          <a:xfrm>
            <a:off x="3744002" y="1873807"/>
            <a:ext cx="10230973" cy="5346804"/>
          </a:xfrm>
          <a:prstGeom prst="rect">
            <a:avLst/>
          </a:prstGeom>
        </p:spPr>
      </p:pic>
      <p:sp>
        <p:nvSpPr>
          <p:cNvPr id="4" name="object 4"/>
          <p:cNvSpPr txBox="1">
            <a:spLocks noGrp="1"/>
          </p:cNvSpPr>
          <p:nvPr>
            <p:ph type="sldNum" sz="quarter" idx="7"/>
          </p:nvPr>
        </p:nvSpPr>
        <p:spPr>
          <a:xfrm>
            <a:off x="16489045" y="9869805"/>
            <a:ext cx="651510" cy="32639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1929130" cy="21590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Decmember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0294" rIns="0" bIns="0" rtlCol="0">
            <a:spAutoFit/>
          </a:bodyPr>
          <a:lstStyle/>
          <a:p>
            <a:pPr marL="4341495">
              <a:lnSpc>
                <a:spcPct val="100000"/>
              </a:lnSpc>
              <a:spcBef>
                <a:spcPts val="100"/>
              </a:spcBef>
            </a:pPr>
            <a:r>
              <a:rPr dirty="0"/>
              <a:t>Activity</a:t>
            </a:r>
            <a:r>
              <a:rPr spc="-15" dirty="0"/>
              <a:t> </a:t>
            </a:r>
            <a:r>
              <a:rPr spc="-10" dirty="0"/>
              <a:t>Diagram</a:t>
            </a:r>
            <a:endParaRPr spc="-10" dirty="0"/>
          </a:p>
        </p:txBody>
      </p:sp>
      <p:pic>
        <p:nvPicPr>
          <p:cNvPr id="3" name="object 3"/>
          <p:cNvPicPr/>
          <p:nvPr/>
        </p:nvPicPr>
        <p:blipFill>
          <a:blip r:embed="rId1" cstate="print"/>
          <a:stretch>
            <a:fillRect/>
          </a:stretch>
        </p:blipFill>
        <p:spPr>
          <a:xfrm>
            <a:off x="2943134" y="1694688"/>
            <a:ext cx="11688389" cy="6501383"/>
          </a:xfrm>
          <a:prstGeom prst="rect">
            <a:avLst/>
          </a:prstGeom>
        </p:spPr>
      </p:pic>
      <p:sp>
        <p:nvSpPr>
          <p:cNvPr id="4" name="object 4"/>
          <p:cNvSpPr txBox="1">
            <a:spLocks noGrp="1"/>
          </p:cNvSpPr>
          <p:nvPr>
            <p:ph type="sldNum" sz="quarter" idx="7"/>
          </p:nvPr>
        </p:nvSpPr>
        <p:spPr>
          <a:xfrm>
            <a:off x="16489045" y="9869805"/>
            <a:ext cx="593090" cy="32639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1899285" cy="19748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Decmember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3309" rIns="0" bIns="0" rtlCol="0">
            <a:spAutoFit/>
          </a:bodyPr>
          <a:lstStyle/>
          <a:p>
            <a:pPr marL="3696970">
              <a:lnSpc>
                <a:spcPct val="100000"/>
              </a:lnSpc>
              <a:spcBef>
                <a:spcPts val="100"/>
              </a:spcBef>
            </a:pPr>
            <a:r>
              <a:rPr dirty="0"/>
              <a:t>Sequence </a:t>
            </a:r>
            <a:r>
              <a:rPr spc="-10" dirty="0"/>
              <a:t>Diagram</a:t>
            </a:r>
            <a:endParaRPr spc="-10" dirty="0"/>
          </a:p>
        </p:txBody>
      </p:sp>
      <p:pic>
        <p:nvPicPr>
          <p:cNvPr id="3" name="object 3"/>
          <p:cNvPicPr/>
          <p:nvPr/>
        </p:nvPicPr>
        <p:blipFill>
          <a:blip r:embed="rId1" cstate="print"/>
          <a:stretch>
            <a:fillRect/>
          </a:stretch>
        </p:blipFill>
        <p:spPr>
          <a:xfrm>
            <a:off x="3646509" y="1684020"/>
            <a:ext cx="11761800" cy="6142106"/>
          </a:xfrm>
          <a:prstGeom prst="rect">
            <a:avLst/>
          </a:prstGeom>
        </p:spPr>
      </p:pic>
      <p:sp>
        <p:nvSpPr>
          <p:cNvPr id="4" name="object 4"/>
          <p:cNvSpPr txBox="1">
            <a:spLocks noGrp="1"/>
          </p:cNvSpPr>
          <p:nvPr>
            <p:ph type="sldNum" sz="quarter" idx="7"/>
          </p:nvPr>
        </p:nvSpPr>
        <p:spPr>
          <a:xfrm>
            <a:off x="16489045" y="9869805"/>
            <a:ext cx="636905" cy="32639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1922145" cy="21526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Decmember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7414" rIns="0" bIns="0" rtlCol="0">
            <a:spAutoFit/>
          </a:bodyPr>
          <a:lstStyle/>
          <a:p>
            <a:pPr marL="4494530">
              <a:lnSpc>
                <a:spcPct val="100000"/>
              </a:lnSpc>
              <a:spcBef>
                <a:spcPts val="100"/>
              </a:spcBef>
            </a:pPr>
            <a:r>
              <a:rPr spc="-10" dirty="0"/>
              <a:t>E-</a:t>
            </a:r>
            <a:r>
              <a:rPr dirty="0"/>
              <a:t>R</a:t>
            </a:r>
            <a:r>
              <a:rPr spc="-35" dirty="0"/>
              <a:t> </a:t>
            </a:r>
            <a:r>
              <a:rPr spc="-10" dirty="0"/>
              <a:t>Diagram</a:t>
            </a:r>
            <a:endParaRPr spc="-10" dirty="0"/>
          </a:p>
        </p:txBody>
      </p:sp>
      <p:pic>
        <p:nvPicPr>
          <p:cNvPr id="3" name="object 3"/>
          <p:cNvPicPr/>
          <p:nvPr/>
        </p:nvPicPr>
        <p:blipFill>
          <a:blip r:embed="rId1" cstate="print"/>
          <a:stretch>
            <a:fillRect/>
          </a:stretch>
        </p:blipFill>
        <p:spPr>
          <a:xfrm>
            <a:off x="2965806" y="1834895"/>
            <a:ext cx="12665149" cy="6108701"/>
          </a:xfrm>
          <a:prstGeom prst="rect">
            <a:avLst/>
          </a:prstGeom>
        </p:spPr>
      </p:pic>
      <p:sp>
        <p:nvSpPr>
          <p:cNvPr id="4" name="object 4"/>
          <p:cNvSpPr txBox="1">
            <a:spLocks noGrp="1"/>
          </p:cNvSpPr>
          <p:nvPr>
            <p:ph type="sldNum" sz="quarter" idx="7"/>
          </p:nvPr>
        </p:nvSpPr>
        <p:spPr>
          <a:xfrm>
            <a:off x="16489045" y="9869805"/>
            <a:ext cx="608330" cy="203835"/>
          </a:xfrm>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016000" y="9879965"/>
            <a:ext cx="2015490" cy="31369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74330" y="582548"/>
            <a:ext cx="2517140" cy="574040"/>
          </a:xfrm>
          <a:prstGeom prst="rect">
            <a:avLst/>
          </a:prstGeom>
        </p:spPr>
        <p:txBody>
          <a:bodyPr vert="horz" wrap="square" lIns="0" tIns="12700" rIns="0" bIns="0" rtlCol="0">
            <a:spAutoFit/>
          </a:bodyPr>
          <a:lstStyle/>
          <a:p>
            <a:pPr marL="12700">
              <a:lnSpc>
                <a:spcPct val="100000"/>
              </a:lnSpc>
              <a:spcBef>
                <a:spcPts val="100"/>
              </a:spcBef>
            </a:pPr>
            <a:r>
              <a:rPr spc="-10" dirty="0"/>
              <a:t>ABSTRACT</a:t>
            </a:r>
            <a:endParaRPr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2275840" cy="40703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
        <p:nvSpPr>
          <p:cNvPr id="3" name="object 3"/>
          <p:cNvSpPr txBox="1"/>
          <p:nvPr/>
        </p:nvSpPr>
        <p:spPr>
          <a:xfrm>
            <a:off x="1435735" y="1169035"/>
            <a:ext cx="15622905" cy="7503795"/>
          </a:xfrm>
          <a:prstGeom prst="rect">
            <a:avLst/>
          </a:prstGeom>
        </p:spPr>
        <p:txBody>
          <a:bodyPr vert="horz" wrap="square" lIns="0" tIns="213360" rIns="0" bIns="0" rtlCol="0">
            <a:noAutofit/>
          </a:bodyPr>
          <a:lstStyle/>
          <a:p>
            <a:pPr marL="12700">
              <a:lnSpc>
                <a:spcPct val="100000"/>
              </a:lnSpc>
              <a:spcBef>
                <a:spcPts val="1680"/>
              </a:spcBef>
            </a:pPr>
            <a:r>
              <a:rPr sz="2800" b="1" spc="-10" dirty="0">
                <a:latin typeface="Times New Roman" panose="02020603050405020304"/>
                <a:cs typeface="Times New Roman" panose="02020603050405020304"/>
              </a:rPr>
              <a:t>INTRODUCTION:</a:t>
            </a:r>
            <a:endParaRPr sz="2800" dirty="0">
              <a:latin typeface="Times New Roman" panose="02020603050405020304"/>
              <a:cs typeface="Times New Roman" panose="02020603050405020304"/>
            </a:endParaRPr>
          </a:p>
          <a:p>
            <a:pPr marL="12700" marR="5080" indent="558165" algn="l">
              <a:lnSpc>
                <a:spcPct val="155000"/>
              </a:lnSpc>
              <a:spcBef>
                <a:spcPts val="360"/>
              </a:spcBef>
              <a:buSzPct val="114000"/>
              <a:buFont typeface="DejaVu Sans"/>
              <a:buChar char="➢"/>
              <a:tabLst>
                <a:tab pos="570865" algn="l"/>
              </a:tabLst>
            </a:pPr>
            <a:r>
              <a:rPr sz="2800" spc="-10" dirty="0">
                <a:latin typeface="Times New Roman" panose="02020603050405020304"/>
                <a:cs typeface="Times New Roman" panose="02020603050405020304"/>
              </a:rPr>
              <a:t>AI-</a:t>
            </a:r>
            <a:r>
              <a:rPr sz="2800" dirty="0">
                <a:latin typeface="Times New Roman" panose="02020603050405020304"/>
                <a:cs typeface="Times New Roman" panose="02020603050405020304"/>
              </a:rPr>
              <a:t>Based</a:t>
            </a:r>
            <a:r>
              <a:rPr sz="2800" spc="390" dirty="0">
                <a:latin typeface="Times New Roman" panose="02020603050405020304"/>
                <a:cs typeface="Times New Roman" panose="02020603050405020304"/>
              </a:rPr>
              <a:t> </a:t>
            </a:r>
            <a:r>
              <a:rPr sz="2800" dirty="0">
                <a:latin typeface="Times New Roman" panose="02020603050405020304"/>
                <a:cs typeface="Times New Roman" panose="02020603050405020304"/>
              </a:rPr>
              <a:t>Smart</a:t>
            </a:r>
            <a:r>
              <a:rPr sz="2800" spc="390"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409" dirty="0">
                <a:latin typeface="Times New Roman" panose="02020603050405020304"/>
                <a:cs typeface="Times New Roman" panose="02020603050405020304"/>
              </a:rPr>
              <a:t> </a:t>
            </a:r>
            <a:r>
              <a:rPr sz="2800" dirty="0">
                <a:latin typeface="Times New Roman" panose="02020603050405020304"/>
                <a:cs typeface="Times New Roman" panose="02020603050405020304"/>
              </a:rPr>
              <a:t>utilizes</a:t>
            </a:r>
            <a:r>
              <a:rPr sz="2800" spc="385" dirty="0">
                <a:latin typeface="Times New Roman" panose="02020603050405020304"/>
                <a:cs typeface="Times New Roman" panose="02020603050405020304"/>
              </a:rPr>
              <a:t> </a:t>
            </a:r>
            <a:r>
              <a:rPr sz="2800" dirty="0">
                <a:latin typeface="Times New Roman" panose="02020603050405020304"/>
                <a:cs typeface="Times New Roman" panose="02020603050405020304"/>
              </a:rPr>
              <a:t>artificial</a:t>
            </a:r>
            <a:r>
              <a:rPr sz="2800" spc="38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intelligence</a:t>
            </a:r>
            <a:r>
              <a:rPr sz="2800" spc="385"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technology</a:t>
            </a:r>
            <a:r>
              <a:rPr sz="2800" spc="385"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390" dirty="0">
                <a:latin typeface="Times New Roman" panose="02020603050405020304"/>
                <a:cs typeface="Times New Roman" panose="02020603050405020304"/>
              </a:rPr>
              <a:t> </a:t>
            </a:r>
            <a:r>
              <a:rPr sz="2800" dirty="0">
                <a:latin typeface="Times New Roman" panose="02020603050405020304"/>
                <a:cs typeface="Times New Roman" panose="02020603050405020304"/>
              </a:rPr>
              <a:t>optimize</a:t>
            </a:r>
            <a:r>
              <a:rPr sz="2800" spc="375" dirty="0">
                <a:latin typeface="Times New Roman" panose="02020603050405020304"/>
                <a:cs typeface="Times New Roman" panose="02020603050405020304"/>
              </a:rPr>
              <a:t> </a:t>
            </a:r>
            <a:r>
              <a:rPr sz="2800" dirty="0">
                <a:latin typeface="Times New Roman" panose="02020603050405020304"/>
                <a:cs typeface="Times New Roman" panose="02020603050405020304"/>
              </a:rPr>
              <a:t>agricultural</a:t>
            </a:r>
            <a:r>
              <a:rPr sz="2800" spc="395" dirty="0">
                <a:latin typeface="Times New Roman" panose="02020603050405020304"/>
                <a:cs typeface="Times New Roman" panose="02020603050405020304"/>
              </a:rPr>
              <a:t> </a:t>
            </a:r>
            <a:r>
              <a:rPr sz="2800" spc="-10" dirty="0" err="1">
                <a:latin typeface="Times New Roman" panose="02020603050405020304"/>
                <a:cs typeface="Times New Roman" panose="02020603050405020304"/>
              </a:rPr>
              <a:t>practices.It</a:t>
            </a:r>
            <a:r>
              <a:rPr sz="2800" spc="-10" dirty="0">
                <a:latin typeface="Times New Roman" panose="02020603050405020304"/>
                <a:cs typeface="Times New Roman" panose="02020603050405020304"/>
              </a:rPr>
              <a:t> </a:t>
            </a:r>
            <a:r>
              <a:rPr lang="en-IN" sz="2800" spc="-10" dirty="0">
                <a:latin typeface="Times New Roman" panose="02020603050405020304"/>
                <a:cs typeface="Times New Roman" panose="02020603050405020304"/>
              </a:rPr>
              <a:t> </a:t>
            </a:r>
            <a:r>
              <a:rPr lang="en-IN" sz="2800" dirty="0">
                <a:latin typeface="Times New Roman" panose="02020603050405020304"/>
                <a:cs typeface="Times New Roman" panose="02020603050405020304"/>
              </a:rPr>
              <a:t>           I</a:t>
            </a:r>
            <a:r>
              <a:rPr sz="2800" dirty="0" err="1">
                <a:latin typeface="Times New Roman" panose="02020603050405020304"/>
                <a:cs typeface="Times New Roman" panose="02020603050405020304"/>
              </a:rPr>
              <a:t>nvolves</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use</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sensors,</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drones,</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analytics</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monitor</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manage</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crops</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more</a:t>
            </a:r>
            <a:r>
              <a:rPr sz="2800" spc="-10" dirty="0">
                <a:latin typeface="Times New Roman" panose="02020603050405020304"/>
                <a:cs typeface="Times New Roman" panose="02020603050405020304"/>
              </a:rPr>
              <a:t> efficiently.</a:t>
            </a:r>
            <a:endParaRPr sz="2800" dirty="0">
              <a:latin typeface="Times New Roman" panose="02020603050405020304"/>
              <a:cs typeface="Times New Roman" panose="02020603050405020304"/>
            </a:endParaRPr>
          </a:p>
          <a:p>
            <a:pPr marL="12700" marR="5080" indent="457835" algn="l">
              <a:lnSpc>
                <a:spcPct val="150000"/>
              </a:lnSpc>
              <a:buFont typeface="DejaVu Sans"/>
              <a:buChar char="➢"/>
              <a:tabLst>
                <a:tab pos="469900" algn="l"/>
              </a:tabLst>
            </a:pPr>
            <a:r>
              <a:rPr sz="2800" dirty="0">
                <a:latin typeface="Times New Roman" panose="02020603050405020304"/>
                <a:cs typeface="Times New Roman" panose="02020603050405020304"/>
              </a:rPr>
              <a:t>AI</a:t>
            </a:r>
            <a:r>
              <a:rPr sz="2800" spc="190" dirty="0">
                <a:latin typeface="Times New Roman" panose="02020603050405020304"/>
                <a:cs typeface="Times New Roman" panose="02020603050405020304"/>
              </a:rPr>
              <a:t> </a:t>
            </a:r>
            <a:r>
              <a:rPr sz="2800" dirty="0">
                <a:latin typeface="Times New Roman" panose="02020603050405020304"/>
                <a:cs typeface="Times New Roman" panose="02020603050405020304"/>
              </a:rPr>
              <a:t>algorithms</a:t>
            </a:r>
            <a:r>
              <a:rPr sz="2800" spc="200" dirty="0">
                <a:latin typeface="Times New Roman" panose="02020603050405020304"/>
                <a:cs typeface="Times New Roman" panose="02020603050405020304"/>
              </a:rPr>
              <a:t> </a:t>
            </a:r>
            <a:r>
              <a:rPr sz="2800" dirty="0">
                <a:latin typeface="Times New Roman" panose="02020603050405020304"/>
                <a:cs typeface="Times New Roman" panose="02020603050405020304"/>
              </a:rPr>
              <a:t>can</a:t>
            </a:r>
            <a:r>
              <a:rPr sz="2800" spc="19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analyze</a:t>
            </a:r>
            <a:r>
              <a:rPr sz="2800" spc="170"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185" dirty="0">
                <a:latin typeface="Times New Roman" panose="02020603050405020304"/>
                <a:cs typeface="Times New Roman" panose="02020603050405020304"/>
              </a:rPr>
              <a:t> </a:t>
            </a:r>
            <a:r>
              <a:rPr sz="2800" dirty="0">
                <a:latin typeface="Times New Roman" panose="02020603050405020304"/>
                <a:cs typeface="Times New Roman" panose="02020603050405020304"/>
              </a:rPr>
              <a:t>on</a:t>
            </a:r>
            <a:r>
              <a:rPr sz="2800" spc="195" dirty="0">
                <a:latin typeface="Times New Roman" panose="02020603050405020304"/>
                <a:cs typeface="Times New Roman" panose="02020603050405020304"/>
              </a:rPr>
              <a:t> </a:t>
            </a:r>
            <a:r>
              <a:rPr sz="2800" dirty="0">
                <a:latin typeface="Times New Roman" panose="02020603050405020304"/>
                <a:cs typeface="Times New Roman" panose="02020603050405020304"/>
              </a:rPr>
              <a:t>weather</a:t>
            </a:r>
            <a:r>
              <a:rPr sz="2800" spc="195"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conditions,</a:t>
            </a:r>
            <a:r>
              <a:rPr sz="2800" spc="185" dirty="0">
                <a:latin typeface="Times New Roman" panose="02020603050405020304"/>
                <a:cs typeface="Times New Roman" panose="02020603050405020304"/>
              </a:rPr>
              <a:t> </a:t>
            </a:r>
            <a:r>
              <a:rPr sz="2800" dirty="0">
                <a:latin typeface="Times New Roman" panose="02020603050405020304"/>
                <a:cs typeface="Times New Roman" panose="02020603050405020304"/>
              </a:rPr>
              <a:t>soil</a:t>
            </a:r>
            <a:r>
              <a:rPr sz="2800" spc="190" dirty="0">
                <a:latin typeface="Times New Roman" panose="02020603050405020304"/>
                <a:cs typeface="Times New Roman" panose="02020603050405020304"/>
              </a:rPr>
              <a:t> </a:t>
            </a:r>
            <a:r>
              <a:rPr sz="2800" dirty="0">
                <a:latin typeface="Times New Roman" panose="02020603050405020304"/>
                <a:cs typeface="Times New Roman" panose="02020603050405020304"/>
              </a:rPr>
              <a:t>health,</a:t>
            </a:r>
            <a:r>
              <a:rPr sz="2800" spc="19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195"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200" dirty="0">
                <a:latin typeface="Times New Roman" panose="02020603050405020304"/>
                <a:cs typeface="Times New Roman" panose="02020603050405020304"/>
              </a:rPr>
              <a:t> </a:t>
            </a:r>
            <a:r>
              <a:rPr sz="2800" dirty="0">
                <a:latin typeface="Times New Roman" panose="02020603050405020304"/>
                <a:cs typeface="Times New Roman" panose="02020603050405020304"/>
              </a:rPr>
              <a:t>growth</a:t>
            </a:r>
            <a:r>
              <a:rPr sz="2800" spc="195"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195"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provide</a:t>
            </a:r>
            <a:r>
              <a:rPr sz="2800" spc="19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real</a:t>
            </a:r>
            <a:r>
              <a:rPr sz="2800" spc="175"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time </a:t>
            </a:r>
            <a:r>
              <a:rPr lang="en-IN"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insights</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farmers.</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This</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technology helps</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farmers make</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data-</a:t>
            </a:r>
            <a:r>
              <a:rPr sz="2800" dirty="0">
                <a:latin typeface="Times New Roman" panose="02020603050405020304"/>
                <a:cs typeface="Times New Roman" panose="02020603050405020304"/>
              </a:rPr>
              <a:t>driven</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decisions to</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improve</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 yield,</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reduce </a:t>
            </a:r>
            <a:r>
              <a:rPr sz="2800" dirty="0">
                <a:latin typeface="Times New Roman" panose="02020603050405020304"/>
                <a:cs typeface="Times New Roman" panose="02020603050405020304"/>
              </a:rPr>
              <a:t>costs,</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minimize environmental</a:t>
            </a:r>
            <a:r>
              <a:rPr sz="2800" spc="-3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impact.</a:t>
            </a:r>
            <a:endParaRPr sz="2800" dirty="0">
              <a:latin typeface="Times New Roman" panose="02020603050405020304"/>
              <a:cs typeface="Times New Roman" panose="02020603050405020304"/>
            </a:endParaRPr>
          </a:p>
          <a:p>
            <a:pPr marL="12700" algn="l">
              <a:lnSpc>
                <a:spcPct val="100000"/>
              </a:lnSpc>
              <a:spcBef>
                <a:spcPts val="1680"/>
              </a:spcBef>
            </a:pPr>
            <a:r>
              <a:rPr sz="2800" b="1" spc="-10" dirty="0">
                <a:latin typeface="Times New Roman" panose="02020603050405020304"/>
                <a:cs typeface="Times New Roman" panose="02020603050405020304"/>
              </a:rPr>
              <a:t>PURPOSE:</a:t>
            </a:r>
            <a:endParaRPr sz="2800" dirty="0">
              <a:latin typeface="Times New Roman" panose="02020603050405020304"/>
              <a:cs typeface="Times New Roman" panose="02020603050405020304"/>
            </a:endParaRPr>
          </a:p>
          <a:p>
            <a:pPr marL="12700" marR="5715" indent="511810" algn="l">
              <a:lnSpc>
                <a:spcPct val="150000"/>
              </a:lnSpc>
              <a:buFont typeface="DejaVu Sans"/>
              <a:buChar char="➢"/>
              <a:tabLst>
                <a:tab pos="524510" algn="l"/>
              </a:tabLst>
            </a:pPr>
            <a:r>
              <a:rPr sz="2800" dirty="0">
                <a:latin typeface="Times New Roman" panose="02020603050405020304"/>
                <a:cs typeface="Times New Roman" panose="02020603050405020304"/>
              </a:rPr>
              <a:t>Enhancing</a:t>
            </a:r>
            <a:r>
              <a:rPr sz="2800" spc="625" dirty="0">
                <a:latin typeface="Times New Roman" panose="02020603050405020304"/>
                <a:cs typeface="Times New Roman" panose="02020603050405020304"/>
              </a:rPr>
              <a:t> </a:t>
            </a:r>
            <a:r>
              <a:rPr sz="2800" dirty="0">
                <a:latin typeface="Times New Roman" panose="02020603050405020304"/>
                <a:cs typeface="Times New Roman" panose="02020603050405020304"/>
              </a:rPr>
              <a:t>agricultural</a:t>
            </a:r>
            <a:r>
              <a:rPr sz="2800" spc="62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productivity</a:t>
            </a:r>
            <a:r>
              <a:rPr sz="2800" spc="595" dirty="0">
                <a:latin typeface="Times New Roman" panose="02020603050405020304"/>
                <a:cs typeface="Times New Roman" panose="02020603050405020304"/>
              </a:rPr>
              <a:t> </a:t>
            </a:r>
            <a:r>
              <a:rPr sz="2800" dirty="0">
                <a:latin typeface="Times New Roman" panose="02020603050405020304"/>
                <a:cs typeface="Times New Roman" panose="02020603050405020304"/>
              </a:rPr>
              <a:t>by</a:t>
            </a:r>
            <a:r>
              <a:rPr sz="2800" spc="625" dirty="0">
                <a:latin typeface="Times New Roman" panose="02020603050405020304"/>
                <a:cs typeface="Times New Roman" panose="02020603050405020304"/>
              </a:rPr>
              <a:t> </a:t>
            </a:r>
            <a:r>
              <a:rPr sz="2800" dirty="0">
                <a:latin typeface="Times New Roman" panose="02020603050405020304"/>
                <a:cs typeface="Times New Roman" panose="02020603050405020304"/>
              </a:rPr>
              <a:t>optimizing</a:t>
            </a:r>
            <a:r>
              <a:rPr sz="2800" spc="635" dirty="0">
                <a:latin typeface="Times New Roman" panose="02020603050405020304"/>
                <a:cs typeface="Times New Roman" panose="02020603050405020304"/>
              </a:rPr>
              <a:t> </a:t>
            </a:r>
            <a:r>
              <a:rPr sz="2800" dirty="0">
                <a:latin typeface="Times New Roman" panose="02020603050405020304"/>
                <a:cs typeface="Times New Roman" panose="02020603050405020304"/>
              </a:rPr>
              <a:t>resource</a:t>
            </a:r>
            <a:r>
              <a:rPr sz="2800" spc="600" dirty="0">
                <a:latin typeface="Times New Roman" panose="02020603050405020304"/>
                <a:cs typeface="Times New Roman" panose="02020603050405020304"/>
              </a:rPr>
              <a:t> </a:t>
            </a:r>
            <a:r>
              <a:rPr sz="2800" dirty="0">
                <a:latin typeface="Times New Roman" panose="02020603050405020304"/>
                <a:cs typeface="Times New Roman" panose="02020603050405020304"/>
              </a:rPr>
              <a:t>usage</a:t>
            </a:r>
            <a:r>
              <a:rPr sz="2800" spc="60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620"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630" dirty="0">
                <a:latin typeface="Times New Roman" panose="02020603050405020304"/>
                <a:cs typeface="Times New Roman" panose="02020603050405020304"/>
              </a:rPr>
              <a:t> </a:t>
            </a:r>
            <a:r>
              <a:rPr sz="2800" dirty="0">
                <a:latin typeface="Times New Roman" panose="02020603050405020304"/>
                <a:cs typeface="Times New Roman" panose="02020603050405020304"/>
              </a:rPr>
              <a:t>management.</a:t>
            </a:r>
            <a:r>
              <a:rPr sz="2800" spc="62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Improving </a:t>
            </a:r>
            <a:r>
              <a:rPr lang="en-IN"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sustainability</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by</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reducing</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environmental</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impact</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through</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precise</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efficient</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30" dirty="0">
                <a:latin typeface="Times New Roman" panose="02020603050405020304"/>
                <a:cs typeface="Times New Roman" panose="02020603050405020304"/>
              </a:rPr>
              <a:t> </a:t>
            </a:r>
            <a:r>
              <a:rPr sz="2800" spc="-10" dirty="0" err="1">
                <a:latin typeface="Times New Roman" panose="02020603050405020304"/>
                <a:cs typeface="Times New Roman" panose="02020603050405020304"/>
              </a:rPr>
              <a:t>practices.Empowering</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armers with</a:t>
            </a:r>
            <a:r>
              <a:rPr sz="2800" spc="-1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data-</a:t>
            </a:r>
            <a:r>
              <a:rPr sz="2800" dirty="0">
                <a:latin typeface="Times New Roman" panose="02020603050405020304"/>
                <a:cs typeface="Times New Roman" panose="02020603050405020304"/>
              </a:rPr>
              <a:t>driven</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insights</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better</a:t>
            </a:r>
            <a:r>
              <a:rPr sz="2800" spc="-1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decision-</a:t>
            </a:r>
            <a:r>
              <a:rPr sz="2800" dirty="0">
                <a:latin typeface="Times New Roman" panose="02020603050405020304"/>
                <a:cs typeface="Times New Roman" panose="02020603050405020304"/>
              </a:rPr>
              <a:t>making</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increased</a:t>
            </a:r>
            <a:r>
              <a:rPr sz="2800" spc="-2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yields.</a:t>
            </a:r>
            <a:endParaRPr sz="2800" dirty="0">
              <a:latin typeface="Times New Roman" panose="02020603050405020304"/>
              <a:cs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4873" rIns="0" bIns="0" rtlCol="0">
            <a:spAutoFit/>
          </a:bodyPr>
          <a:lstStyle/>
          <a:p>
            <a:pPr marL="2186940">
              <a:lnSpc>
                <a:spcPct val="100000"/>
              </a:lnSpc>
              <a:spcBef>
                <a:spcPts val="100"/>
              </a:spcBef>
            </a:pPr>
            <a:r>
              <a:rPr dirty="0"/>
              <a:t>Collaboration</a:t>
            </a:r>
            <a:r>
              <a:rPr spc="-35" dirty="0"/>
              <a:t> </a:t>
            </a:r>
            <a:r>
              <a:rPr spc="-25" dirty="0"/>
              <a:t>Diagram(AI-</a:t>
            </a:r>
            <a:r>
              <a:rPr dirty="0"/>
              <a:t>BASED</a:t>
            </a:r>
            <a:r>
              <a:rPr spc="-15" dirty="0"/>
              <a:t> </a:t>
            </a:r>
            <a:r>
              <a:rPr dirty="0"/>
              <a:t>SMART</a:t>
            </a:r>
            <a:r>
              <a:rPr spc="-85" dirty="0"/>
              <a:t> </a:t>
            </a:r>
            <a:r>
              <a:rPr spc="-10" dirty="0"/>
              <a:t>FARMING)</a:t>
            </a:r>
            <a:endParaRPr spc="-10" dirty="0"/>
          </a:p>
        </p:txBody>
      </p:sp>
      <p:pic>
        <p:nvPicPr>
          <p:cNvPr id="3" name="object 3"/>
          <p:cNvPicPr/>
          <p:nvPr/>
        </p:nvPicPr>
        <p:blipFill>
          <a:blip r:embed="rId1" cstate="print"/>
          <a:stretch>
            <a:fillRect/>
          </a:stretch>
        </p:blipFill>
        <p:spPr>
          <a:xfrm>
            <a:off x="3166535" y="1651670"/>
            <a:ext cx="10688114" cy="7097866"/>
          </a:xfrm>
          <a:prstGeom prst="rect">
            <a:avLst/>
          </a:prstGeom>
        </p:spPr>
      </p:pic>
      <p:sp>
        <p:nvSpPr>
          <p:cNvPr id="4" name="object 4"/>
          <p:cNvSpPr txBox="1">
            <a:spLocks noGrp="1"/>
          </p:cNvSpPr>
          <p:nvPr>
            <p:ph type="sldNum" sz="quarter" idx="7"/>
          </p:nvPr>
        </p:nvSpPr>
        <p:spPr>
          <a:xfrm>
            <a:off x="16489045" y="9869805"/>
            <a:ext cx="608965" cy="187325"/>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102360" y="9879965"/>
            <a:ext cx="1929130" cy="21526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Decmember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8834" y="1829816"/>
            <a:ext cx="3639820" cy="2220595"/>
          </a:xfrm>
          <a:prstGeom prst="rect">
            <a:avLst/>
          </a:prstGeom>
        </p:spPr>
        <p:txBody>
          <a:bodyPr vert="horz" wrap="square" lIns="0" tIns="12700" rIns="0" bIns="0" rtlCol="0">
            <a:spAutoFit/>
          </a:bodyPr>
          <a:lstStyle/>
          <a:p>
            <a:pPr marL="254635" indent="-244475">
              <a:lnSpc>
                <a:spcPct val="100000"/>
              </a:lnSpc>
              <a:spcBef>
                <a:spcPts val="100"/>
              </a:spcBef>
              <a:buSzPct val="96000"/>
              <a:buFont typeface="Wingdings" panose="05000000000000000000"/>
              <a:buChar char=""/>
              <a:tabLst>
                <a:tab pos="254635" algn="l"/>
              </a:tabLst>
            </a:pPr>
            <a:r>
              <a:rPr sz="2400" dirty="0">
                <a:latin typeface="Times New Roman" panose="02020603050405020304"/>
                <a:cs typeface="Times New Roman" panose="02020603050405020304"/>
              </a:rPr>
              <a:t>UNIT</a:t>
            </a:r>
            <a:r>
              <a:rPr sz="2400" spc="-114"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TESTING</a:t>
            </a:r>
            <a:endParaRPr sz="2400">
              <a:latin typeface="Times New Roman" panose="02020603050405020304"/>
              <a:cs typeface="Times New Roman" panose="02020603050405020304"/>
            </a:endParaRPr>
          </a:p>
          <a:p>
            <a:pPr marL="254635" indent="-244475">
              <a:lnSpc>
                <a:spcPct val="100000"/>
              </a:lnSpc>
              <a:buSzPct val="96000"/>
              <a:buFont typeface="Wingdings" panose="05000000000000000000"/>
              <a:buChar char=""/>
              <a:tabLst>
                <a:tab pos="254635" algn="l"/>
              </a:tabLst>
            </a:pPr>
            <a:r>
              <a:rPr sz="2400" spc="-35" dirty="0">
                <a:latin typeface="Times New Roman" panose="02020603050405020304"/>
                <a:cs typeface="Times New Roman" panose="02020603050405020304"/>
              </a:rPr>
              <a:t>INTEGRATION</a:t>
            </a:r>
            <a:r>
              <a:rPr sz="2400" spc="-7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TESTING</a:t>
            </a:r>
            <a:endParaRPr sz="2400">
              <a:latin typeface="Times New Roman" panose="02020603050405020304"/>
              <a:cs typeface="Times New Roman" panose="02020603050405020304"/>
            </a:endParaRPr>
          </a:p>
          <a:p>
            <a:pPr marL="254635" indent="-244475">
              <a:lnSpc>
                <a:spcPct val="100000"/>
              </a:lnSpc>
              <a:buSzPct val="96000"/>
              <a:buFont typeface="Wingdings" panose="05000000000000000000"/>
              <a:buChar char=""/>
              <a:tabLst>
                <a:tab pos="254635" algn="l"/>
              </a:tabLst>
            </a:pPr>
            <a:r>
              <a:rPr sz="2400" dirty="0">
                <a:latin typeface="Times New Roman" panose="02020603050405020304"/>
                <a:cs typeface="Times New Roman" panose="02020603050405020304"/>
              </a:rPr>
              <a:t>SYSTEM</a:t>
            </a:r>
            <a:r>
              <a:rPr sz="2400" spc="-10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TESTING</a:t>
            </a:r>
            <a:endParaRPr sz="2400">
              <a:latin typeface="Times New Roman" panose="02020603050405020304"/>
              <a:cs typeface="Times New Roman" panose="02020603050405020304"/>
            </a:endParaRPr>
          </a:p>
          <a:p>
            <a:pPr marL="254000" indent="-244475">
              <a:lnSpc>
                <a:spcPct val="100000"/>
              </a:lnSpc>
              <a:buSzPct val="96000"/>
              <a:buFont typeface="Wingdings" panose="05000000000000000000"/>
              <a:buChar char=""/>
              <a:tabLst>
                <a:tab pos="254000" algn="l"/>
              </a:tabLst>
            </a:pPr>
            <a:r>
              <a:rPr sz="2400" dirty="0">
                <a:latin typeface="Times New Roman" panose="02020603050405020304"/>
                <a:cs typeface="Times New Roman" panose="02020603050405020304"/>
              </a:rPr>
              <a:t>ACCEPTENCE</a:t>
            </a:r>
            <a:r>
              <a:rPr sz="2400" spc="-10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TESTING</a:t>
            </a:r>
            <a:endParaRPr sz="2400">
              <a:latin typeface="Times New Roman" panose="02020603050405020304"/>
              <a:cs typeface="Times New Roman" panose="02020603050405020304"/>
            </a:endParaRPr>
          </a:p>
          <a:p>
            <a:pPr marL="254635" indent="-244475">
              <a:lnSpc>
                <a:spcPct val="100000"/>
              </a:lnSpc>
              <a:buSzPct val="96000"/>
              <a:buFont typeface="Wingdings" panose="05000000000000000000"/>
              <a:buChar char=""/>
              <a:tabLst>
                <a:tab pos="254635" algn="l"/>
                <a:tab pos="2282825" algn="l"/>
              </a:tabLst>
            </a:pPr>
            <a:r>
              <a:rPr sz="2400" spc="-10" dirty="0">
                <a:latin typeface="Times New Roman" panose="02020603050405020304"/>
                <a:cs typeface="Times New Roman" panose="02020603050405020304"/>
              </a:rPr>
              <a:t>REGRESSION</a:t>
            </a:r>
            <a:r>
              <a:rPr sz="240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TESTING</a:t>
            </a:r>
            <a:endParaRPr sz="2400">
              <a:latin typeface="Times New Roman" panose="02020603050405020304"/>
              <a:cs typeface="Times New Roman" panose="02020603050405020304"/>
            </a:endParaRPr>
          </a:p>
          <a:p>
            <a:pPr marL="254635" indent="-244475">
              <a:lnSpc>
                <a:spcPct val="100000"/>
              </a:lnSpc>
              <a:buSzPct val="96000"/>
              <a:buFont typeface="Wingdings" panose="05000000000000000000"/>
              <a:buChar char=""/>
              <a:tabLst>
                <a:tab pos="254635" algn="l"/>
              </a:tabLst>
            </a:pPr>
            <a:r>
              <a:rPr sz="2400" dirty="0">
                <a:latin typeface="Times New Roman" panose="02020603050405020304"/>
                <a:cs typeface="Times New Roman" panose="02020603050405020304"/>
              </a:rPr>
              <a:t>FIELD</a:t>
            </a:r>
            <a:r>
              <a:rPr sz="2400" spc="-114"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TESTNG</a:t>
            </a:r>
            <a:endParaRPr sz="2400">
              <a:latin typeface="Times New Roman" panose="02020603050405020304"/>
              <a:cs typeface="Times New Roman" panose="02020603050405020304"/>
            </a:endParaRPr>
          </a:p>
        </p:txBody>
      </p:sp>
      <p:sp>
        <p:nvSpPr>
          <p:cNvPr id="4" name="object 4"/>
          <p:cNvSpPr txBox="1">
            <a:spLocks noGrp="1"/>
          </p:cNvSpPr>
          <p:nvPr>
            <p:ph type="sldNum" sz="quarter" idx="7"/>
          </p:nvPr>
        </p:nvSpPr>
        <p:spPr>
          <a:xfrm>
            <a:off x="16489045" y="9869805"/>
            <a:ext cx="579120" cy="417195"/>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1957705" cy="40767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Decmember </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
        <p:nvSpPr>
          <p:cNvPr id="3" name="object 3"/>
          <p:cNvSpPr txBox="1">
            <a:spLocks noGrp="1"/>
          </p:cNvSpPr>
          <p:nvPr>
            <p:ph type="title"/>
          </p:nvPr>
        </p:nvSpPr>
        <p:spPr>
          <a:prstGeom prst="rect">
            <a:avLst/>
          </a:prstGeom>
        </p:spPr>
        <p:txBody>
          <a:bodyPr vert="horz" wrap="square" lIns="0" tIns="64515" rIns="0" bIns="0" rtlCol="0">
            <a:spAutoFit/>
          </a:bodyPr>
          <a:lstStyle/>
          <a:p>
            <a:pPr marL="5814060">
              <a:lnSpc>
                <a:spcPct val="100000"/>
              </a:lnSpc>
              <a:spcBef>
                <a:spcPts val="100"/>
              </a:spcBef>
            </a:pPr>
            <a:r>
              <a:rPr spc="-10" dirty="0"/>
              <a:t>TESTING</a:t>
            </a:r>
            <a:endParaRPr spc="-1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31824" rIns="0" bIns="0" rtlCol="0">
            <a:spAutoFit/>
          </a:bodyPr>
          <a:lstStyle/>
          <a:p>
            <a:pPr marL="6149340">
              <a:lnSpc>
                <a:spcPct val="100000"/>
              </a:lnSpc>
              <a:spcBef>
                <a:spcPts val="100"/>
              </a:spcBef>
            </a:pPr>
            <a:r>
              <a:rPr dirty="0"/>
              <a:t>UNIT</a:t>
            </a:r>
            <a:r>
              <a:rPr spc="-140" dirty="0"/>
              <a:t> </a:t>
            </a:r>
            <a:r>
              <a:rPr spc="-10" dirty="0"/>
              <a:t>TESTING</a:t>
            </a:r>
            <a:endParaRPr spc="-10" dirty="0"/>
          </a:p>
        </p:txBody>
      </p:sp>
      <p:pic>
        <p:nvPicPr>
          <p:cNvPr id="3" name="object 3"/>
          <p:cNvPicPr/>
          <p:nvPr/>
        </p:nvPicPr>
        <p:blipFill>
          <a:blip r:embed="rId1" cstate="print"/>
          <a:stretch>
            <a:fillRect/>
          </a:stretch>
        </p:blipFill>
        <p:spPr>
          <a:xfrm>
            <a:off x="2987039" y="1981200"/>
            <a:ext cx="12603479" cy="5836920"/>
          </a:xfrm>
          <a:prstGeom prst="rect">
            <a:avLst/>
          </a:prstGeom>
        </p:spPr>
      </p:pic>
      <p:sp>
        <p:nvSpPr>
          <p:cNvPr id="4" name="object 4"/>
          <p:cNvSpPr txBox="1">
            <a:spLocks noGrp="1"/>
          </p:cNvSpPr>
          <p:nvPr>
            <p:ph type="sldNum" sz="quarter" idx="7"/>
          </p:nvPr>
        </p:nvSpPr>
        <p:spPr>
          <a:xfrm>
            <a:off x="16489045" y="9869805"/>
            <a:ext cx="796290" cy="32385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1755775" cy="31369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48035" y="831037"/>
            <a:ext cx="5434330" cy="574675"/>
          </a:xfrm>
          <a:prstGeom prst="rect">
            <a:avLst/>
          </a:prstGeom>
        </p:spPr>
        <p:txBody>
          <a:bodyPr vert="horz" wrap="square" lIns="0" tIns="12700" rIns="0" bIns="0" rtlCol="0">
            <a:spAutoFit/>
          </a:bodyPr>
          <a:lstStyle/>
          <a:p>
            <a:pPr marL="12700">
              <a:lnSpc>
                <a:spcPct val="100000"/>
              </a:lnSpc>
              <a:spcBef>
                <a:spcPts val="100"/>
              </a:spcBef>
            </a:pPr>
            <a:r>
              <a:rPr spc="-20" dirty="0"/>
              <a:t>INTEGRATION</a:t>
            </a:r>
            <a:r>
              <a:rPr spc="-135" dirty="0"/>
              <a:t> </a:t>
            </a:r>
            <a:r>
              <a:rPr spc="-10" dirty="0"/>
              <a:t>TESTING</a:t>
            </a:r>
            <a:endParaRPr spc="-10" dirty="0"/>
          </a:p>
        </p:txBody>
      </p:sp>
      <p:sp>
        <p:nvSpPr>
          <p:cNvPr id="3" name="object 3"/>
          <p:cNvSpPr txBox="1"/>
          <p:nvPr/>
        </p:nvSpPr>
        <p:spPr>
          <a:xfrm>
            <a:off x="1799589" y="831037"/>
            <a:ext cx="4046220" cy="574675"/>
          </a:xfrm>
          <a:prstGeom prst="rect">
            <a:avLst/>
          </a:prstGeom>
        </p:spPr>
        <p:txBody>
          <a:bodyPr vert="horz" wrap="square" lIns="0" tIns="12700" rIns="0" bIns="0" rtlCol="0">
            <a:spAutoFit/>
          </a:bodyPr>
          <a:lstStyle/>
          <a:p>
            <a:pPr marL="12700">
              <a:lnSpc>
                <a:spcPct val="100000"/>
              </a:lnSpc>
              <a:spcBef>
                <a:spcPts val="100"/>
              </a:spcBef>
            </a:pPr>
            <a:r>
              <a:rPr sz="3600" b="1" dirty="0">
                <a:latin typeface="Times New Roman" panose="02020603050405020304"/>
                <a:cs typeface="Times New Roman" panose="02020603050405020304"/>
              </a:rPr>
              <a:t>SYSTEM</a:t>
            </a:r>
            <a:r>
              <a:rPr sz="3600" b="1" spc="-75" dirty="0">
                <a:latin typeface="Times New Roman" panose="02020603050405020304"/>
                <a:cs typeface="Times New Roman" panose="02020603050405020304"/>
              </a:rPr>
              <a:t> </a:t>
            </a:r>
            <a:r>
              <a:rPr sz="3600" b="1" spc="-10" dirty="0">
                <a:latin typeface="Times New Roman" panose="02020603050405020304"/>
                <a:cs typeface="Times New Roman" panose="02020603050405020304"/>
              </a:rPr>
              <a:t>TESTING</a:t>
            </a:r>
            <a:endParaRPr sz="36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10238231" y="1645920"/>
            <a:ext cx="5943599" cy="6835140"/>
          </a:xfrm>
          <a:prstGeom prst="rect">
            <a:avLst/>
          </a:prstGeom>
        </p:spPr>
      </p:pic>
      <p:pic>
        <p:nvPicPr>
          <p:cNvPr id="5" name="object 5"/>
          <p:cNvPicPr/>
          <p:nvPr/>
        </p:nvPicPr>
        <p:blipFill>
          <a:blip r:embed="rId2" cstate="print"/>
          <a:stretch>
            <a:fillRect/>
          </a:stretch>
        </p:blipFill>
        <p:spPr>
          <a:xfrm>
            <a:off x="1342644" y="1645920"/>
            <a:ext cx="6832092" cy="6747263"/>
          </a:xfrm>
          <a:prstGeom prst="rect">
            <a:avLst/>
          </a:prstGeom>
        </p:spPr>
      </p:pic>
      <p:sp>
        <p:nvSpPr>
          <p:cNvPr id="6" name="object 6"/>
          <p:cNvSpPr txBox="1">
            <a:spLocks noGrp="1"/>
          </p:cNvSpPr>
          <p:nvPr>
            <p:ph type="sldNum" sz="quarter" idx="7"/>
          </p:nvPr>
        </p:nvSpPr>
        <p:spPr>
          <a:xfrm>
            <a:off x="16489045" y="9869805"/>
            <a:ext cx="593090" cy="188595"/>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7" name="object 7"/>
          <p:cNvSpPr txBox="1">
            <a:spLocks noGrp="1"/>
          </p:cNvSpPr>
          <p:nvPr>
            <p:ph type="ftr" sz="quarter" idx="5"/>
          </p:nvPr>
        </p:nvSpPr>
        <p:spPr>
          <a:xfrm>
            <a:off x="1724660" y="9879965"/>
            <a:ext cx="1740535" cy="40703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8" name="object 8"/>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40" dirty="0"/>
              <a:t>INPUT</a:t>
            </a:r>
            <a:r>
              <a:rPr spc="-220" dirty="0"/>
              <a:t> </a:t>
            </a:r>
            <a:r>
              <a:rPr dirty="0"/>
              <a:t>AND</a:t>
            </a:r>
            <a:r>
              <a:rPr spc="-35" dirty="0"/>
              <a:t> </a:t>
            </a:r>
            <a:r>
              <a:rPr spc="-10" dirty="0"/>
              <a:t>OUTPUT</a:t>
            </a:r>
            <a:endParaRPr spc="-10" dirty="0"/>
          </a:p>
        </p:txBody>
      </p:sp>
      <p:sp>
        <p:nvSpPr>
          <p:cNvPr id="3" name="object 3"/>
          <p:cNvSpPr txBox="1"/>
          <p:nvPr/>
        </p:nvSpPr>
        <p:spPr>
          <a:xfrm>
            <a:off x="1547241" y="2049906"/>
            <a:ext cx="2959100" cy="452120"/>
          </a:xfrm>
          <a:prstGeom prst="rect">
            <a:avLst/>
          </a:prstGeom>
        </p:spPr>
        <p:txBody>
          <a:bodyPr vert="horz" wrap="square" lIns="0" tIns="12065" rIns="0" bIns="0" rtlCol="0">
            <a:spAutoFit/>
          </a:bodyPr>
          <a:lstStyle/>
          <a:p>
            <a:pPr marL="12700">
              <a:lnSpc>
                <a:spcPct val="100000"/>
              </a:lnSpc>
              <a:spcBef>
                <a:spcPts val="95"/>
              </a:spcBef>
            </a:pPr>
            <a:r>
              <a:rPr sz="2800" b="1" spc="-85" dirty="0">
                <a:latin typeface="Times New Roman" panose="02020603050405020304"/>
                <a:cs typeface="Times New Roman" panose="02020603050405020304"/>
              </a:rPr>
              <a:t>DATASET</a:t>
            </a:r>
            <a:r>
              <a:rPr sz="2800" b="1" spc="-70" dirty="0">
                <a:latin typeface="Times New Roman" panose="02020603050405020304"/>
                <a:cs typeface="Times New Roman" panose="02020603050405020304"/>
              </a:rPr>
              <a:t> </a:t>
            </a:r>
            <a:r>
              <a:rPr sz="2800" b="1" spc="-20" dirty="0">
                <a:latin typeface="Times New Roman" panose="02020603050405020304"/>
                <a:cs typeface="Times New Roman" panose="02020603050405020304"/>
              </a:rPr>
              <a:t>IMAGE</a:t>
            </a:r>
            <a:endParaRPr sz="28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2951988" y="2714244"/>
            <a:ext cx="11853671" cy="5458968"/>
          </a:xfrm>
          <a:prstGeom prst="rect">
            <a:avLst/>
          </a:prstGeom>
        </p:spPr>
      </p:pic>
      <p:sp>
        <p:nvSpPr>
          <p:cNvPr id="5" name="object 5"/>
          <p:cNvSpPr txBox="1">
            <a:spLocks noGrp="1"/>
          </p:cNvSpPr>
          <p:nvPr>
            <p:ph type="sldNum" sz="quarter" idx="7"/>
          </p:nvPr>
        </p:nvSpPr>
        <p:spPr>
          <a:xfrm>
            <a:off x="16489045" y="9869805"/>
            <a:ext cx="622935" cy="417195"/>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6" name="object 6"/>
          <p:cNvSpPr txBox="1">
            <a:spLocks noGrp="1"/>
          </p:cNvSpPr>
          <p:nvPr>
            <p:ph type="ftr" sz="quarter" idx="5"/>
          </p:nvPr>
        </p:nvSpPr>
        <p:spPr>
          <a:xfrm>
            <a:off x="1724660" y="9879965"/>
            <a:ext cx="1913890" cy="21526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7" name="object 7"/>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7142" rIns="0" bIns="0" rtlCol="0">
            <a:spAutoFit/>
          </a:bodyPr>
          <a:lstStyle/>
          <a:p>
            <a:pPr marL="5721350">
              <a:lnSpc>
                <a:spcPct val="100000"/>
              </a:lnSpc>
              <a:spcBef>
                <a:spcPts val="100"/>
              </a:spcBef>
            </a:pPr>
            <a:r>
              <a:rPr dirty="0"/>
              <a:t>SOURCE</a:t>
            </a:r>
            <a:r>
              <a:rPr spc="-75" dirty="0"/>
              <a:t> </a:t>
            </a:r>
            <a:r>
              <a:rPr spc="-20" dirty="0"/>
              <a:t>CODE</a:t>
            </a:r>
            <a:endParaRPr spc="-20" dirty="0"/>
          </a:p>
        </p:txBody>
      </p:sp>
      <p:pic>
        <p:nvPicPr>
          <p:cNvPr id="3" name="object 3"/>
          <p:cNvPicPr/>
          <p:nvPr/>
        </p:nvPicPr>
        <p:blipFill>
          <a:blip r:embed="rId1" cstate="print"/>
          <a:stretch>
            <a:fillRect/>
          </a:stretch>
        </p:blipFill>
        <p:spPr>
          <a:xfrm>
            <a:off x="835152" y="1744980"/>
            <a:ext cx="4518659" cy="6847331"/>
          </a:xfrm>
          <a:prstGeom prst="rect">
            <a:avLst/>
          </a:prstGeom>
        </p:spPr>
      </p:pic>
      <p:pic>
        <p:nvPicPr>
          <p:cNvPr id="4" name="object 4"/>
          <p:cNvPicPr/>
          <p:nvPr/>
        </p:nvPicPr>
        <p:blipFill>
          <a:blip r:embed="rId2" cstate="print"/>
          <a:stretch>
            <a:fillRect/>
          </a:stretch>
        </p:blipFill>
        <p:spPr>
          <a:xfrm>
            <a:off x="5940552" y="1744979"/>
            <a:ext cx="6327648" cy="6847331"/>
          </a:xfrm>
          <a:prstGeom prst="rect">
            <a:avLst/>
          </a:prstGeom>
        </p:spPr>
      </p:pic>
      <p:pic>
        <p:nvPicPr>
          <p:cNvPr id="5" name="object 5"/>
          <p:cNvPicPr/>
          <p:nvPr/>
        </p:nvPicPr>
        <p:blipFill>
          <a:blip r:embed="rId3" cstate="print"/>
          <a:stretch>
            <a:fillRect/>
          </a:stretch>
        </p:blipFill>
        <p:spPr>
          <a:xfrm>
            <a:off x="12763500" y="1744979"/>
            <a:ext cx="5039867" cy="6845808"/>
          </a:xfrm>
          <a:prstGeom prst="rect">
            <a:avLst/>
          </a:prstGeom>
        </p:spPr>
      </p:pic>
      <p:sp>
        <p:nvSpPr>
          <p:cNvPr id="6" name="object 6"/>
          <p:cNvSpPr txBox="1">
            <a:spLocks noGrp="1"/>
          </p:cNvSpPr>
          <p:nvPr>
            <p:ph type="sldNum" sz="quarter" idx="7"/>
          </p:nvPr>
        </p:nvSpPr>
        <p:spPr>
          <a:xfrm>
            <a:off x="16489045" y="9869805"/>
            <a:ext cx="636905" cy="32258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7" name="object 7"/>
          <p:cNvSpPr txBox="1">
            <a:spLocks noGrp="1"/>
          </p:cNvSpPr>
          <p:nvPr>
            <p:ph type="ftr" sz="quarter" idx="5"/>
          </p:nvPr>
        </p:nvSpPr>
        <p:spPr>
          <a:xfrm>
            <a:off x="1724660" y="9879965"/>
            <a:ext cx="1726565" cy="31305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8" name="object 8"/>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4983" rIns="0" bIns="0" rtlCol="0">
            <a:spAutoFit/>
          </a:bodyPr>
          <a:lstStyle/>
          <a:p>
            <a:pPr marL="6294755">
              <a:lnSpc>
                <a:spcPct val="100000"/>
              </a:lnSpc>
              <a:spcBef>
                <a:spcPts val="100"/>
              </a:spcBef>
            </a:pPr>
            <a:r>
              <a:rPr spc="-10" dirty="0"/>
              <a:t>OUTPUT</a:t>
            </a:r>
            <a:endParaRPr spc="-10" dirty="0"/>
          </a:p>
        </p:txBody>
      </p:sp>
      <p:pic>
        <p:nvPicPr>
          <p:cNvPr id="3" name="object 3"/>
          <p:cNvPicPr/>
          <p:nvPr/>
        </p:nvPicPr>
        <p:blipFill>
          <a:blip r:embed="rId1" cstate="print"/>
          <a:stretch>
            <a:fillRect/>
          </a:stretch>
        </p:blipFill>
        <p:spPr>
          <a:xfrm>
            <a:off x="696468" y="1280160"/>
            <a:ext cx="5620511" cy="7525121"/>
          </a:xfrm>
          <a:prstGeom prst="rect">
            <a:avLst/>
          </a:prstGeom>
        </p:spPr>
      </p:pic>
      <p:pic>
        <p:nvPicPr>
          <p:cNvPr id="4" name="object 4"/>
          <p:cNvPicPr/>
          <p:nvPr/>
        </p:nvPicPr>
        <p:blipFill>
          <a:blip r:embed="rId2" cstate="print"/>
          <a:stretch>
            <a:fillRect/>
          </a:stretch>
        </p:blipFill>
        <p:spPr>
          <a:xfrm>
            <a:off x="6758940" y="1280160"/>
            <a:ext cx="6004559" cy="7723632"/>
          </a:xfrm>
          <a:prstGeom prst="rect">
            <a:avLst/>
          </a:prstGeom>
        </p:spPr>
      </p:pic>
      <p:pic>
        <p:nvPicPr>
          <p:cNvPr id="5" name="object 5"/>
          <p:cNvPicPr/>
          <p:nvPr/>
        </p:nvPicPr>
        <p:blipFill>
          <a:blip r:embed="rId3" cstate="print"/>
          <a:stretch>
            <a:fillRect/>
          </a:stretch>
        </p:blipFill>
        <p:spPr>
          <a:xfrm>
            <a:off x="13018008" y="1280160"/>
            <a:ext cx="4751832" cy="7531330"/>
          </a:xfrm>
          <a:prstGeom prst="rect">
            <a:avLst/>
          </a:prstGeom>
        </p:spPr>
      </p:pic>
      <p:sp>
        <p:nvSpPr>
          <p:cNvPr id="6" name="object 6"/>
          <p:cNvSpPr txBox="1">
            <a:spLocks noGrp="1"/>
          </p:cNvSpPr>
          <p:nvPr>
            <p:ph type="sldNum" sz="quarter" idx="7"/>
          </p:nvPr>
        </p:nvSpPr>
        <p:spPr>
          <a:xfrm>
            <a:off x="16489045" y="9869805"/>
            <a:ext cx="608330" cy="18796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7" name="object 7"/>
          <p:cNvSpPr txBox="1">
            <a:spLocks noGrp="1"/>
          </p:cNvSpPr>
          <p:nvPr>
            <p:ph type="ftr" sz="quarter" idx="5"/>
          </p:nvPr>
        </p:nvSpPr>
        <p:spPr>
          <a:xfrm>
            <a:off x="1724660" y="9879965"/>
            <a:ext cx="1943735" cy="40703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Decmember</a:t>
            </a:r>
            <a:r>
              <a:rPr spc="-5" dirty="0"/>
              <a:t> </a:t>
            </a:r>
            <a:r>
              <a:rPr spc="-20" dirty="0"/>
              <a:t>2024</a:t>
            </a:r>
            <a:endParaRPr spc="-20" dirty="0"/>
          </a:p>
        </p:txBody>
      </p:sp>
      <p:sp>
        <p:nvSpPr>
          <p:cNvPr id="8" name="object 8"/>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9930" rIns="0" bIns="0" rtlCol="0">
            <a:spAutoFit/>
          </a:bodyPr>
          <a:lstStyle/>
          <a:p>
            <a:pPr marL="5412740">
              <a:lnSpc>
                <a:spcPct val="100000"/>
              </a:lnSpc>
              <a:spcBef>
                <a:spcPts val="100"/>
              </a:spcBef>
            </a:pPr>
            <a:r>
              <a:rPr spc="-20" dirty="0"/>
              <a:t>CONCLUSION</a:t>
            </a:r>
            <a:endParaRPr spc="-20" dirty="0"/>
          </a:p>
        </p:txBody>
      </p:sp>
      <p:sp>
        <p:nvSpPr>
          <p:cNvPr id="4" name="object 4"/>
          <p:cNvSpPr txBox="1">
            <a:spLocks noGrp="1"/>
          </p:cNvSpPr>
          <p:nvPr>
            <p:ph type="sldNum" sz="quarter" idx="7"/>
          </p:nvPr>
        </p:nvSpPr>
        <p:spPr>
          <a:xfrm>
            <a:off x="16489045" y="9869805"/>
            <a:ext cx="665480" cy="203835"/>
          </a:xfrm>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1798320" cy="40703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Decmember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
        <p:nvSpPr>
          <p:cNvPr id="3" name="object 3"/>
          <p:cNvSpPr txBox="1"/>
          <p:nvPr/>
        </p:nvSpPr>
        <p:spPr>
          <a:xfrm>
            <a:off x="1323594" y="1719833"/>
            <a:ext cx="15546069" cy="6000115"/>
          </a:xfrm>
          <a:prstGeom prst="rect">
            <a:avLst/>
          </a:prstGeom>
        </p:spPr>
        <p:txBody>
          <a:bodyPr vert="horz" wrap="square" lIns="0" tIns="12065" rIns="0" bIns="0" rtlCol="0">
            <a:spAutoFit/>
          </a:bodyPr>
          <a:lstStyle/>
          <a:p>
            <a:pPr marL="469265" indent="-456565">
              <a:lnSpc>
                <a:spcPct val="100000"/>
              </a:lnSpc>
              <a:spcBef>
                <a:spcPts val="95"/>
              </a:spcBef>
              <a:buFont typeface="Wingdings" panose="05000000000000000000"/>
              <a:buChar char=""/>
              <a:tabLst>
                <a:tab pos="469265" algn="l"/>
              </a:tabLst>
            </a:pPr>
            <a:r>
              <a:rPr sz="2800" dirty="0">
                <a:latin typeface="Times New Roman" panose="02020603050405020304"/>
                <a:cs typeface="Times New Roman" panose="02020603050405020304"/>
              </a:rPr>
              <a:t>Improved</a:t>
            </a:r>
            <a:r>
              <a:rPr sz="2800" spc="-9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Efficiency</a:t>
            </a:r>
            <a:endParaRPr sz="2800">
              <a:latin typeface="Times New Roman" panose="02020603050405020304"/>
              <a:cs typeface="Times New Roman" panose="02020603050405020304"/>
            </a:endParaRPr>
          </a:p>
          <a:p>
            <a:pPr marL="469265" indent="-456565">
              <a:lnSpc>
                <a:spcPct val="100000"/>
              </a:lnSpc>
              <a:buFont typeface="Wingdings" panose="05000000000000000000"/>
              <a:buChar char=""/>
              <a:tabLst>
                <a:tab pos="469265" algn="l"/>
              </a:tabLst>
            </a:pPr>
            <a:r>
              <a:rPr sz="2800" spc="-10" dirty="0">
                <a:latin typeface="Times New Roman" panose="02020603050405020304"/>
                <a:cs typeface="Times New Roman" panose="02020603050405020304"/>
              </a:rPr>
              <a:t>Sustainability</a:t>
            </a:r>
            <a:endParaRPr sz="2800">
              <a:latin typeface="Times New Roman" panose="02020603050405020304"/>
              <a:cs typeface="Times New Roman" panose="02020603050405020304"/>
            </a:endParaRPr>
          </a:p>
          <a:p>
            <a:pPr marL="469265" indent="-456565">
              <a:lnSpc>
                <a:spcPct val="100000"/>
              </a:lnSpc>
              <a:buFont typeface="Wingdings" panose="05000000000000000000"/>
              <a:buChar char=""/>
              <a:tabLst>
                <a:tab pos="469265" algn="l"/>
              </a:tabLst>
            </a:pPr>
            <a:r>
              <a:rPr sz="2800" dirty="0">
                <a:latin typeface="Times New Roman" panose="02020603050405020304"/>
                <a:cs typeface="Times New Roman" panose="02020603050405020304"/>
              </a:rPr>
              <a:t>Enhanced</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3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Health</a:t>
            </a:r>
            <a:endParaRPr sz="2800">
              <a:latin typeface="Times New Roman" panose="02020603050405020304"/>
              <a:cs typeface="Times New Roman" panose="02020603050405020304"/>
            </a:endParaRPr>
          </a:p>
          <a:p>
            <a:pPr marL="469265" indent="-456565">
              <a:lnSpc>
                <a:spcPct val="100000"/>
              </a:lnSpc>
              <a:buFont typeface="Wingdings" panose="05000000000000000000"/>
              <a:buChar char=""/>
              <a:tabLst>
                <a:tab pos="469265" algn="l"/>
              </a:tabLst>
            </a:pPr>
            <a:r>
              <a:rPr sz="2800" spc="-10" dirty="0">
                <a:latin typeface="Times New Roman" panose="02020603050405020304"/>
                <a:cs typeface="Times New Roman" panose="02020603050405020304"/>
              </a:rPr>
              <a:t>Data-</a:t>
            </a:r>
            <a:r>
              <a:rPr sz="2800" dirty="0">
                <a:latin typeface="Times New Roman" panose="02020603050405020304"/>
                <a:cs typeface="Times New Roman" panose="02020603050405020304"/>
              </a:rPr>
              <a:t>Driven</a:t>
            </a:r>
            <a:r>
              <a:rPr sz="2800" spc="5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Decision-Making</a:t>
            </a:r>
            <a:endParaRPr sz="2800">
              <a:latin typeface="Times New Roman" panose="02020603050405020304"/>
              <a:cs typeface="Times New Roman" panose="02020603050405020304"/>
            </a:endParaRPr>
          </a:p>
          <a:p>
            <a:pPr marL="469265" indent="-456565">
              <a:lnSpc>
                <a:spcPct val="100000"/>
              </a:lnSpc>
              <a:buFont typeface="Wingdings" panose="05000000000000000000"/>
              <a:buChar char=""/>
              <a:tabLst>
                <a:tab pos="469265" algn="l"/>
              </a:tabLst>
            </a:pPr>
            <a:r>
              <a:rPr sz="2800" dirty="0">
                <a:latin typeface="Times New Roman" panose="02020603050405020304"/>
                <a:cs typeface="Times New Roman" panose="02020603050405020304"/>
              </a:rPr>
              <a:t>Cost</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Reduction</a:t>
            </a:r>
            <a:endParaRPr sz="2800">
              <a:latin typeface="Times New Roman" panose="02020603050405020304"/>
              <a:cs typeface="Times New Roman" panose="02020603050405020304"/>
            </a:endParaRPr>
          </a:p>
          <a:p>
            <a:pPr marL="469265" indent="-456565">
              <a:lnSpc>
                <a:spcPct val="100000"/>
              </a:lnSpc>
              <a:buFont typeface="Wingdings" panose="05000000000000000000"/>
              <a:buChar char=""/>
              <a:tabLst>
                <a:tab pos="469265" algn="l"/>
              </a:tabLst>
            </a:pPr>
            <a:r>
              <a:rPr sz="2800" dirty="0">
                <a:latin typeface="Times New Roman" panose="02020603050405020304"/>
                <a:cs typeface="Times New Roman" panose="02020603050405020304"/>
              </a:rPr>
              <a:t>Challenges</a:t>
            </a:r>
            <a:r>
              <a:rPr sz="2800" spc="-10" dirty="0">
                <a:latin typeface="Times New Roman" panose="02020603050405020304"/>
                <a:cs typeface="Times New Roman" panose="02020603050405020304"/>
              </a:rPr>
              <a:t> Remain</a:t>
            </a:r>
            <a:endParaRPr sz="2800">
              <a:latin typeface="Times New Roman" panose="02020603050405020304"/>
              <a:cs typeface="Times New Roman" panose="02020603050405020304"/>
            </a:endParaRPr>
          </a:p>
          <a:p>
            <a:pPr>
              <a:lnSpc>
                <a:spcPct val="100000"/>
              </a:lnSpc>
              <a:spcBef>
                <a:spcPts val="140"/>
              </a:spcBef>
              <a:buFont typeface="Wingdings" panose="05000000000000000000"/>
              <a:buChar char=""/>
            </a:pPr>
            <a:endParaRPr sz="2800">
              <a:latin typeface="Times New Roman" panose="02020603050405020304"/>
              <a:cs typeface="Times New Roman" panose="02020603050405020304"/>
            </a:endParaRPr>
          </a:p>
          <a:p>
            <a:pPr marL="469900" marR="5080" indent="-457200">
              <a:lnSpc>
                <a:spcPct val="100000"/>
              </a:lnSpc>
              <a:buFont typeface="Wingdings" panose="05000000000000000000"/>
              <a:buChar char=""/>
              <a:tabLst>
                <a:tab pos="469900" algn="l"/>
              </a:tabLst>
            </a:pPr>
            <a:r>
              <a:rPr sz="2800" dirty="0">
                <a:latin typeface="Times New Roman" panose="02020603050405020304"/>
                <a:cs typeface="Times New Roman" panose="02020603050405020304"/>
              </a:rPr>
              <a:t>In</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conclusion,</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smart</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represents</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a</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significant</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step</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forward</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agricultural</a:t>
            </a:r>
            <a:r>
              <a:rPr sz="2800" spc="-5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sector.</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Its</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adoption</a:t>
            </a:r>
            <a:r>
              <a:rPr sz="2800" spc="-45"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is </a:t>
            </a:r>
            <a:r>
              <a:rPr sz="2800" dirty="0">
                <a:latin typeface="Times New Roman" panose="02020603050405020304"/>
                <a:cs typeface="Times New Roman" panose="02020603050405020304"/>
              </a:rPr>
              <a:t>driven</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by</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need</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sustainable,</a:t>
            </a:r>
            <a:r>
              <a:rPr sz="2800" spc="-75" dirty="0">
                <a:latin typeface="Times New Roman" panose="02020603050405020304"/>
                <a:cs typeface="Times New Roman" panose="02020603050405020304"/>
              </a:rPr>
              <a:t> </a:t>
            </a:r>
            <a:r>
              <a:rPr sz="2800" dirty="0">
                <a:latin typeface="Times New Roman" panose="02020603050405020304"/>
                <a:cs typeface="Times New Roman" panose="02020603050405020304"/>
              </a:rPr>
              <a:t>efficient,</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data-</a:t>
            </a:r>
            <a:r>
              <a:rPr sz="2800" dirty="0">
                <a:latin typeface="Times New Roman" panose="02020603050405020304"/>
                <a:cs typeface="Times New Roman" panose="02020603050405020304"/>
              </a:rPr>
              <a:t>driven</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practices.</a:t>
            </a:r>
            <a:r>
              <a:rPr sz="2800" spc="-105" dirty="0">
                <a:latin typeface="Times New Roman" panose="02020603050405020304"/>
                <a:cs typeface="Times New Roman" panose="02020603050405020304"/>
              </a:rPr>
              <a:t> </a:t>
            </a:r>
            <a:r>
              <a:rPr sz="2800" spc="-30" dirty="0">
                <a:latin typeface="Times New Roman" panose="02020603050405020304"/>
                <a:cs typeface="Times New Roman" panose="02020603050405020304"/>
              </a:rPr>
              <a:t>To</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fully</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realize</a:t>
            </a:r>
            <a:r>
              <a:rPr sz="2800" spc="-5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its </a:t>
            </a:r>
            <a:r>
              <a:rPr sz="2800" dirty="0">
                <a:latin typeface="Times New Roman" panose="02020603050405020304"/>
                <a:cs typeface="Times New Roman" panose="02020603050405020304"/>
              </a:rPr>
              <a:t>potential,</a:t>
            </a:r>
            <a:r>
              <a:rPr sz="2800" spc="-65" dirty="0">
                <a:latin typeface="Times New Roman" panose="02020603050405020304"/>
                <a:cs typeface="Times New Roman" panose="02020603050405020304"/>
              </a:rPr>
              <a:t> </a:t>
            </a:r>
            <a:r>
              <a:rPr sz="2800" dirty="0">
                <a:latin typeface="Times New Roman" panose="02020603050405020304"/>
                <a:cs typeface="Times New Roman" panose="02020603050405020304"/>
              </a:rPr>
              <a:t>it</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is</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essential</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provide</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support,</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education,</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resources</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farmewrs</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4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stakeholders, </a:t>
            </a:r>
            <a:r>
              <a:rPr sz="2800" dirty="0">
                <a:latin typeface="Times New Roman" panose="02020603050405020304"/>
                <a:cs typeface="Times New Roman" panose="02020603050405020304"/>
              </a:rPr>
              <a:t>addressing</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challenges</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ans</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ensuring</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responsible</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use</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technology</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2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agriculture.</a:t>
            </a:r>
            <a:endParaRPr sz="2800">
              <a:latin typeface="Times New Roman" panose="02020603050405020304"/>
              <a:cs typeface="Times New Roman" panose="02020603050405020304"/>
            </a:endParaRPr>
          </a:p>
          <a:p>
            <a:pPr>
              <a:lnSpc>
                <a:spcPct val="100000"/>
              </a:lnSpc>
              <a:spcBef>
                <a:spcPts val="145"/>
              </a:spcBef>
              <a:buFont typeface="Wingdings" panose="05000000000000000000"/>
              <a:buChar char=""/>
            </a:pPr>
            <a:endParaRPr sz="2800">
              <a:latin typeface="Times New Roman" panose="02020603050405020304"/>
              <a:cs typeface="Times New Roman" panose="02020603050405020304"/>
            </a:endParaRPr>
          </a:p>
          <a:p>
            <a:pPr marL="469900" marR="335280" indent="-457200">
              <a:lnSpc>
                <a:spcPct val="100000"/>
              </a:lnSpc>
              <a:buFont typeface="Wingdings" panose="05000000000000000000"/>
              <a:buChar char=""/>
              <a:tabLst>
                <a:tab pos="469900" algn="l"/>
              </a:tabLst>
            </a:pPr>
            <a:r>
              <a:rPr sz="2800" spc="-10" dirty="0">
                <a:latin typeface="Times New Roman" panose="02020603050405020304"/>
                <a:cs typeface="Times New Roman" panose="02020603050405020304"/>
              </a:rPr>
              <a:t>However,</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successful</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adoption</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smart</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jadcherla</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relies</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on</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addressing</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various</a:t>
            </a:r>
            <a:r>
              <a:rPr sz="2800" spc="-3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challenges, </a:t>
            </a:r>
            <a:r>
              <a:rPr sz="2800" dirty="0">
                <a:latin typeface="Times New Roman" panose="02020603050405020304"/>
                <a:cs typeface="Times New Roman" panose="02020603050405020304"/>
              </a:rPr>
              <a:t>such</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as</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high</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initial</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investments,</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limited</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technical</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expertise,</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connectivity </a:t>
            </a:r>
            <a:r>
              <a:rPr sz="2800" spc="-10" dirty="0">
                <a:latin typeface="Times New Roman" panose="02020603050405020304"/>
                <a:cs typeface="Times New Roman" panose="02020603050405020304"/>
              </a:rPr>
              <a:t>issues.</a:t>
            </a:r>
            <a:endParaRPr sz="2800">
              <a:latin typeface="Times New Roman" panose="02020603050405020304"/>
              <a:cs typeface="Times New Roman" panose="020206030504050203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201" y="342392"/>
            <a:ext cx="16687596" cy="1319976"/>
          </a:xfrm>
          <a:prstGeom prst="rect">
            <a:avLst/>
          </a:prstGeom>
        </p:spPr>
        <p:txBody>
          <a:bodyPr vert="horz" wrap="square" lIns="0" tIns="209930" rIns="0" bIns="0" rtlCol="0">
            <a:spAutoFit/>
          </a:bodyPr>
          <a:lstStyle/>
          <a:p>
            <a:pPr marL="5412740">
              <a:spcBef>
                <a:spcPts val="100"/>
              </a:spcBef>
            </a:pPr>
            <a:r>
              <a:rPr lang="en-IN" altLang="en-US" sz="3600" dirty="0">
                <a:latin typeface="Times New Roman" panose="02020603050405020304" pitchFamily="18" charset="0"/>
                <a:cs typeface="Times New Roman" panose="02020603050405020304" pitchFamily="18" charset="0"/>
              </a:rPr>
              <a:t>FUTURE ENHANCEMENTS</a:t>
            </a:r>
            <a:br>
              <a:rPr lang="en-IN" altLang="en-US" sz="3600" dirty="0">
                <a:latin typeface="Times New Roman" panose="02020603050405020304" pitchFamily="18" charset="0"/>
                <a:cs typeface="Times New Roman" panose="02020603050405020304" pitchFamily="18" charset="0"/>
              </a:rPr>
            </a:br>
            <a:endParaRPr spc="-20" dirty="0"/>
          </a:p>
        </p:txBody>
      </p:sp>
      <p:sp>
        <p:nvSpPr>
          <p:cNvPr id="4" name="object 4"/>
          <p:cNvSpPr txBox="1">
            <a:spLocks noGrp="1"/>
          </p:cNvSpPr>
          <p:nvPr>
            <p:ph type="sldNum" sz="quarter" idx="7"/>
          </p:nvPr>
        </p:nvSpPr>
        <p:spPr>
          <a:xfrm>
            <a:off x="16489045" y="9869805"/>
            <a:ext cx="579120" cy="32639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1798320" cy="21590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Decmember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
        <p:nvSpPr>
          <p:cNvPr id="3" name="object 3"/>
          <p:cNvSpPr txBox="1"/>
          <p:nvPr/>
        </p:nvSpPr>
        <p:spPr>
          <a:xfrm>
            <a:off x="1323594" y="1719833"/>
            <a:ext cx="15546069" cy="443070"/>
          </a:xfrm>
          <a:prstGeom prst="rect">
            <a:avLst/>
          </a:prstGeom>
        </p:spPr>
        <p:txBody>
          <a:bodyPr vert="horz" wrap="square" lIns="0" tIns="12065" rIns="0" bIns="0" rtlCol="0">
            <a:spAutoFit/>
          </a:bodyPr>
          <a:lstStyle/>
          <a:p>
            <a:pPr marL="12700">
              <a:lnSpc>
                <a:spcPct val="100000"/>
              </a:lnSpc>
              <a:spcBef>
                <a:spcPts val="95"/>
              </a:spcBef>
              <a:tabLst>
                <a:tab pos="469265" algn="l"/>
              </a:tabLst>
            </a:pPr>
            <a:r>
              <a:rPr sz="2800" spc="-10" dirty="0">
                <a:latin typeface="Times New Roman" panose="02020603050405020304"/>
                <a:cs typeface="Times New Roman" panose="02020603050405020304"/>
              </a:rPr>
              <a:t>.</a:t>
            </a:r>
            <a:endParaRPr sz="2800" dirty="0">
              <a:latin typeface="Times New Roman" panose="02020603050405020304"/>
              <a:cs typeface="Times New Roman" panose="02020603050405020304"/>
            </a:endParaRPr>
          </a:p>
        </p:txBody>
      </p:sp>
      <p:sp>
        <p:nvSpPr>
          <p:cNvPr id="8" name="TextBox 7"/>
          <p:cNvSpPr txBox="1"/>
          <p:nvPr/>
        </p:nvSpPr>
        <p:spPr>
          <a:xfrm>
            <a:off x="1610435" y="1392072"/>
            <a:ext cx="15259227" cy="7417415"/>
          </a:xfrm>
          <a:prstGeom prst="rect">
            <a:avLst/>
          </a:prstGeom>
          <a:noFill/>
        </p:spPr>
        <p:txBody>
          <a:bodyPr wrap="square">
            <a:spAutoFit/>
          </a:bodyPr>
          <a:lstStyle/>
          <a:p>
            <a:pPr marL="457200" lvl="1"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Future enhancements for an AI-based smart farming project focused on crop health, pest detection, and weather conditions could significantly boost both functionality and usability. One major enhancement would be implementing advanced predictive analysis, where AI algorithms could forecast crop yields, predict pest outbreaks, and provide location-specific weather forecasts based on real-time and historical data</a:t>
            </a:r>
            <a:endParaRPr lang="en-IN" sz="2800" dirty="0">
              <a:latin typeface="Times New Roman" panose="02020603050405020304" pitchFamily="18" charset="0"/>
              <a:cs typeface="Times New Roman" panose="02020603050405020304" pitchFamily="18" charset="0"/>
            </a:endParaRPr>
          </a:p>
          <a:p>
            <a:pPr marL="457200" lvl="1"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Integrating IoT devices like soil moisture, nutrient, and humidity sensors would enable continuous monitoring, allowing for more accurate AI-driven insights. Automated pest and disease management could also be developed, where algorithms suggest targeted treatments and control methods, with potential integration of robotic sprayers for precise application, minimizing chemical use</a:t>
            </a:r>
            <a:endParaRPr lang="en-IN" sz="2800" dirty="0">
              <a:latin typeface="Times New Roman" panose="02020603050405020304" pitchFamily="18" charset="0"/>
              <a:cs typeface="Times New Roman" panose="02020603050405020304" pitchFamily="18" charset="0"/>
            </a:endParaRPr>
          </a:p>
          <a:p>
            <a:pPr marL="457200" lvl="1"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Personalized crop recommendations could be generated based on soil data, climate, and historical patterns, helping farmers make informed decisions about crop rotation and water usage. For ease of use, a mobile app and voice-activated assistant would enable farmers to receive alerts, interact with the system, and report issues directly from the field. </a:t>
            </a:r>
            <a:endParaRPr lang="en-IN" sz="2800" dirty="0">
              <a:latin typeface="Times New Roman" panose="02020603050405020304" pitchFamily="18" charset="0"/>
              <a:cs typeface="Times New Roman" panose="02020603050405020304" pitchFamily="18" charset="0"/>
            </a:endParaRPr>
          </a:p>
          <a:p>
            <a:pPr marL="457200" lvl="1"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Enhanced image recognition models would improve the system’s ability to detect a wider range of plant diseases, pests, and nutrient deficiencies across multiple crop types. Finally, a smart irrigation and fertilization scheduling feature could adjust automatically based on weather predictions, soil conditions, and crop growth stages, optimizing resource use and improving crop health</a:t>
            </a:r>
            <a:r>
              <a:rPr lang="en-IN" sz="2800" dirty="0"/>
              <a:t>.</a:t>
            </a:r>
            <a:endParaRPr lang="en-IN"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55" y="413505"/>
            <a:ext cx="16687596" cy="1319976"/>
          </a:xfrm>
          <a:prstGeom prst="rect">
            <a:avLst/>
          </a:prstGeom>
        </p:spPr>
        <p:txBody>
          <a:bodyPr vert="horz" wrap="square" lIns="0" tIns="209930" rIns="0" bIns="0" rtlCol="0">
            <a:spAutoFit/>
          </a:bodyPr>
          <a:lstStyle/>
          <a:p>
            <a:pPr marL="5412740">
              <a:spcBef>
                <a:spcPts val="100"/>
              </a:spcBef>
            </a:pPr>
            <a:r>
              <a:rPr lang="en-IN" altLang="en-US" sz="3600" dirty="0">
                <a:latin typeface="Times New Roman" panose="02020603050405020304" pitchFamily="18" charset="0"/>
                <a:cs typeface="Times New Roman" panose="02020603050405020304" pitchFamily="18" charset="0"/>
              </a:rPr>
              <a:t> SOCIETAL IMPACT OF PROJECT </a:t>
            </a:r>
            <a:br>
              <a:rPr lang="en-IN" altLang="en-US" sz="3600" dirty="0">
                <a:latin typeface="Times New Roman" panose="02020603050405020304" pitchFamily="18" charset="0"/>
                <a:cs typeface="Times New Roman" panose="02020603050405020304" pitchFamily="18" charset="0"/>
              </a:rPr>
            </a:br>
            <a:endParaRPr spc="-20" dirty="0"/>
          </a:p>
        </p:txBody>
      </p:sp>
      <p:sp>
        <p:nvSpPr>
          <p:cNvPr id="4" name="object 4"/>
          <p:cNvSpPr txBox="1">
            <a:spLocks noGrp="1"/>
          </p:cNvSpPr>
          <p:nvPr>
            <p:ph type="sldNum" sz="quarter" idx="7"/>
          </p:nvPr>
        </p:nvSpPr>
        <p:spPr>
          <a:xfrm>
            <a:off x="16489045" y="9869805"/>
            <a:ext cx="709295" cy="188595"/>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2059940" cy="40767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Decmember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a:t>
            </a:r>
            <a:r>
              <a:rPr lang="en-IN" dirty="0"/>
              <a:t>G</a:t>
            </a:r>
            <a:endParaRPr lang="en-IN" spc="-10" dirty="0"/>
          </a:p>
        </p:txBody>
      </p:sp>
      <p:sp>
        <p:nvSpPr>
          <p:cNvPr id="3" name="object 3"/>
          <p:cNvSpPr txBox="1"/>
          <p:nvPr/>
        </p:nvSpPr>
        <p:spPr>
          <a:xfrm>
            <a:off x="1323594" y="1719833"/>
            <a:ext cx="15546069" cy="443070"/>
          </a:xfrm>
          <a:prstGeom prst="rect">
            <a:avLst/>
          </a:prstGeom>
        </p:spPr>
        <p:txBody>
          <a:bodyPr vert="horz" wrap="square" lIns="0" tIns="12065" rIns="0" bIns="0" rtlCol="0">
            <a:spAutoFit/>
          </a:bodyPr>
          <a:lstStyle/>
          <a:p>
            <a:pPr marL="12700">
              <a:lnSpc>
                <a:spcPct val="100000"/>
              </a:lnSpc>
              <a:spcBef>
                <a:spcPts val="95"/>
              </a:spcBef>
              <a:tabLst>
                <a:tab pos="469265" algn="l"/>
              </a:tabLst>
            </a:pPr>
            <a:r>
              <a:rPr sz="2800" spc="-10" dirty="0">
                <a:latin typeface="Times New Roman" panose="02020603050405020304"/>
                <a:cs typeface="Times New Roman" panose="02020603050405020304"/>
              </a:rPr>
              <a:t>.</a:t>
            </a:r>
            <a:endParaRPr sz="2800" dirty="0">
              <a:latin typeface="Times New Roman" panose="02020603050405020304"/>
              <a:cs typeface="Times New Roman" panose="02020603050405020304"/>
            </a:endParaRPr>
          </a:p>
        </p:txBody>
      </p:sp>
      <p:sp>
        <p:nvSpPr>
          <p:cNvPr id="8" name="TextBox 7"/>
          <p:cNvSpPr txBox="1"/>
          <p:nvPr/>
        </p:nvSpPr>
        <p:spPr>
          <a:xfrm>
            <a:off x="1610435" y="1392072"/>
            <a:ext cx="15259227"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 </a:t>
            </a:r>
            <a:endParaRPr lang="en-IN" sz="2800" dirty="0"/>
          </a:p>
        </p:txBody>
      </p:sp>
      <p:sp>
        <p:nvSpPr>
          <p:cNvPr id="9" name="TextBox 8"/>
          <p:cNvSpPr txBox="1"/>
          <p:nvPr/>
        </p:nvSpPr>
        <p:spPr>
          <a:xfrm>
            <a:off x="1482354" y="1733481"/>
            <a:ext cx="15195211" cy="6124754"/>
          </a:xfrm>
          <a:prstGeom prst="rect">
            <a:avLst/>
          </a:prstGeom>
          <a:noFill/>
        </p:spPr>
        <p:txBody>
          <a:bodyPr wrap="square">
            <a:spAutoFit/>
          </a:bodyPr>
          <a:lstStyle/>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societal impact of an AI-based smart farming project is substantial, especially as it addresses critical challenges in food security, environmental sustainability, and rural livelihoods. By enabling early detection of crop diseases, pests, and adverse weather conditions, such a project could help reduce crop losses, stabilize food production, and improve the resilience of the agricultural sector against climate change.</a:t>
            </a: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Automated and optimized irrigation and fertilization systems would help conserve water and reduce chemical runoff, promoting more sustainable farming practices that protect local ecosystems and soil health. Additionally, the project could enhance productivity for smallholder farmers, boosting their income and supporting local economies, which is especially impactful in rural communities. The use of AI and IoT technology in farming also drives innovation and creates new tech-driven job opportunities in agricultural technology. </a:t>
            </a: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Ultimately, this project supports sustainable agricultural development, aiming to increase food availability while minimizing environmental impacts, thereby contributing to global goals for sustainability and poverty reduction.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47952" y="1091564"/>
            <a:ext cx="15812135" cy="7280275"/>
          </a:xfrm>
          <a:prstGeom prst="rect">
            <a:avLst/>
          </a:prstGeom>
        </p:spPr>
        <p:txBody>
          <a:bodyPr vert="horz" wrap="square" lIns="0" tIns="12065" rIns="0" bIns="0" rtlCol="0">
            <a:spAutoFit/>
          </a:bodyPr>
          <a:lstStyle/>
          <a:p>
            <a:pPr marL="469265" marR="6350" indent="-457200" algn="just">
              <a:lnSpc>
                <a:spcPct val="100000"/>
              </a:lnSpc>
              <a:spcBef>
                <a:spcPts val="95"/>
              </a:spcBef>
              <a:buFont typeface="Wingdings" panose="05000000000000000000"/>
              <a:buChar char=""/>
              <a:tabLst>
                <a:tab pos="469265" algn="l"/>
              </a:tabLst>
            </a:pPr>
            <a:r>
              <a:rPr sz="2800" dirty="0">
                <a:latin typeface="Times New Roman" panose="02020603050405020304"/>
                <a:cs typeface="Times New Roman" panose="02020603050405020304"/>
              </a:rPr>
              <a:t>Increasing</a:t>
            </a:r>
            <a:r>
              <a:rPr sz="2800" spc="490" dirty="0">
                <a:latin typeface="Times New Roman" panose="02020603050405020304"/>
                <a:cs typeface="Times New Roman" panose="02020603050405020304"/>
              </a:rPr>
              <a:t> </a:t>
            </a:r>
            <a:r>
              <a:rPr sz="2800" dirty="0">
                <a:latin typeface="Times New Roman" panose="02020603050405020304"/>
                <a:cs typeface="Times New Roman" panose="02020603050405020304"/>
              </a:rPr>
              <a:t>operational</a:t>
            </a:r>
            <a:r>
              <a:rPr sz="2800" spc="495" dirty="0">
                <a:latin typeface="Times New Roman" panose="02020603050405020304"/>
                <a:cs typeface="Times New Roman" panose="02020603050405020304"/>
              </a:rPr>
              <a:t> </a:t>
            </a:r>
            <a:r>
              <a:rPr sz="2800" dirty="0">
                <a:latin typeface="Times New Roman" panose="02020603050405020304"/>
                <a:cs typeface="Times New Roman" panose="02020603050405020304"/>
              </a:rPr>
              <a:t>efficiency</a:t>
            </a:r>
            <a:r>
              <a:rPr sz="2800" spc="500" dirty="0">
                <a:latin typeface="Times New Roman" panose="02020603050405020304"/>
                <a:cs typeface="Times New Roman" panose="02020603050405020304"/>
              </a:rPr>
              <a:t> </a:t>
            </a:r>
            <a:r>
              <a:rPr sz="2800" dirty="0">
                <a:latin typeface="Times New Roman" panose="02020603050405020304"/>
                <a:cs typeface="Times New Roman" panose="02020603050405020304"/>
              </a:rPr>
              <a:t>by</a:t>
            </a:r>
            <a:r>
              <a:rPr sz="2800" spc="495" dirty="0">
                <a:latin typeface="Times New Roman" panose="02020603050405020304"/>
                <a:cs typeface="Times New Roman" panose="02020603050405020304"/>
              </a:rPr>
              <a:t> </a:t>
            </a:r>
            <a:r>
              <a:rPr sz="2800" dirty="0">
                <a:latin typeface="Times New Roman" panose="02020603050405020304"/>
                <a:cs typeface="Times New Roman" panose="02020603050405020304"/>
              </a:rPr>
              <a:t>automating</a:t>
            </a:r>
            <a:r>
              <a:rPr sz="2800" spc="505" dirty="0">
                <a:latin typeface="Times New Roman" panose="02020603050405020304"/>
                <a:cs typeface="Times New Roman" panose="02020603050405020304"/>
              </a:rPr>
              <a:t> </a:t>
            </a:r>
            <a:r>
              <a:rPr sz="2800" dirty="0">
                <a:latin typeface="Times New Roman" panose="02020603050405020304"/>
                <a:cs typeface="Times New Roman" panose="02020603050405020304"/>
              </a:rPr>
              <a:t>tasks</a:t>
            </a:r>
            <a:r>
              <a:rPr sz="2800" spc="500" dirty="0">
                <a:latin typeface="Times New Roman" panose="02020603050405020304"/>
                <a:cs typeface="Times New Roman" panose="02020603050405020304"/>
              </a:rPr>
              <a:t> </a:t>
            </a:r>
            <a:r>
              <a:rPr sz="2800" dirty="0">
                <a:latin typeface="Times New Roman" panose="02020603050405020304"/>
                <a:cs typeface="Times New Roman" panose="02020603050405020304"/>
              </a:rPr>
              <a:t>such</a:t>
            </a:r>
            <a:r>
              <a:rPr sz="2800" spc="484" dirty="0">
                <a:latin typeface="Times New Roman" panose="02020603050405020304"/>
                <a:cs typeface="Times New Roman" panose="02020603050405020304"/>
              </a:rPr>
              <a:t> </a:t>
            </a:r>
            <a:r>
              <a:rPr sz="2800" dirty="0">
                <a:latin typeface="Times New Roman" panose="02020603050405020304"/>
                <a:cs typeface="Times New Roman" panose="02020603050405020304"/>
              </a:rPr>
              <a:t>as</a:t>
            </a:r>
            <a:r>
              <a:rPr sz="2800" spc="495" dirty="0">
                <a:latin typeface="Times New Roman" panose="02020603050405020304"/>
                <a:cs typeface="Times New Roman" panose="02020603050405020304"/>
              </a:rPr>
              <a:t> </a:t>
            </a:r>
            <a:r>
              <a:rPr sz="2800" dirty="0">
                <a:latin typeface="Times New Roman" panose="02020603050405020304"/>
                <a:cs typeface="Times New Roman" panose="02020603050405020304"/>
              </a:rPr>
              <a:t>irrigation,</a:t>
            </a:r>
            <a:r>
              <a:rPr sz="2800" spc="505" dirty="0">
                <a:latin typeface="Times New Roman" panose="02020603050405020304"/>
                <a:cs typeface="Times New Roman" panose="02020603050405020304"/>
              </a:rPr>
              <a:t> </a:t>
            </a:r>
            <a:r>
              <a:rPr sz="2800" dirty="0">
                <a:latin typeface="Times New Roman" panose="02020603050405020304"/>
                <a:cs typeface="Times New Roman" panose="02020603050405020304"/>
              </a:rPr>
              <a:t>fertilization,</a:t>
            </a:r>
            <a:r>
              <a:rPr sz="2800" spc="50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495" dirty="0">
                <a:latin typeface="Times New Roman" panose="02020603050405020304"/>
                <a:cs typeface="Times New Roman" panose="02020603050405020304"/>
              </a:rPr>
              <a:t> </a:t>
            </a:r>
            <a:r>
              <a:rPr sz="2800" dirty="0">
                <a:latin typeface="Times New Roman" panose="02020603050405020304"/>
                <a:cs typeface="Times New Roman" panose="02020603050405020304"/>
              </a:rPr>
              <a:t>pest</a:t>
            </a:r>
            <a:r>
              <a:rPr sz="2800" spc="5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control. </a:t>
            </a:r>
            <a:r>
              <a:rPr sz="2800" dirty="0">
                <a:latin typeface="Times New Roman" panose="02020603050405020304"/>
                <a:cs typeface="Times New Roman" panose="02020603050405020304"/>
              </a:rPr>
              <a:t>Enabling</a:t>
            </a:r>
            <a:r>
              <a:rPr sz="2800" spc="509" dirty="0">
                <a:latin typeface="Times New Roman" panose="02020603050405020304"/>
                <a:cs typeface="Times New Roman" panose="02020603050405020304"/>
              </a:rPr>
              <a:t> </a:t>
            </a:r>
            <a:r>
              <a:rPr sz="2800" dirty="0">
                <a:latin typeface="Times New Roman" panose="02020603050405020304"/>
                <a:cs typeface="Times New Roman" panose="02020603050405020304"/>
              </a:rPr>
              <a:t>predictive</a:t>
            </a:r>
            <a:r>
              <a:rPr sz="2800" spc="520" dirty="0">
                <a:latin typeface="Times New Roman" panose="02020603050405020304"/>
                <a:cs typeface="Times New Roman" panose="02020603050405020304"/>
              </a:rPr>
              <a:t> </a:t>
            </a:r>
            <a:r>
              <a:rPr sz="2800" dirty="0">
                <a:latin typeface="Times New Roman" panose="02020603050405020304"/>
                <a:cs typeface="Times New Roman" panose="02020603050405020304"/>
              </a:rPr>
              <a:t>maintenance</a:t>
            </a:r>
            <a:r>
              <a:rPr sz="2800" spc="509"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515" dirty="0">
                <a:latin typeface="Times New Roman" panose="02020603050405020304"/>
                <a:cs typeface="Times New Roman" panose="02020603050405020304"/>
              </a:rPr>
              <a:t> </a:t>
            </a:r>
            <a:r>
              <a:rPr sz="2800" dirty="0">
                <a:latin typeface="Times New Roman" panose="02020603050405020304"/>
                <a:cs typeface="Times New Roman" panose="02020603050405020304"/>
              </a:rPr>
              <a:t>identify</a:t>
            </a:r>
            <a:r>
              <a:rPr sz="2800" spc="525" dirty="0">
                <a:latin typeface="Times New Roman" panose="02020603050405020304"/>
                <a:cs typeface="Times New Roman" panose="02020603050405020304"/>
              </a:rPr>
              <a:t> </a:t>
            </a:r>
            <a:r>
              <a:rPr sz="2800" dirty="0">
                <a:latin typeface="Times New Roman" panose="02020603050405020304"/>
                <a:cs typeface="Times New Roman" panose="02020603050405020304"/>
              </a:rPr>
              <a:t>potential</a:t>
            </a:r>
            <a:r>
              <a:rPr sz="2800" spc="500" dirty="0">
                <a:latin typeface="Times New Roman" panose="02020603050405020304"/>
                <a:cs typeface="Times New Roman" panose="02020603050405020304"/>
              </a:rPr>
              <a:t> </a:t>
            </a:r>
            <a:r>
              <a:rPr sz="2800" dirty="0">
                <a:latin typeface="Times New Roman" panose="02020603050405020304"/>
                <a:cs typeface="Times New Roman" panose="02020603050405020304"/>
              </a:rPr>
              <a:t>issues</a:t>
            </a:r>
            <a:r>
              <a:rPr sz="2800" spc="520" dirty="0">
                <a:latin typeface="Times New Roman" panose="02020603050405020304"/>
                <a:cs typeface="Times New Roman" panose="02020603050405020304"/>
              </a:rPr>
              <a:t> </a:t>
            </a:r>
            <a:r>
              <a:rPr sz="2800" dirty="0">
                <a:latin typeface="Times New Roman" panose="02020603050405020304"/>
                <a:cs typeface="Times New Roman" panose="02020603050405020304"/>
              </a:rPr>
              <a:t>early</a:t>
            </a:r>
            <a:r>
              <a:rPr sz="2800" spc="52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515" dirty="0">
                <a:latin typeface="Times New Roman" panose="02020603050405020304"/>
                <a:cs typeface="Times New Roman" panose="02020603050405020304"/>
              </a:rPr>
              <a:t> </a:t>
            </a:r>
            <a:r>
              <a:rPr sz="2800" dirty="0">
                <a:latin typeface="Times New Roman" panose="02020603050405020304"/>
                <a:cs typeface="Times New Roman" panose="02020603050405020304"/>
              </a:rPr>
              <a:t>prevent</a:t>
            </a:r>
            <a:r>
              <a:rPr sz="2800" spc="500"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520" dirty="0">
                <a:latin typeface="Times New Roman" panose="02020603050405020304"/>
                <a:cs typeface="Times New Roman" panose="02020603050405020304"/>
              </a:rPr>
              <a:t> </a:t>
            </a:r>
            <a:r>
              <a:rPr sz="2800" dirty="0">
                <a:latin typeface="Times New Roman" panose="02020603050405020304"/>
                <a:cs typeface="Times New Roman" panose="02020603050405020304"/>
              </a:rPr>
              <a:t>losses.</a:t>
            </a:r>
            <a:r>
              <a:rPr sz="2800" spc="509"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Facilitating </a:t>
            </a:r>
            <a:r>
              <a:rPr sz="2800" dirty="0">
                <a:latin typeface="Times New Roman" panose="02020603050405020304"/>
                <a:cs typeface="Times New Roman" panose="02020603050405020304"/>
              </a:rPr>
              <a:t>remote</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monitoring</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management</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farms,</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providing</a:t>
            </a:r>
            <a:r>
              <a:rPr sz="2800" spc="-6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real-</a:t>
            </a:r>
            <a:r>
              <a:rPr sz="2800" dirty="0">
                <a:latin typeface="Times New Roman" panose="02020603050405020304"/>
                <a:cs typeface="Times New Roman" panose="02020603050405020304"/>
              </a:rPr>
              <a:t>time</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insights</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proactive</a:t>
            </a:r>
            <a:r>
              <a:rPr sz="2800" spc="-4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decision-making.</a:t>
            </a:r>
            <a:endParaRPr sz="2800">
              <a:latin typeface="Times New Roman" panose="02020603050405020304"/>
              <a:cs typeface="Times New Roman" panose="02020603050405020304"/>
            </a:endParaRPr>
          </a:p>
          <a:p>
            <a:pPr>
              <a:lnSpc>
                <a:spcPct val="100000"/>
              </a:lnSpc>
              <a:spcBef>
                <a:spcPts val="140"/>
              </a:spcBef>
              <a:buFont typeface="Wingdings" panose="05000000000000000000"/>
              <a:buChar char=""/>
            </a:pPr>
            <a:endParaRPr sz="2800">
              <a:latin typeface="Times New Roman" panose="02020603050405020304"/>
              <a:cs typeface="Times New Roman" panose="02020603050405020304"/>
            </a:endParaRPr>
          </a:p>
          <a:p>
            <a:pPr marL="12700">
              <a:lnSpc>
                <a:spcPct val="100000"/>
              </a:lnSpc>
              <a:spcBef>
                <a:spcPts val="5"/>
              </a:spcBef>
            </a:pPr>
            <a:r>
              <a:rPr sz="2800" b="1" spc="-10" dirty="0">
                <a:latin typeface="Times New Roman" panose="02020603050405020304"/>
                <a:cs typeface="Times New Roman" panose="02020603050405020304"/>
              </a:rPr>
              <a:t>METHOD:</a:t>
            </a:r>
            <a:endParaRPr sz="2800">
              <a:latin typeface="Times New Roman" panose="02020603050405020304"/>
              <a:cs typeface="Times New Roman" panose="02020603050405020304"/>
            </a:endParaRPr>
          </a:p>
          <a:p>
            <a:pPr>
              <a:lnSpc>
                <a:spcPct val="100000"/>
              </a:lnSpc>
              <a:spcBef>
                <a:spcPts val="135"/>
              </a:spcBef>
            </a:pPr>
            <a:endParaRPr sz="2800">
              <a:latin typeface="Times New Roman" panose="02020603050405020304"/>
              <a:cs typeface="Times New Roman" panose="02020603050405020304"/>
            </a:endParaRPr>
          </a:p>
          <a:p>
            <a:pPr marL="469265" marR="5080" indent="-457200" algn="just">
              <a:lnSpc>
                <a:spcPct val="100000"/>
              </a:lnSpc>
              <a:spcBef>
                <a:spcPts val="5"/>
              </a:spcBef>
              <a:buFont typeface="Wingdings" panose="05000000000000000000"/>
              <a:buChar char=""/>
              <a:tabLst>
                <a:tab pos="469265" algn="l"/>
                <a:tab pos="556895" algn="l"/>
              </a:tabLst>
            </a:pPr>
            <a:r>
              <a:rPr sz="2800" dirty="0">
                <a:latin typeface="Times New Roman" panose="02020603050405020304"/>
                <a:cs typeface="Times New Roman" panose="02020603050405020304"/>
              </a:rPr>
              <a:t>	Implementing</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automation</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technologies</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such</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as</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drones</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smart</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equipment</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carry</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out</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tasks</a:t>
            </a:r>
            <a:r>
              <a:rPr sz="2800" spc="35"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like </a:t>
            </a:r>
            <a:r>
              <a:rPr sz="2800" dirty="0">
                <a:latin typeface="Times New Roman" panose="02020603050405020304"/>
                <a:cs typeface="Times New Roman" panose="02020603050405020304"/>
              </a:rPr>
              <a:t>irrigation</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monitoring.</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Using</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sensors</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collect</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on</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soil</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health,</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weather</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conditions,</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2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growth. </a:t>
            </a:r>
            <a:r>
              <a:rPr sz="2800" dirty="0">
                <a:latin typeface="Times New Roman" panose="02020603050405020304"/>
                <a:cs typeface="Times New Roman" panose="02020603050405020304"/>
              </a:rPr>
              <a:t>Employing</a:t>
            </a:r>
            <a:r>
              <a:rPr sz="2800" spc="2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AI</a:t>
            </a:r>
            <a:r>
              <a:rPr sz="2800" spc="2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algorithms</a:t>
            </a:r>
            <a:r>
              <a:rPr sz="2800" spc="26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2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analyze</a:t>
            </a:r>
            <a:r>
              <a:rPr sz="2800" spc="24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235"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2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5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provide</a:t>
            </a:r>
            <a:r>
              <a:rPr sz="2800" spc="254" dirty="0">
                <a:latin typeface="Times New Roman" panose="02020603050405020304"/>
                <a:cs typeface="Times New Roman" panose="02020603050405020304"/>
              </a:rPr>
              <a:t> </a:t>
            </a:r>
            <a:r>
              <a:rPr sz="2800" dirty="0">
                <a:latin typeface="Times New Roman" panose="02020603050405020304"/>
                <a:cs typeface="Times New Roman" panose="02020603050405020304"/>
              </a:rPr>
              <a:t>insights</a:t>
            </a:r>
            <a:r>
              <a:rPr sz="2800" spc="25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240" dirty="0">
                <a:latin typeface="Times New Roman" panose="02020603050405020304"/>
                <a:cs typeface="Times New Roman" panose="02020603050405020304"/>
              </a:rPr>
              <a:t> </a:t>
            </a:r>
            <a:r>
              <a:rPr sz="2800" dirty="0">
                <a:latin typeface="Times New Roman" panose="02020603050405020304"/>
                <a:cs typeface="Times New Roman" panose="02020603050405020304"/>
              </a:rPr>
              <a:t>decision_x0002_making.</a:t>
            </a:r>
            <a:r>
              <a:rPr sz="2800" spc="24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Utilizing </a:t>
            </a:r>
            <a:r>
              <a:rPr sz="2800" dirty="0">
                <a:latin typeface="Times New Roman" panose="02020603050405020304"/>
                <a:cs typeface="Times New Roman" panose="02020603050405020304"/>
              </a:rPr>
              <a:t>computer</a:t>
            </a:r>
            <a:r>
              <a:rPr sz="2800" spc="680" dirty="0">
                <a:latin typeface="Times New Roman" panose="02020603050405020304"/>
                <a:cs typeface="Times New Roman" panose="02020603050405020304"/>
              </a:rPr>
              <a:t> </a:t>
            </a:r>
            <a:r>
              <a:rPr sz="2800" dirty="0">
                <a:latin typeface="Times New Roman" panose="02020603050405020304"/>
                <a:cs typeface="Times New Roman" panose="02020603050405020304"/>
              </a:rPr>
              <a:t>vision</a:t>
            </a:r>
            <a:r>
              <a:rPr sz="2800" spc="680"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technology</a:t>
            </a:r>
            <a:r>
              <a:rPr sz="2800" spc="675"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675" dirty="0">
                <a:latin typeface="Times New Roman" panose="02020603050405020304"/>
                <a:cs typeface="Times New Roman" panose="02020603050405020304"/>
              </a:rPr>
              <a:t> </a:t>
            </a:r>
            <a:r>
              <a:rPr sz="2800" dirty="0">
                <a:latin typeface="Times New Roman" panose="02020603050405020304"/>
                <a:cs typeface="Times New Roman" panose="02020603050405020304"/>
              </a:rPr>
              <a:t>identify</a:t>
            </a:r>
            <a:r>
              <a:rPr sz="2800" spc="670" dirty="0">
                <a:latin typeface="Times New Roman" panose="02020603050405020304"/>
                <a:cs typeface="Times New Roman" panose="02020603050405020304"/>
              </a:rPr>
              <a:t> </a:t>
            </a:r>
            <a:r>
              <a:rPr sz="2800" dirty="0">
                <a:latin typeface="Times New Roman" panose="02020603050405020304"/>
                <a:cs typeface="Times New Roman" panose="02020603050405020304"/>
              </a:rPr>
              <a:t>plant</a:t>
            </a:r>
            <a:r>
              <a:rPr sz="2800" spc="675" dirty="0">
                <a:latin typeface="Times New Roman" panose="02020603050405020304"/>
                <a:cs typeface="Times New Roman" panose="02020603050405020304"/>
              </a:rPr>
              <a:t> </a:t>
            </a:r>
            <a:r>
              <a:rPr sz="2800" dirty="0">
                <a:latin typeface="Times New Roman" panose="02020603050405020304"/>
                <a:cs typeface="Times New Roman" panose="02020603050405020304"/>
              </a:rPr>
              <a:t>diseases</a:t>
            </a:r>
            <a:r>
              <a:rPr sz="2800" spc="66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665" dirty="0">
                <a:latin typeface="Times New Roman" panose="02020603050405020304"/>
                <a:cs typeface="Times New Roman" panose="02020603050405020304"/>
              </a:rPr>
              <a:t> </a:t>
            </a:r>
            <a:r>
              <a:rPr sz="2800" dirty="0">
                <a:latin typeface="Times New Roman" panose="02020603050405020304"/>
                <a:cs typeface="Times New Roman" panose="02020603050405020304"/>
              </a:rPr>
              <a:t>pests</a:t>
            </a:r>
            <a:r>
              <a:rPr sz="2800" spc="67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660" dirty="0">
                <a:latin typeface="Times New Roman" panose="02020603050405020304"/>
                <a:cs typeface="Times New Roman" panose="02020603050405020304"/>
              </a:rPr>
              <a:t> </a:t>
            </a:r>
            <a:r>
              <a:rPr sz="2800" dirty="0">
                <a:latin typeface="Times New Roman" panose="02020603050405020304"/>
                <a:cs typeface="Times New Roman" panose="02020603050405020304"/>
              </a:rPr>
              <a:t>targeted</a:t>
            </a:r>
            <a:r>
              <a:rPr sz="2800" spc="660" dirty="0">
                <a:latin typeface="Times New Roman" panose="02020603050405020304"/>
                <a:cs typeface="Times New Roman" panose="02020603050405020304"/>
              </a:rPr>
              <a:t> </a:t>
            </a:r>
            <a:r>
              <a:rPr sz="2800" dirty="0">
                <a:latin typeface="Times New Roman" panose="02020603050405020304"/>
                <a:cs typeface="Times New Roman" panose="02020603050405020304"/>
              </a:rPr>
              <a:t>treatment.</a:t>
            </a:r>
            <a:r>
              <a:rPr sz="2800" spc="66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Incorporating </a:t>
            </a:r>
            <a:r>
              <a:rPr sz="2800" dirty="0">
                <a:latin typeface="Times New Roman" panose="02020603050405020304"/>
                <a:cs typeface="Times New Roman" panose="02020603050405020304"/>
              </a:rPr>
              <a:t>machine</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learning</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models</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predict</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yields</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optimize</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planting</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schedules.</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Integrating</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IoT</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devices</a:t>
            </a:r>
            <a:r>
              <a:rPr sz="2800" spc="5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to </a:t>
            </a:r>
            <a:r>
              <a:rPr sz="2800" dirty="0">
                <a:latin typeface="Times New Roman" panose="02020603050405020304"/>
                <a:cs typeface="Times New Roman" panose="02020603050405020304"/>
              </a:rPr>
              <a:t>create</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connected</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ecosystem</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seamless</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exchange</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control.</a:t>
            </a:r>
            <a:endParaRPr sz="2800">
              <a:latin typeface="Times New Roman" panose="02020603050405020304"/>
              <a:cs typeface="Times New Roman" panose="02020603050405020304"/>
            </a:endParaRPr>
          </a:p>
          <a:p>
            <a:pPr>
              <a:lnSpc>
                <a:spcPct val="100000"/>
              </a:lnSpc>
              <a:spcBef>
                <a:spcPts val="140"/>
              </a:spcBef>
              <a:buFont typeface="Wingdings" panose="05000000000000000000"/>
              <a:buChar char=""/>
            </a:pPr>
            <a:endParaRPr sz="2800">
              <a:latin typeface="Times New Roman" panose="02020603050405020304"/>
              <a:cs typeface="Times New Roman" panose="02020603050405020304"/>
            </a:endParaRPr>
          </a:p>
          <a:p>
            <a:pPr marL="12700">
              <a:lnSpc>
                <a:spcPct val="100000"/>
              </a:lnSpc>
            </a:pPr>
            <a:r>
              <a:rPr sz="2800" b="1" spc="-10" dirty="0">
                <a:latin typeface="Times New Roman" panose="02020603050405020304"/>
                <a:cs typeface="Times New Roman" panose="02020603050405020304"/>
              </a:rPr>
              <a:t>RESULT:</a:t>
            </a:r>
            <a:endParaRPr sz="2800">
              <a:latin typeface="Times New Roman" panose="02020603050405020304"/>
              <a:cs typeface="Times New Roman" panose="02020603050405020304"/>
            </a:endParaRPr>
          </a:p>
          <a:p>
            <a:pPr>
              <a:lnSpc>
                <a:spcPct val="100000"/>
              </a:lnSpc>
              <a:spcBef>
                <a:spcPts val="140"/>
              </a:spcBef>
            </a:pPr>
            <a:endParaRPr sz="2800">
              <a:latin typeface="Times New Roman" panose="02020603050405020304"/>
              <a:cs typeface="Times New Roman" panose="02020603050405020304"/>
            </a:endParaRPr>
          </a:p>
          <a:p>
            <a:pPr marL="469265" marR="6985" indent="-457200" algn="just">
              <a:lnSpc>
                <a:spcPct val="100000"/>
              </a:lnSpc>
              <a:spcBef>
                <a:spcPts val="5"/>
              </a:spcBef>
              <a:buFont typeface="Wingdings" panose="05000000000000000000"/>
              <a:buChar char=""/>
              <a:tabLst>
                <a:tab pos="469265" algn="l"/>
                <a:tab pos="551180" algn="l"/>
              </a:tabLst>
            </a:pPr>
            <a:r>
              <a:rPr sz="2800" dirty="0">
                <a:latin typeface="Times New Roman" panose="02020603050405020304"/>
                <a:cs typeface="Times New Roman" panose="02020603050405020304"/>
              </a:rPr>
              <a:t>	The</a:t>
            </a:r>
            <a:r>
              <a:rPr sz="2800" spc="185"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project</a:t>
            </a:r>
            <a:r>
              <a:rPr sz="2800" spc="204" dirty="0">
                <a:latin typeface="Times New Roman" panose="02020603050405020304"/>
                <a:cs typeface="Times New Roman" panose="02020603050405020304"/>
              </a:rPr>
              <a:t> </a:t>
            </a:r>
            <a:r>
              <a:rPr sz="2800" dirty="0">
                <a:latin typeface="Times New Roman" panose="02020603050405020304"/>
                <a:cs typeface="Times New Roman" panose="02020603050405020304"/>
              </a:rPr>
              <a:t>successfully</a:t>
            </a:r>
            <a:r>
              <a:rPr sz="2800" spc="18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increase</a:t>
            </a:r>
            <a:r>
              <a:rPr sz="2800" spc="19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185"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200" dirty="0">
                <a:latin typeface="Times New Roman" panose="02020603050405020304"/>
                <a:cs typeface="Times New Roman" panose="02020603050405020304"/>
              </a:rPr>
              <a:t> </a:t>
            </a:r>
            <a:r>
              <a:rPr sz="2800" dirty="0">
                <a:latin typeface="Times New Roman" panose="02020603050405020304"/>
                <a:cs typeface="Times New Roman" panose="02020603050405020304"/>
              </a:rPr>
              <a:t>yields</a:t>
            </a:r>
            <a:r>
              <a:rPr sz="2800" spc="20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00" dirty="0">
                <a:latin typeface="Times New Roman" panose="02020603050405020304"/>
                <a:cs typeface="Times New Roman" panose="02020603050405020304"/>
              </a:rPr>
              <a:t> </a:t>
            </a:r>
            <a:r>
              <a:rPr sz="2800" dirty="0">
                <a:latin typeface="Times New Roman" panose="02020603050405020304"/>
                <a:cs typeface="Times New Roman" panose="02020603050405020304"/>
              </a:rPr>
              <a:t>quality</a:t>
            </a:r>
            <a:r>
              <a:rPr sz="2800" spc="180" dirty="0">
                <a:latin typeface="Times New Roman" panose="02020603050405020304"/>
                <a:cs typeface="Times New Roman" panose="02020603050405020304"/>
              </a:rPr>
              <a:t> </a:t>
            </a:r>
            <a:r>
              <a:rPr sz="2800" dirty="0">
                <a:latin typeface="Times New Roman" panose="02020603050405020304"/>
                <a:cs typeface="Times New Roman" panose="02020603050405020304"/>
              </a:rPr>
              <a:t>due</a:t>
            </a:r>
            <a:r>
              <a:rPr sz="2800" spc="175"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190" dirty="0">
                <a:latin typeface="Times New Roman" panose="02020603050405020304"/>
                <a:cs typeface="Times New Roman" panose="02020603050405020304"/>
              </a:rPr>
              <a:t> </a:t>
            </a:r>
            <a:r>
              <a:rPr sz="2800" dirty="0">
                <a:latin typeface="Times New Roman" panose="02020603050405020304"/>
                <a:cs typeface="Times New Roman" panose="02020603050405020304"/>
              </a:rPr>
              <a:t>optimized</a:t>
            </a:r>
            <a:r>
              <a:rPr sz="2800" spc="19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resource</a:t>
            </a:r>
            <a:r>
              <a:rPr sz="2800" spc="190" dirty="0">
                <a:latin typeface="Times New Roman" panose="02020603050405020304"/>
                <a:cs typeface="Times New Roman" panose="02020603050405020304"/>
              </a:rPr>
              <a:t> </a:t>
            </a:r>
            <a:r>
              <a:rPr sz="2800" dirty="0">
                <a:latin typeface="Times New Roman" panose="02020603050405020304"/>
                <a:cs typeface="Times New Roman" panose="02020603050405020304"/>
              </a:rPr>
              <a:t>management</a:t>
            </a:r>
            <a:r>
              <a:rPr sz="2800" spc="204"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and </a:t>
            </a:r>
            <a:r>
              <a:rPr sz="2800" dirty="0">
                <a:latin typeface="Times New Roman" panose="02020603050405020304"/>
                <a:cs typeface="Times New Roman" panose="02020603050405020304"/>
              </a:rPr>
              <a:t>proactive</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decision</a:t>
            </a:r>
            <a:r>
              <a:rPr sz="2800" spc="-2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making.</a:t>
            </a:r>
            <a:endParaRPr sz="2800">
              <a:latin typeface="Times New Roman" panose="02020603050405020304"/>
              <a:cs typeface="Times New Roman" panose="02020603050405020304"/>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4" name="object 4"/>
          <p:cNvSpPr txBox="1">
            <a:spLocks noGrp="1"/>
          </p:cNvSpPr>
          <p:nvPr>
            <p:ph type="ftr" sz="quarter" idx="5"/>
          </p:nvPr>
        </p:nvSpPr>
        <p:spPr>
          <a:xfrm>
            <a:off x="943610" y="9879965"/>
            <a:ext cx="2087880" cy="40703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 </a:t>
            </a:r>
            <a:r>
              <a:rPr spc="-20" dirty="0"/>
              <a:t>2024</a:t>
            </a:r>
            <a:endParaRPr spc="-20" dirty="0"/>
          </a:p>
        </p:txBody>
      </p:sp>
      <p:sp>
        <p:nvSpPr>
          <p:cNvPr id="5" name="object 5"/>
          <p:cNvSpPr txBox="1">
            <a:spLocks noGrp="1"/>
          </p:cNvSpPr>
          <p:nvPr>
            <p:ph type="dt" sz="half" idx="6"/>
          </p:nvPr>
        </p:nvSpPr>
        <p:spPr>
          <a:xfrm>
            <a:off x="6597015" y="9879965"/>
            <a:ext cx="5099050" cy="407035"/>
          </a:xfrm>
          <a:prstGeom prst="rect">
            <a:avLst/>
          </a:prstGeom>
        </p:spPr>
        <p:txBody>
          <a:bodyPr vert="horz" wrap="square" lIns="0" tIns="0" rIns="0" bIns="0" rtlCol="0">
            <a:no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9897" rIns="0" bIns="0" rtlCol="0">
            <a:spAutoFit/>
          </a:bodyPr>
          <a:lstStyle/>
          <a:p>
            <a:pPr marL="5528310">
              <a:lnSpc>
                <a:spcPct val="100000"/>
              </a:lnSpc>
              <a:spcBef>
                <a:spcPts val="100"/>
              </a:spcBef>
            </a:pPr>
            <a:r>
              <a:rPr spc="-20" dirty="0"/>
              <a:t>Web</a:t>
            </a:r>
            <a:r>
              <a:rPr spc="-200" dirty="0"/>
              <a:t> </a:t>
            </a:r>
            <a:r>
              <a:rPr spc="-10" dirty="0"/>
              <a:t>references/video</a:t>
            </a:r>
            <a:r>
              <a:rPr spc="-190" dirty="0"/>
              <a:t> </a:t>
            </a:r>
            <a:r>
              <a:rPr spc="-10" dirty="0"/>
              <a:t>links</a:t>
            </a:r>
            <a:endParaRPr spc="-10" dirty="0"/>
          </a:p>
        </p:txBody>
      </p:sp>
      <p:sp>
        <p:nvSpPr>
          <p:cNvPr id="4" name="object 4"/>
          <p:cNvSpPr txBox="1">
            <a:spLocks noGrp="1"/>
          </p:cNvSpPr>
          <p:nvPr>
            <p:ph type="sldNum" sz="quarter" idx="7"/>
          </p:nvPr>
        </p:nvSpPr>
        <p:spPr>
          <a:xfrm>
            <a:off x="16489045" y="9869805"/>
            <a:ext cx="575945" cy="22606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1896110" cy="21590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Decmember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
        <p:nvSpPr>
          <p:cNvPr id="3" name="object 3"/>
          <p:cNvSpPr txBox="1"/>
          <p:nvPr/>
        </p:nvSpPr>
        <p:spPr>
          <a:xfrm>
            <a:off x="1165225" y="1515110"/>
            <a:ext cx="16230600" cy="7972425"/>
          </a:xfrm>
          <a:prstGeom prst="rect">
            <a:avLst/>
          </a:prstGeom>
        </p:spPr>
        <p:txBody>
          <a:bodyPr vert="horz" wrap="square" lIns="0" tIns="12065" rIns="0" bIns="0" rtlCol="0">
            <a:noAutofit/>
          </a:bodyPr>
          <a:lstStyle/>
          <a:p>
            <a:pPr marL="12700">
              <a:lnSpc>
                <a:spcPct val="100000"/>
              </a:lnSpc>
              <a:spcBef>
                <a:spcPts val="95"/>
              </a:spcBef>
            </a:pPr>
            <a:r>
              <a:rPr sz="4000" u="sng" spc="-30" dirty="0">
                <a:solidFill>
                  <a:srgbClr val="2997E2"/>
                </a:solidFill>
                <a:uFill>
                  <a:solidFill>
                    <a:srgbClr val="2997E2"/>
                  </a:solidFill>
                </a:uFill>
                <a:latin typeface="Times New Roman" panose="02020603050405020304" pitchFamily="18" charset="0"/>
                <a:cs typeface="Times New Roman" panose="02020603050405020304" pitchFamily="18" charset="0"/>
                <a:hlinkClick r:id="rId1"/>
              </a:rPr>
              <a:t>https://youtu.be/zJcSod-</a:t>
            </a:r>
            <a:r>
              <a:rPr sz="4000" u="sng" spc="-25" dirty="0">
                <a:solidFill>
                  <a:srgbClr val="2997E2"/>
                </a:solidFill>
                <a:uFill>
                  <a:solidFill>
                    <a:srgbClr val="2997E2"/>
                  </a:solidFill>
                </a:uFill>
                <a:latin typeface="Times New Roman" panose="02020603050405020304" pitchFamily="18" charset="0"/>
                <a:cs typeface="Times New Roman" panose="02020603050405020304" pitchFamily="18" charset="0"/>
                <a:hlinkClick r:id="rId1"/>
              </a:rPr>
              <a:t>L-</a:t>
            </a:r>
            <a:r>
              <a:rPr sz="4000" u="sng" spc="-10" dirty="0">
                <a:solidFill>
                  <a:srgbClr val="2997E2"/>
                </a:solidFill>
                <a:uFill>
                  <a:solidFill>
                    <a:srgbClr val="2997E2"/>
                  </a:solidFill>
                </a:uFill>
                <a:latin typeface="Times New Roman" panose="02020603050405020304" pitchFamily="18" charset="0"/>
                <a:cs typeface="Times New Roman" panose="02020603050405020304" pitchFamily="18" charset="0"/>
                <a:hlinkClick r:id="rId1"/>
              </a:rPr>
              <a:t>Ps?si=yIT5iU-F37azGcUv</a:t>
            </a:r>
            <a:endParaRPr sz="4000">
              <a:latin typeface="Times New Roman" panose="02020603050405020304" pitchFamily="18" charset="0"/>
              <a:cs typeface="Times New Roman" panose="02020603050405020304" pitchFamily="18" charset="0"/>
            </a:endParaRPr>
          </a:p>
          <a:p>
            <a:pPr marL="12700" marR="5080">
              <a:lnSpc>
                <a:spcPts val="14400"/>
              </a:lnSpc>
              <a:spcBef>
                <a:spcPts val="1885"/>
              </a:spcBef>
            </a:pPr>
            <a:r>
              <a:rPr sz="4000" u="sng" spc="-30" dirty="0">
                <a:solidFill>
                  <a:srgbClr val="2997E2"/>
                </a:solidFill>
                <a:uFill>
                  <a:solidFill>
                    <a:srgbClr val="2997E2"/>
                  </a:solidFill>
                </a:uFill>
                <a:latin typeface="Times New Roman" panose="02020603050405020304" pitchFamily="18" charset="0"/>
                <a:cs typeface="Times New Roman" panose="02020603050405020304" pitchFamily="18" charset="0"/>
                <a:hlinkClick r:id="rId2"/>
              </a:rPr>
              <a:t>https://youtu.be/wIM4lO1Mt2M?si=3v14-</a:t>
            </a:r>
            <a:r>
              <a:rPr sz="4000" u="sng" spc="-10" dirty="0">
                <a:solidFill>
                  <a:srgbClr val="2997E2"/>
                </a:solidFill>
                <a:uFill>
                  <a:solidFill>
                    <a:srgbClr val="2997E2"/>
                  </a:solidFill>
                </a:uFill>
                <a:latin typeface="Times New Roman" panose="02020603050405020304" pitchFamily="18" charset="0"/>
                <a:cs typeface="Times New Roman" panose="02020603050405020304" pitchFamily="18" charset="0"/>
                <a:hlinkClick r:id="rId2"/>
              </a:rPr>
              <a:t>eIt_ffpRvmH</a:t>
            </a:r>
            <a:r>
              <a:rPr sz="4000" u="none" spc="-10" dirty="0">
                <a:solidFill>
                  <a:srgbClr val="2997E2"/>
                </a:solidFill>
                <a:latin typeface="Times New Roman" panose="02020603050405020304" pitchFamily="18" charset="0"/>
                <a:cs typeface="Times New Roman" panose="02020603050405020304" pitchFamily="18" charset="0"/>
              </a:rPr>
              <a:t> </a:t>
            </a:r>
            <a:r>
              <a:rPr sz="4000" u="sng" spc="-25" dirty="0">
                <a:solidFill>
                  <a:srgbClr val="2997E2"/>
                </a:solidFill>
                <a:uFill>
                  <a:solidFill>
                    <a:srgbClr val="2997E2"/>
                  </a:solidFill>
                </a:uFill>
                <a:latin typeface="Times New Roman" panose="02020603050405020304" pitchFamily="18" charset="0"/>
                <a:cs typeface="Times New Roman" panose="02020603050405020304" pitchFamily="18" charset="0"/>
                <a:hlinkClick r:id="rId3"/>
              </a:rPr>
              <a:t>https://youtu.be/_R9Q_iuyvdc?si=6ylywQWY</a:t>
            </a:r>
            <a:endParaRPr sz="4000" u="sng" spc="-25" dirty="0">
              <a:solidFill>
                <a:srgbClr val="2997E2"/>
              </a:solidFill>
              <a:uFill>
                <a:solidFill>
                  <a:srgbClr val="2997E2"/>
                </a:solidFill>
              </a:uFill>
              <a:latin typeface="Times New Roman" panose="02020603050405020304" pitchFamily="18" charset="0"/>
              <a:cs typeface="Times New Roman" panose="02020603050405020304" pitchFamily="18" charset="0"/>
              <a:hlinkClick r:id="rId3"/>
            </a:endParaRPr>
          </a:p>
          <a:p>
            <a:pPr marL="12700" marR="5080">
              <a:lnSpc>
                <a:spcPts val="14400"/>
              </a:lnSpc>
              <a:spcBef>
                <a:spcPts val="1885"/>
              </a:spcBef>
            </a:pPr>
            <a:r>
              <a:rPr sz="4000" u="sng" spc="-25" dirty="0">
                <a:solidFill>
                  <a:srgbClr val="2997E2"/>
                </a:solidFill>
                <a:uFill>
                  <a:solidFill>
                    <a:srgbClr val="2997E2"/>
                  </a:solidFill>
                </a:uFill>
                <a:latin typeface="Times New Roman" panose="02020603050405020304" pitchFamily="18" charset="0"/>
                <a:cs typeface="Times New Roman" panose="02020603050405020304" pitchFamily="18" charset="0"/>
                <a:sym typeface="+mn-ea"/>
                <a:hlinkClick r:id="rId3"/>
              </a:rPr>
              <a:t>rp6-</a:t>
            </a:r>
            <a:r>
              <a:rPr sz="4000" u="sng" spc="-20" dirty="0">
                <a:solidFill>
                  <a:srgbClr val="2997E2"/>
                </a:solidFill>
                <a:uFill>
                  <a:solidFill>
                    <a:srgbClr val="2997E2"/>
                  </a:solidFill>
                </a:uFill>
                <a:latin typeface="Times New Roman" panose="02020603050405020304" pitchFamily="18" charset="0"/>
                <a:cs typeface="Times New Roman" panose="02020603050405020304" pitchFamily="18" charset="0"/>
                <a:sym typeface="+mn-ea"/>
                <a:hlinkClick r:id="rId3"/>
              </a:rPr>
              <a:t>n5lP</a:t>
            </a:r>
            <a:r>
              <a:rPr sz="4000" u="none" spc="-20" dirty="0">
                <a:solidFill>
                  <a:srgbClr val="2997E2"/>
                </a:solidFill>
                <a:latin typeface="Times New Roman" panose="02020603050405020304" pitchFamily="18" charset="0"/>
                <a:cs typeface="Times New Roman" panose="02020603050405020304" pitchFamily="18" charset="0"/>
                <a:sym typeface="+mn-ea"/>
              </a:rPr>
              <a:t> </a:t>
            </a:r>
            <a:r>
              <a:rPr sz="4000" u="sng" spc="-30" dirty="0">
                <a:solidFill>
                  <a:srgbClr val="2997E2"/>
                </a:solidFill>
                <a:uFill>
                  <a:solidFill>
                    <a:srgbClr val="2997E2"/>
                  </a:solidFill>
                </a:uFill>
                <a:latin typeface="Times New Roman" panose="02020603050405020304" pitchFamily="18" charset="0"/>
                <a:cs typeface="Times New Roman" panose="02020603050405020304" pitchFamily="18" charset="0"/>
                <a:sym typeface="+mn-ea"/>
                <a:hlinkClick r:id="rId4"/>
              </a:rPr>
              <a:t>https://youtu.be/cDKc68hEKRQ?si=d7fxKRd0Ka</a:t>
            </a:r>
            <a:endParaRPr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665470">
              <a:lnSpc>
                <a:spcPct val="100000"/>
              </a:lnSpc>
              <a:spcBef>
                <a:spcPts val="100"/>
              </a:spcBef>
            </a:pPr>
            <a:r>
              <a:rPr dirty="0"/>
              <a:t>Plagiarism</a:t>
            </a:r>
            <a:r>
              <a:rPr spc="-185" dirty="0"/>
              <a:t> </a:t>
            </a:r>
            <a:r>
              <a:rPr dirty="0"/>
              <a:t>Report</a:t>
            </a:r>
            <a:r>
              <a:rPr spc="-55" dirty="0"/>
              <a:t> </a:t>
            </a:r>
            <a:r>
              <a:rPr dirty="0"/>
              <a:t>of</a:t>
            </a:r>
            <a:r>
              <a:rPr spc="-105" dirty="0"/>
              <a:t> </a:t>
            </a:r>
            <a:r>
              <a:rPr spc="-25" dirty="0"/>
              <a:t>PPT</a:t>
            </a:r>
            <a:endParaRPr spc="-25" dirty="0"/>
          </a:p>
        </p:txBody>
      </p:sp>
      <p:pic>
        <p:nvPicPr>
          <p:cNvPr id="3" name="object 3"/>
          <p:cNvPicPr/>
          <p:nvPr/>
        </p:nvPicPr>
        <p:blipFill>
          <a:blip r:embed="rId1" cstate="print"/>
          <a:stretch>
            <a:fillRect/>
          </a:stretch>
        </p:blipFill>
        <p:spPr>
          <a:xfrm>
            <a:off x="2199132" y="1456944"/>
            <a:ext cx="13498067" cy="7127748"/>
          </a:xfrm>
          <a:prstGeom prst="rect">
            <a:avLst/>
          </a:prstGeom>
        </p:spPr>
      </p:pic>
      <p:sp>
        <p:nvSpPr>
          <p:cNvPr id="4" name="object 4"/>
          <p:cNvSpPr txBox="1">
            <a:spLocks noGrp="1"/>
          </p:cNvSpPr>
          <p:nvPr>
            <p:ph type="sldNum" sz="quarter" idx="7"/>
          </p:nvPr>
        </p:nvSpPr>
        <p:spPr>
          <a:xfrm>
            <a:off x="16489045" y="9869805"/>
            <a:ext cx="767715" cy="320040"/>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1816100" cy="40703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Decmember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24075" y="1400175"/>
            <a:ext cx="14138910" cy="7486650"/>
          </a:xfrm>
        </p:spPr>
        <p:txBody>
          <a:bodyPr>
            <a:noAutofit/>
          </a:bodyPr>
          <a:p>
            <a:endParaRPr lang="en-US"/>
          </a:p>
        </p:txBody>
      </p:sp>
      <p:pic>
        <p:nvPicPr>
          <p:cNvPr id="3" name="Picture 2" descr="Screenshot 2024-12-02 222951"/>
          <p:cNvPicPr>
            <a:picLocks noChangeAspect="1"/>
          </p:cNvPicPr>
          <p:nvPr/>
        </p:nvPicPr>
        <p:blipFill>
          <a:blip r:embed="rId1"/>
          <a:stretch>
            <a:fillRect/>
          </a:stretch>
        </p:blipFill>
        <p:spPr>
          <a:xfrm>
            <a:off x="2124075" y="1400175"/>
            <a:ext cx="14039850" cy="74866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246" y="360180"/>
            <a:ext cx="16687596" cy="566420"/>
          </a:xfrm>
          <a:prstGeom prst="rect">
            <a:avLst/>
          </a:prstGeom>
        </p:spPr>
        <p:txBody>
          <a:bodyPr vert="horz" wrap="square" lIns="0" tIns="12700" rIns="0" bIns="0" rtlCol="0">
            <a:spAutoFit/>
          </a:bodyPr>
          <a:lstStyle/>
          <a:p>
            <a:pPr marL="5665470">
              <a:lnSpc>
                <a:spcPct val="100000"/>
              </a:lnSpc>
              <a:spcBef>
                <a:spcPts val="100"/>
              </a:spcBef>
            </a:pPr>
            <a:r>
              <a:rPr lang="en-IN" altLang="en-US" dirty="0">
                <a:latin typeface="Times New Roman" panose="02020603050405020304" pitchFamily="18" charset="0"/>
                <a:cs typeface="Times New Roman" panose="02020603050405020304" pitchFamily="18" charset="0"/>
                <a:sym typeface="+mn-ea"/>
              </a:rPr>
              <a:t>POSTER PRESENTATION</a:t>
            </a:r>
            <a:endParaRPr spc="-25" dirty="0"/>
          </a:p>
        </p:txBody>
      </p:sp>
      <p:sp>
        <p:nvSpPr>
          <p:cNvPr id="4" name="object 4"/>
          <p:cNvSpPr txBox="1">
            <a:spLocks noGrp="1"/>
          </p:cNvSpPr>
          <p:nvPr>
            <p:ph type="sldNum" sz="quarter" idx="7"/>
          </p:nvPr>
        </p:nvSpPr>
        <p:spPr>
          <a:xfrm>
            <a:off x="16489045" y="9869805"/>
            <a:ext cx="623570" cy="203835"/>
          </a:xfrm>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1896110" cy="21526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
        <p:nvSpPr>
          <p:cNvPr id="8" name="AutoShape 4" descr="A visually engaging poster layout for an AI-based smart farming project, with a clean and modern design. The poster includes sections with titles like 'AI-Based Smart Farming,' 'Crop Health Monitoring,' 'Pest Detection,' 'Weather-Based Decision Support,' and 'Societal Impact.' The design features icons and illustrations, including a healthy plant, pest detection, and weather symbols. Use a color scheme of green, blue, and white, symbolizing nature and technology. The layout is organized with text sections and visual elements, depicting IoT devices in fields, AI-based data flow, and farmers using technology. Overall, it should look professional and informative."/>
          <p:cNvSpPr>
            <a:spLocks noChangeAspect="1" noChangeArrowheads="1"/>
          </p:cNvSpPr>
          <p:nvPr/>
        </p:nvSpPr>
        <p:spPr bwMode="auto">
          <a:xfrm>
            <a:off x="8991600" y="4991100"/>
            <a:ext cx="3373272" cy="33732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0" name="AutoShape 8" descr="A visually engaging poster layout for an AI-based smart farming project, with a clean and modern design. The poster includes sections with titles like 'AI-Based Smart Farming,' 'Crop Health Monitoring,' 'Pest Detection,' 'Weather-Based Decision Support,' and 'Societal Impact.' The design features icons and illustrations, including a healthy plant, pest detection, and weather symbols. Use a color scheme of green, blue, and white, symbolizing nature and technology. The layout is organized with text sections and visual elements, depicting IoT devices in fields, AI-based data flow, and farmers using technology. Overall, it should look professional and informative."/>
          <p:cNvSpPr>
            <a:spLocks noChangeAspect="1" noChangeArrowheads="1"/>
          </p:cNvSpPr>
          <p:nvPr/>
        </p:nvSpPr>
        <p:spPr bwMode="auto">
          <a:xfrm>
            <a:off x="8991600" y="4991100"/>
            <a:ext cx="3373272" cy="33732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3" name="Picture 2" descr="Screenshot 2024-12-02 214929"/>
          <p:cNvPicPr>
            <a:picLocks noChangeAspect="1"/>
          </p:cNvPicPr>
          <p:nvPr/>
        </p:nvPicPr>
        <p:blipFill>
          <a:blip r:embed="rId1"/>
          <a:stretch>
            <a:fillRect/>
          </a:stretch>
        </p:blipFill>
        <p:spPr>
          <a:xfrm>
            <a:off x="2006600" y="1529715"/>
            <a:ext cx="13970000" cy="689483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8101" rIns="0" bIns="0" rtlCol="0">
            <a:spAutoFit/>
          </a:bodyPr>
          <a:lstStyle/>
          <a:p>
            <a:pPr marL="6295390">
              <a:lnSpc>
                <a:spcPct val="100000"/>
              </a:lnSpc>
              <a:spcBef>
                <a:spcPts val="100"/>
              </a:spcBef>
            </a:pPr>
            <a:r>
              <a:rPr spc="-10" dirty="0"/>
              <a:t>REFERENCES</a:t>
            </a:r>
            <a:endParaRPr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385"/>
              </a:lnSpc>
            </a:pPr>
            <a:r>
              <a:rPr dirty="0"/>
              <a:t>2</a:t>
            </a:r>
            <a:r>
              <a:rPr spc="-20" dirty="0"/>
              <a:t> </a:t>
            </a:r>
            <a:r>
              <a:rPr spc="-10" dirty="0"/>
              <a:t>September</a:t>
            </a:r>
            <a:r>
              <a:rPr spc="-5" dirty="0"/>
              <a:t> </a:t>
            </a:r>
            <a:r>
              <a:rPr spc="-20" dirty="0"/>
              <a:t>2024</a:t>
            </a:r>
            <a:endParaRPr spc="-20"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r>
              <a:rPr dirty="0"/>
              <a:t>/</a:t>
            </a:r>
            <a:r>
              <a:rPr spc="-30" dirty="0"/>
              <a:t> </a:t>
            </a:r>
            <a:r>
              <a:rPr spc="-10" dirty="0"/>
              <a:t>PROJECT</a:t>
            </a:r>
            <a:r>
              <a:rPr spc="-40" dirty="0"/>
              <a:t> </a:t>
            </a:r>
            <a:r>
              <a:rPr spc="-10" dirty="0"/>
              <a:t>TITLE</a:t>
            </a:r>
            <a:endParaRPr spc="-10" dirty="0"/>
          </a:p>
        </p:txBody>
      </p:sp>
      <p:sp>
        <p:nvSpPr>
          <p:cNvPr id="3" name="object 3"/>
          <p:cNvSpPr txBox="1"/>
          <p:nvPr/>
        </p:nvSpPr>
        <p:spPr>
          <a:xfrm>
            <a:off x="572770" y="1838960"/>
            <a:ext cx="16566515" cy="7334250"/>
          </a:xfrm>
          <a:prstGeom prst="rect">
            <a:avLst/>
          </a:prstGeom>
        </p:spPr>
        <p:txBody>
          <a:bodyPr vert="horz" wrap="square" lIns="0" tIns="12065" rIns="0" bIns="0" rtlCol="0">
            <a:noAutofit/>
          </a:bodyPr>
          <a:lstStyle/>
          <a:p>
            <a:pPr marL="12700" marR="5080" algn="just">
              <a:lnSpc>
                <a:spcPct val="100000"/>
              </a:lnSpc>
              <a:spcBef>
                <a:spcPts val="95"/>
              </a:spcBef>
              <a:buSzPct val="96000"/>
              <a:tabLst>
                <a:tab pos="515620" algn="l"/>
              </a:tabLst>
            </a:pPr>
            <a:r>
              <a:rPr lang="en-IN" sz="2800" dirty="0">
                <a:latin typeface="Times New Roman" panose="02020603050405020304"/>
                <a:cs typeface="Times New Roman" panose="02020603050405020304"/>
              </a:rPr>
              <a:t>[1]  </a:t>
            </a:r>
            <a:r>
              <a:rPr sz="2800" dirty="0">
                <a:latin typeface="Times New Roman" panose="02020603050405020304"/>
                <a:cs typeface="Times New Roman" panose="02020603050405020304"/>
              </a:rPr>
              <a:t>Tuan</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Dinh</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Le,</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Ho</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Tan,</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Design</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Deploy</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Wireless</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Sensor</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Network</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Precision</a:t>
            </a:r>
            <a:r>
              <a:rPr sz="2800" spc="4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Agriculture”. </a:t>
            </a:r>
            <a:r>
              <a:rPr sz="2800" dirty="0">
                <a:latin typeface="Times New Roman" panose="02020603050405020304"/>
                <a:cs typeface="Times New Roman" panose="02020603050405020304"/>
              </a:rPr>
              <a:t>2ndNational</a:t>
            </a:r>
            <a:r>
              <a:rPr sz="2800" spc="17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Foundation</a:t>
            </a:r>
            <a:r>
              <a:rPr sz="2800" spc="16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180" dirty="0">
                <a:latin typeface="Times New Roman" panose="02020603050405020304"/>
                <a:cs typeface="Times New Roman" panose="02020603050405020304"/>
              </a:rPr>
              <a:t>  </a:t>
            </a:r>
            <a:r>
              <a:rPr sz="2800" dirty="0">
                <a:latin typeface="Times New Roman" panose="02020603050405020304"/>
                <a:cs typeface="Times New Roman" panose="02020603050405020304"/>
              </a:rPr>
              <a:t>Science</a:t>
            </a:r>
            <a:r>
              <a:rPr sz="2800" spc="17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170"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Technology</a:t>
            </a:r>
            <a:r>
              <a:rPr sz="2800" spc="180" dirty="0">
                <a:latin typeface="Times New Roman" panose="02020603050405020304"/>
                <a:cs typeface="Times New Roman" panose="02020603050405020304"/>
              </a:rPr>
              <a:t>  </a:t>
            </a:r>
            <a:r>
              <a:rPr sz="2800" dirty="0">
                <a:latin typeface="Times New Roman" panose="02020603050405020304"/>
                <a:cs typeface="Times New Roman" panose="02020603050405020304"/>
              </a:rPr>
              <a:t>Development</a:t>
            </a:r>
            <a:r>
              <a:rPr sz="2800" spc="17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Conference</a:t>
            </a:r>
            <a:r>
              <a:rPr sz="2800" spc="170" dirty="0">
                <a:latin typeface="Times New Roman" panose="02020603050405020304"/>
                <a:cs typeface="Times New Roman" panose="02020603050405020304"/>
              </a:rPr>
              <a:t>  </a:t>
            </a:r>
            <a:r>
              <a:rPr sz="2800" dirty="0">
                <a:latin typeface="Times New Roman" panose="02020603050405020304"/>
                <a:cs typeface="Times New Roman" panose="02020603050405020304"/>
              </a:rPr>
              <a:t>on</a:t>
            </a:r>
            <a:r>
              <a:rPr sz="2800" spc="17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Information</a:t>
            </a:r>
            <a:r>
              <a:rPr sz="2800" spc="18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and </a:t>
            </a:r>
            <a:r>
              <a:rPr sz="2800" dirty="0">
                <a:latin typeface="Times New Roman" panose="02020603050405020304"/>
                <a:cs typeface="Times New Roman" panose="02020603050405020304"/>
              </a:rPr>
              <a:t>Computer</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Science,</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Published</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2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2019.</a:t>
            </a:r>
            <a:endParaRPr sz="2800" spc="-10" dirty="0">
              <a:latin typeface="Times New Roman" panose="02020603050405020304"/>
              <a:cs typeface="Times New Roman" panose="02020603050405020304"/>
            </a:endParaRPr>
          </a:p>
          <a:p>
            <a:pPr marL="12700" marR="5080" algn="just">
              <a:lnSpc>
                <a:spcPct val="100000"/>
              </a:lnSpc>
              <a:spcBef>
                <a:spcPts val="95"/>
              </a:spcBef>
              <a:buSzPct val="96000"/>
              <a:tabLst>
                <a:tab pos="515620" algn="l"/>
              </a:tabLst>
            </a:pPr>
            <a:endParaRPr sz="2800" spc="-10" dirty="0">
              <a:latin typeface="Times New Roman" panose="02020603050405020304"/>
              <a:cs typeface="Times New Roman" panose="02020603050405020304"/>
            </a:endParaRPr>
          </a:p>
          <a:p>
            <a:pPr marL="12700" marR="5080" algn="just">
              <a:lnSpc>
                <a:spcPct val="100000"/>
              </a:lnSpc>
              <a:spcBef>
                <a:spcPts val="95"/>
              </a:spcBef>
              <a:buSzPct val="96000"/>
              <a:tabLst>
                <a:tab pos="515620" algn="l"/>
              </a:tabLst>
            </a:pPr>
            <a:r>
              <a:rPr lang="en-IN" sz="2800">
                <a:latin typeface="Times New Roman" panose="02020603050405020304" pitchFamily="18" charset="0"/>
                <a:cs typeface="Times New Roman" panose="02020603050405020304" pitchFamily="18" charset="0"/>
                <a:sym typeface="+mn-ea"/>
              </a:rPr>
              <a:t>[2] Rajesh, K. Vishwakarma and K. Pradeep Singh, ”AI in Agriculture: Present Applications and Impact” , Published in 2020. </a:t>
            </a:r>
            <a:endParaRPr lang="en-IN" sz="2800"/>
          </a:p>
          <a:p>
            <a:pPr marL="12700" marR="5080" algn="just">
              <a:lnSpc>
                <a:spcPct val="100000"/>
              </a:lnSpc>
              <a:spcBef>
                <a:spcPts val="95"/>
              </a:spcBef>
              <a:buSzPct val="96000"/>
              <a:tabLst>
                <a:tab pos="515620" algn="l"/>
              </a:tabLst>
            </a:pPr>
            <a:endParaRPr sz="2800" dirty="0">
              <a:latin typeface="Times New Roman" panose="02020603050405020304"/>
              <a:cs typeface="Times New Roman" panose="02020603050405020304"/>
            </a:endParaRPr>
          </a:p>
          <a:p>
            <a:pPr marL="12700" marR="5080" algn="just">
              <a:lnSpc>
                <a:spcPct val="100000"/>
              </a:lnSpc>
              <a:spcBef>
                <a:spcPts val="95"/>
              </a:spcBef>
              <a:buSzPct val="96000"/>
              <a:tabLst>
                <a:tab pos="515620" algn="l"/>
              </a:tabLst>
            </a:pPr>
            <a:r>
              <a:rPr lang="en-IN" sz="2800">
                <a:latin typeface="Times New Roman" panose="02020603050405020304" pitchFamily="18" charset="0"/>
                <a:cs typeface="Times New Roman" panose="02020603050405020304" pitchFamily="18" charset="0"/>
                <a:sym typeface="+mn-ea"/>
              </a:rPr>
              <a:t>[3] Shwetha Rokhade, Guruprasad M K, Mallesh M S, ”IoT based smart crop-field monitoring and automation irrigation system”, International Conference on Computer Communication and Informatics (ICCCI), Department of CSE, Govt. Engineering college, Huvinahadagali, India, Published in 2021. </a:t>
            </a:r>
            <a:endParaRPr lang="en-IN" sz="2800">
              <a:latin typeface="Times New Roman" panose="02020603050405020304" pitchFamily="18" charset="0"/>
              <a:cs typeface="Times New Roman" panose="02020603050405020304" pitchFamily="18" charset="0"/>
              <a:sym typeface="+mn-ea"/>
            </a:endParaRPr>
          </a:p>
          <a:p>
            <a:pPr marL="12700" marR="5080" algn="just">
              <a:lnSpc>
                <a:spcPct val="100000"/>
              </a:lnSpc>
              <a:spcBef>
                <a:spcPts val="95"/>
              </a:spcBef>
              <a:buSzPct val="96000"/>
              <a:tabLst>
                <a:tab pos="515620" algn="l"/>
              </a:tabLst>
            </a:pPr>
            <a:endParaRPr lang="en-IN" sz="2800">
              <a:latin typeface="Times New Roman" panose="02020603050405020304" pitchFamily="18" charset="0"/>
              <a:cs typeface="Times New Roman" panose="02020603050405020304" pitchFamily="18" charset="0"/>
              <a:sym typeface="+mn-ea"/>
            </a:endParaRPr>
          </a:p>
          <a:p>
            <a:pPr marL="12700" marR="5080" algn="just">
              <a:lnSpc>
                <a:spcPct val="100000"/>
              </a:lnSpc>
              <a:spcBef>
                <a:spcPts val="95"/>
              </a:spcBef>
              <a:buSzPct val="96000"/>
              <a:tabLst>
                <a:tab pos="515620" algn="l"/>
              </a:tabLst>
            </a:pPr>
            <a:r>
              <a:rPr lang="en-IN" sz="2800">
                <a:latin typeface="Times New Roman" panose="02020603050405020304" pitchFamily="18" charset="0"/>
                <a:cs typeface="Times New Roman" panose="02020603050405020304" pitchFamily="18" charset="0"/>
                <a:sym typeface="+mn-ea"/>
              </a:rPr>
              <a:t>[4] Narendra Kumar, Krishna Kumar, Anil Kumar, ”Application of Internet of Things in Image Processing”, IEEE Delhi Section Conference (DELCON), Pub- lished in 2022.</a:t>
            </a:r>
            <a:endParaRPr lang="en-IN" sz="2800">
              <a:latin typeface="Times New Roman" panose="02020603050405020304" pitchFamily="18" charset="0"/>
              <a:cs typeface="Times New Roman" panose="02020603050405020304" pitchFamily="18" charset="0"/>
              <a:sym typeface="+mn-ea"/>
            </a:endParaRPr>
          </a:p>
          <a:p>
            <a:pPr marL="12700" marR="5080" algn="just">
              <a:lnSpc>
                <a:spcPct val="100000"/>
              </a:lnSpc>
              <a:spcBef>
                <a:spcPts val="95"/>
              </a:spcBef>
              <a:buSzPct val="96000"/>
              <a:tabLst>
                <a:tab pos="515620" algn="l"/>
              </a:tabLst>
            </a:pPr>
            <a:endParaRPr lang="en-IN" sz="2800" dirty="0">
              <a:latin typeface="Times New Roman" panose="02020603050405020304" pitchFamily="18" charset="0"/>
              <a:cs typeface="Times New Roman" panose="02020603050405020304" pitchFamily="18" charset="0"/>
              <a:sym typeface="+mn-ea"/>
            </a:endParaRPr>
          </a:p>
          <a:p>
            <a:pPr marL="12700" marR="5080" algn="just">
              <a:lnSpc>
                <a:spcPct val="100000"/>
              </a:lnSpc>
              <a:spcBef>
                <a:spcPts val="95"/>
              </a:spcBef>
              <a:buSzPct val="96000"/>
              <a:tabLst>
                <a:tab pos="515620" algn="l"/>
              </a:tabLst>
            </a:pPr>
            <a:endParaRPr lang="en-IN" sz="2800" dirty="0">
              <a:latin typeface="Times New Roman" panose="02020603050405020304" pitchFamily="18" charset="0"/>
              <a:cs typeface="Times New Roman" panose="02020603050405020304" pitchFamily="18" charset="0"/>
            </a:endParaRPr>
          </a:p>
          <a:p>
            <a:pPr marL="12700" marR="5080" algn="just">
              <a:lnSpc>
                <a:spcPct val="100000"/>
              </a:lnSpc>
              <a:spcBef>
                <a:spcPts val="95"/>
              </a:spcBef>
              <a:buSzPct val="96000"/>
              <a:tabLst>
                <a:tab pos="515620" algn="l"/>
              </a:tabLst>
            </a:pPr>
            <a:endParaRPr lang="en-IN" sz="2800">
              <a:latin typeface="Times New Roman" panose="02020603050405020304" pitchFamily="18" charset="0"/>
              <a:cs typeface="Times New Roman" panose="02020603050405020304" pitchFamily="18" charset="0"/>
            </a:endParaRPr>
          </a:p>
          <a:p>
            <a:pPr marL="12700" marR="5080" algn="just">
              <a:lnSpc>
                <a:spcPct val="100000"/>
              </a:lnSpc>
              <a:spcBef>
                <a:spcPts val="95"/>
              </a:spcBef>
              <a:buSzPct val="96000"/>
              <a:tabLst>
                <a:tab pos="515620" algn="l"/>
              </a:tabLst>
            </a:pPr>
            <a:endParaRPr sz="2800" dirty="0">
              <a:latin typeface="Times New Roman" panose="02020603050405020304" pitchFamily="18" charset="0"/>
              <a:cs typeface="Times New Roman" panose="02020603050405020304" pitchFamily="18" charset="0"/>
            </a:endParaRPr>
          </a:p>
          <a:p>
            <a:pPr marL="12700" marR="5080" algn="just">
              <a:lnSpc>
                <a:spcPct val="100000"/>
              </a:lnSpc>
              <a:spcBef>
                <a:spcPts val="95"/>
              </a:spcBef>
              <a:buSzPct val="96000"/>
              <a:tabLst>
                <a:tab pos="515620" algn="l"/>
              </a:tabLst>
            </a:pPr>
            <a:endParaRPr sz="2800" dirty="0">
              <a:latin typeface="Times New Roman" panose="02020603050405020304"/>
              <a:cs typeface="Times New Roman" panose="02020603050405020304"/>
            </a:endParaRPr>
          </a:p>
          <a:p>
            <a:pPr marL="12700" algn="just">
              <a:lnSpc>
                <a:spcPct val="100000"/>
              </a:lnSpc>
              <a:tabLst>
                <a:tab pos="493395" algn="l"/>
              </a:tabLst>
            </a:pPr>
            <a:endParaRPr sz="2800" dirty="0">
              <a:latin typeface="Carlito"/>
              <a:cs typeface="Carlito"/>
            </a:endParaRPr>
          </a:p>
          <a:p>
            <a:pPr marL="12700" algn="just">
              <a:lnSpc>
                <a:spcPct val="100000"/>
              </a:lnSpc>
              <a:tabLst>
                <a:tab pos="493395" algn="l"/>
              </a:tabLst>
            </a:pPr>
            <a:endParaRPr lang="en-IN" sz="2800" dirty="0">
              <a:latin typeface="Times New Roman" panose="02020603050405020304"/>
              <a:cs typeface="Times New Roman" panose="02020603050405020304"/>
            </a:endParaRPr>
          </a:p>
          <a:p>
            <a:pPr marL="12700" algn="just">
              <a:lnSpc>
                <a:spcPct val="100000"/>
              </a:lnSpc>
              <a:tabLst>
                <a:tab pos="493395" algn="l"/>
              </a:tabLst>
            </a:pPr>
            <a:endParaRPr sz="2800" dirty="0">
              <a:latin typeface="Carlito"/>
              <a:cs typeface="Carli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291776" y="3572616"/>
            <a:ext cx="4311383" cy="606064"/>
          </a:xfrm>
          <a:prstGeom prst="rect">
            <a:avLst/>
          </a:prstGeom>
        </p:spPr>
      </p:pic>
      <p:pic>
        <p:nvPicPr>
          <p:cNvPr id="3" name="object 3"/>
          <p:cNvPicPr/>
          <p:nvPr/>
        </p:nvPicPr>
        <p:blipFill>
          <a:blip r:embed="rId2" cstate="print"/>
          <a:stretch>
            <a:fillRect/>
          </a:stretch>
        </p:blipFill>
        <p:spPr>
          <a:xfrm>
            <a:off x="11667743" y="7278320"/>
            <a:ext cx="4296156" cy="933697"/>
          </a:xfrm>
          <a:prstGeom prst="rect">
            <a:avLst/>
          </a:prstGeom>
        </p:spPr>
      </p:pic>
      <p:pic>
        <p:nvPicPr>
          <p:cNvPr id="4" name="object 4"/>
          <p:cNvPicPr/>
          <p:nvPr/>
        </p:nvPicPr>
        <p:blipFill>
          <a:blip r:embed="rId3" cstate="print"/>
          <a:stretch>
            <a:fillRect/>
          </a:stretch>
        </p:blipFill>
        <p:spPr>
          <a:xfrm>
            <a:off x="16536319" y="7231522"/>
            <a:ext cx="977652" cy="1156846"/>
          </a:xfrm>
          <a:prstGeom prst="rect">
            <a:avLst/>
          </a:prstGeom>
        </p:spPr>
      </p:pic>
      <p:sp>
        <p:nvSpPr>
          <p:cNvPr id="5" name="object 5"/>
          <p:cNvSpPr txBox="1">
            <a:spLocks noGrp="1"/>
          </p:cNvSpPr>
          <p:nvPr>
            <p:ph type="sldNum" sz="quarter" idx="7"/>
          </p:nvPr>
        </p:nvSpPr>
        <p:spPr>
          <a:xfrm>
            <a:off x="16489045" y="9869805"/>
            <a:ext cx="608330" cy="417195"/>
          </a:xfrm>
          <a:prstGeom prst="rect">
            <a:avLst/>
          </a:prstGeom>
        </p:spPr>
        <p:txBody>
          <a:bodyPr vert="horz" wrap="square" lIns="0" tIns="0" rIns="0" bIns="0" rtlCol="0">
            <a:noAutofit/>
          </a:bodyPr>
          <a:lstStyle/>
          <a:p>
            <a:pPr marL="38100">
              <a:lnSpc>
                <a:spcPts val="1590"/>
              </a:lnSpc>
            </a:pPr>
            <a:fld id="{81D60167-4931-47E6-BA6A-407CBD079E47}" type="slidenum">
              <a:rPr spc="-25" dirty="0"/>
            </a:fld>
            <a:endParaRPr spc="-25" dirty="0"/>
          </a:p>
        </p:txBody>
      </p:sp>
      <p:sp>
        <p:nvSpPr>
          <p:cNvPr id="6" name="object 6"/>
          <p:cNvSpPr txBox="1">
            <a:spLocks noGrp="1"/>
          </p:cNvSpPr>
          <p:nvPr>
            <p:ph type="ftr" sz="quarter" idx="5"/>
          </p:nvPr>
        </p:nvSpPr>
        <p:spPr>
          <a:xfrm>
            <a:off x="1724660" y="9897110"/>
            <a:ext cx="2133600" cy="38989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Decmember</a:t>
            </a:r>
            <a:r>
              <a:rPr spc="-5" dirty="0"/>
              <a:t> </a:t>
            </a:r>
            <a:r>
              <a:rPr spc="-20" dirty="0"/>
              <a:t>2024</a:t>
            </a:r>
            <a:endParaRPr spc="-20" dirty="0"/>
          </a:p>
        </p:txBody>
      </p:sp>
      <p:sp>
        <p:nvSpPr>
          <p:cNvPr id="7" name="object 7"/>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5548" y="985849"/>
            <a:ext cx="14384655" cy="7280909"/>
          </a:xfrm>
          <a:prstGeom prst="rect">
            <a:avLst/>
          </a:prstGeom>
        </p:spPr>
        <p:txBody>
          <a:bodyPr vert="horz" wrap="square" lIns="0" tIns="12065" rIns="0" bIns="0" rtlCol="0">
            <a:spAutoFit/>
          </a:bodyPr>
          <a:lstStyle/>
          <a:p>
            <a:pPr marL="469900" marR="8255" indent="-457200" algn="just">
              <a:lnSpc>
                <a:spcPct val="100000"/>
              </a:lnSpc>
              <a:spcBef>
                <a:spcPts val="95"/>
              </a:spcBef>
              <a:buFont typeface="Wingdings" panose="05000000000000000000"/>
              <a:buChar char=""/>
              <a:tabLst>
                <a:tab pos="469900" algn="l"/>
              </a:tabLst>
            </a:pPr>
            <a:r>
              <a:rPr sz="2800" dirty="0">
                <a:latin typeface="Times New Roman" panose="02020603050405020304"/>
                <a:cs typeface="Times New Roman" panose="02020603050405020304"/>
              </a:rPr>
              <a:t>Reduced</a:t>
            </a:r>
            <a:r>
              <a:rPr sz="2800" spc="145" dirty="0">
                <a:latin typeface="Times New Roman" panose="02020603050405020304"/>
                <a:cs typeface="Times New Roman" panose="02020603050405020304"/>
              </a:rPr>
              <a:t>  </a:t>
            </a:r>
            <a:r>
              <a:rPr sz="2800" dirty="0">
                <a:latin typeface="Times New Roman" panose="02020603050405020304"/>
                <a:cs typeface="Times New Roman" panose="02020603050405020304"/>
              </a:rPr>
              <a:t>operational</a:t>
            </a:r>
            <a:r>
              <a:rPr sz="2800" spc="15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costs</a:t>
            </a:r>
            <a:r>
              <a:rPr sz="2800" spc="14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through</a:t>
            </a:r>
            <a:r>
              <a:rPr sz="2800" spc="150" dirty="0">
                <a:latin typeface="Times New Roman" panose="02020603050405020304"/>
                <a:cs typeface="Times New Roman" panose="02020603050405020304"/>
              </a:rPr>
              <a:t>  </a:t>
            </a:r>
            <a:r>
              <a:rPr sz="2800" dirty="0">
                <a:latin typeface="Times New Roman" panose="02020603050405020304"/>
                <a:cs typeface="Times New Roman" panose="02020603050405020304"/>
              </a:rPr>
              <a:t>efficient</a:t>
            </a:r>
            <a:r>
              <a:rPr sz="2800" spc="145" dirty="0">
                <a:latin typeface="Times New Roman" panose="02020603050405020304"/>
                <a:cs typeface="Times New Roman" panose="02020603050405020304"/>
              </a:rPr>
              <a:t>  </a:t>
            </a:r>
            <a:r>
              <a:rPr sz="2800" dirty="0">
                <a:latin typeface="Times New Roman" panose="02020603050405020304"/>
                <a:cs typeface="Times New Roman" panose="02020603050405020304"/>
              </a:rPr>
              <a:t>use</a:t>
            </a:r>
            <a:r>
              <a:rPr sz="2800" spc="140"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145" dirty="0">
                <a:latin typeface="Times New Roman" panose="02020603050405020304"/>
                <a:cs typeface="Times New Roman" panose="02020603050405020304"/>
              </a:rPr>
              <a:t>  </a:t>
            </a:r>
            <a:r>
              <a:rPr sz="2800" dirty="0">
                <a:latin typeface="Times New Roman" panose="02020603050405020304"/>
                <a:cs typeface="Times New Roman" panose="02020603050405020304"/>
              </a:rPr>
              <a:t>resources</a:t>
            </a:r>
            <a:r>
              <a:rPr sz="2800" spc="1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1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automation</a:t>
            </a:r>
            <a:r>
              <a:rPr sz="2800" spc="145"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14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farming </a:t>
            </a:r>
            <a:r>
              <a:rPr sz="2800" dirty="0">
                <a:latin typeface="Times New Roman" panose="02020603050405020304"/>
                <a:cs typeface="Times New Roman" panose="02020603050405020304"/>
              </a:rPr>
              <a:t>processes.Improved</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sustainability</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by</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minimizing</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environmental</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impact</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promoting</a:t>
            </a:r>
            <a:r>
              <a:rPr sz="2800" spc="40"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eco- </a:t>
            </a:r>
            <a:r>
              <a:rPr sz="2800" dirty="0">
                <a:latin typeface="Times New Roman" panose="02020603050405020304"/>
                <a:cs typeface="Times New Roman" panose="02020603050405020304"/>
              </a:rPr>
              <a:t>friendly</a:t>
            </a:r>
            <a:r>
              <a:rPr sz="2800" spc="-80"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5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practices.</a:t>
            </a:r>
            <a:endParaRPr sz="2800" dirty="0">
              <a:latin typeface="Times New Roman" panose="02020603050405020304"/>
              <a:cs typeface="Times New Roman" panose="02020603050405020304"/>
            </a:endParaRPr>
          </a:p>
          <a:p>
            <a:pPr marL="469900" marR="5080" indent="-457200" algn="just">
              <a:lnSpc>
                <a:spcPct val="100000"/>
              </a:lnSpc>
              <a:spcBef>
                <a:spcPts val="5"/>
              </a:spcBef>
              <a:buFont typeface="Wingdings" panose="05000000000000000000"/>
              <a:buChar char=""/>
              <a:tabLst>
                <a:tab pos="469900" algn="l"/>
              </a:tabLst>
            </a:pPr>
            <a:r>
              <a:rPr sz="2800" dirty="0">
                <a:latin typeface="Times New Roman" panose="02020603050405020304"/>
                <a:cs typeface="Times New Roman" panose="02020603050405020304"/>
              </a:rPr>
              <a:t>Enhanced</a:t>
            </a:r>
            <a:r>
              <a:rPr sz="2800" spc="33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decision-</a:t>
            </a:r>
            <a:r>
              <a:rPr sz="2800" dirty="0">
                <a:latin typeface="Times New Roman" panose="02020603050405020304"/>
                <a:cs typeface="Times New Roman" panose="02020603050405020304"/>
              </a:rPr>
              <a:t>making</a:t>
            </a:r>
            <a:r>
              <a:rPr sz="2800" spc="350" dirty="0">
                <a:latin typeface="Times New Roman" panose="02020603050405020304"/>
                <a:cs typeface="Times New Roman" panose="02020603050405020304"/>
              </a:rPr>
              <a:t>  </a:t>
            </a:r>
            <a:r>
              <a:rPr sz="2800" dirty="0">
                <a:latin typeface="Times New Roman" panose="02020603050405020304"/>
                <a:cs typeface="Times New Roman" panose="02020603050405020304"/>
              </a:rPr>
              <a:t>capabilities</a:t>
            </a:r>
            <a:r>
              <a:rPr sz="2800" spc="340" dirty="0">
                <a:latin typeface="Times New Roman" panose="02020603050405020304"/>
                <a:cs typeface="Times New Roman" panose="02020603050405020304"/>
              </a:rPr>
              <a:t>  </a:t>
            </a:r>
            <a:r>
              <a:rPr sz="2800" dirty="0">
                <a:latin typeface="Times New Roman" panose="02020603050405020304"/>
                <a:cs typeface="Times New Roman" panose="02020603050405020304"/>
              </a:rPr>
              <a:t>leading</a:t>
            </a:r>
            <a:r>
              <a:rPr sz="2800" spc="33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340" dirty="0">
                <a:latin typeface="Times New Roman" panose="02020603050405020304"/>
                <a:cs typeface="Times New Roman" panose="02020603050405020304"/>
              </a:rPr>
              <a:t>  </a:t>
            </a:r>
            <a:r>
              <a:rPr sz="2800" dirty="0">
                <a:latin typeface="Times New Roman" panose="02020603050405020304"/>
                <a:cs typeface="Times New Roman" panose="02020603050405020304"/>
              </a:rPr>
              <a:t>better</a:t>
            </a:r>
            <a:r>
              <a:rPr sz="2800" spc="340"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350" dirty="0">
                <a:latin typeface="Times New Roman" panose="02020603050405020304"/>
                <a:cs typeface="Times New Roman" panose="02020603050405020304"/>
              </a:rPr>
              <a:t>  </a:t>
            </a:r>
            <a:r>
              <a:rPr sz="2800" dirty="0">
                <a:latin typeface="Times New Roman" panose="02020603050405020304"/>
                <a:cs typeface="Times New Roman" panose="02020603050405020304"/>
              </a:rPr>
              <a:t>management</a:t>
            </a:r>
            <a:r>
              <a:rPr sz="2800" spc="3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4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disease </a:t>
            </a:r>
            <a:r>
              <a:rPr sz="2800" dirty="0">
                <a:latin typeface="Times New Roman" panose="02020603050405020304"/>
                <a:cs typeface="Times New Roman" panose="02020603050405020304"/>
              </a:rPr>
              <a:t>prevention.Increased</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efficiency</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resource</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utilization</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such</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as</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water</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fertilizers.</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Facilitation</a:t>
            </a:r>
            <a:r>
              <a:rPr sz="2800" spc="-35"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of </a:t>
            </a:r>
            <a:r>
              <a:rPr sz="2800" dirty="0">
                <a:latin typeface="Times New Roman" panose="02020603050405020304"/>
                <a:cs typeface="Times New Roman" panose="02020603050405020304"/>
              </a:rPr>
              <a:t>precision</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agriculture</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techniques</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resulting</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more</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targeted</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effective</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2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practices.</a:t>
            </a:r>
            <a:endParaRPr sz="2800" dirty="0">
              <a:latin typeface="Times New Roman" panose="02020603050405020304"/>
              <a:cs typeface="Times New Roman" panose="02020603050405020304"/>
            </a:endParaRPr>
          </a:p>
          <a:p>
            <a:pPr>
              <a:lnSpc>
                <a:spcPct val="100000"/>
              </a:lnSpc>
              <a:spcBef>
                <a:spcPts val="140"/>
              </a:spcBef>
              <a:buFont typeface="Wingdings" panose="05000000000000000000"/>
              <a:buChar char=""/>
            </a:pPr>
            <a:endParaRPr sz="2800" dirty="0">
              <a:latin typeface="Times New Roman" panose="02020603050405020304"/>
              <a:cs typeface="Times New Roman" panose="02020603050405020304"/>
            </a:endParaRPr>
          </a:p>
          <a:p>
            <a:pPr marL="12700">
              <a:lnSpc>
                <a:spcPct val="100000"/>
              </a:lnSpc>
            </a:pPr>
            <a:r>
              <a:rPr sz="2800" b="1" spc="-10" dirty="0">
                <a:latin typeface="Times New Roman" panose="02020603050405020304"/>
                <a:cs typeface="Times New Roman" panose="02020603050405020304"/>
              </a:rPr>
              <a:t>CONCLUSION:</a:t>
            </a:r>
            <a:endParaRPr sz="2800" dirty="0">
              <a:latin typeface="Times New Roman" panose="02020603050405020304"/>
              <a:cs typeface="Times New Roman" panose="02020603050405020304"/>
            </a:endParaRPr>
          </a:p>
          <a:p>
            <a:pPr>
              <a:lnSpc>
                <a:spcPct val="100000"/>
              </a:lnSpc>
              <a:spcBef>
                <a:spcPts val="140"/>
              </a:spcBef>
            </a:pPr>
            <a:endParaRPr sz="2800" dirty="0">
              <a:latin typeface="Times New Roman" panose="02020603050405020304"/>
              <a:cs typeface="Times New Roman" panose="02020603050405020304"/>
            </a:endParaRPr>
          </a:p>
          <a:p>
            <a:pPr marL="469900" marR="6350" indent="-457200" algn="just">
              <a:lnSpc>
                <a:spcPct val="100000"/>
              </a:lnSpc>
              <a:buFont typeface="Wingdings" panose="05000000000000000000"/>
              <a:buChar char=""/>
              <a:tabLst>
                <a:tab pos="469900" algn="l"/>
              </a:tabLst>
            </a:pPr>
            <a:r>
              <a:rPr sz="2800" spc="-20" dirty="0">
                <a:latin typeface="Times New Roman" panose="02020603050405020304"/>
                <a:cs typeface="Times New Roman" panose="02020603050405020304"/>
              </a:rPr>
              <a:t>AI-</a:t>
            </a:r>
            <a:r>
              <a:rPr sz="2800" dirty="0">
                <a:latin typeface="Times New Roman" panose="02020603050405020304"/>
                <a:cs typeface="Times New Roman" panose="02020603050405020304"/>
              </a:rPr>
              <a:t>based</a:t>
            </a:r>
            <a:r>
              <a:rPr sz="2800" spc="400" dirty="0">
                <a:latin typeface="Times New Roman" panose="02020603050405020304"/>
                <a:cs typeface="Times New Roman" panose="02020603050405020304"/>
              </a:rPr>
              <a:t>  </a:t>
            </a:r>
            <a:r>
              <a:rPr sz="2800" dirty="0">
                <a:latin typeface="Times New Roman" panose="02020603050405020304"/>
                <a:cs typeface="Times New Roman" panose="02020603050405020304"/>
              </a:rPr>
              <a:t>smart</a:t>
            </a:r>
            <a:r>
              <a:rPr sz="2800" spc="41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409" dirty="0">
                <a:latin typeface="Times New Roman" panose="02020603050405020304"/>
                <a:cs typeface="Times New Roman" panose="02020603050405020304"/>
              </a:rPr>
              <a:t>  </a:t>
            </a:r>
            <a:r>
              <a:rPr sz="2800" dirty="0">
                <a:latin typeface="Times New Roman" panose="02020603050405020304"/>
                <a:cs typeface="Times New Roman" panose="02020603050405020304"/>
              </a:rPr>
              <a:t>leverages</a:t>
            </a:r>
            <a:r>
              <a:rPr sz="2800" spc="405" dirty="0">
                <a:latin typeface="Times New Roman" panose="02020603050405020304"/>
                <a:cs typeface="Times New Roman" panose="02020603050405020304"/>
              </a:rPr>
              <a:t>  </a:t>
            </a:r>
            <a:r>
              <a:rPr sz="2800" dirty="0">
                <a:latin typeface="Times New Roman" panose="02020603050405020304"/>
                <a:cs typeface="Times New Roman" panose="02020603050405020304"/>
              </a:rPr>
              <a:t>advanced</a:t>
            </a:r>
            <a:r>
              <a:rPr sz="2800" spc="400"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technologies</a:t>
            </a:r>
            <a:r>
              <a:rPr sz="2800" spc="400" dirty="0">
                <a:latin typeface="Times New Roman" panose="02020603050405020304"/>
                <a:cs typeface="Times New Roman" panose="02020603050405020304"/>
              </a:rPr>
              <a:t>  </a:t>
            </a:r>
            <a:r>
              <a:rPr sz="2800" dirty="0">
                <a:latin typeface="Times New Roman" panose="02020603050405020304"/>
                <a:cs typeface="Times New Roman" panose="02020603050405020304"/>
              </a:rPr>
              <a:t>like</a:t>
            </a:r>
            <a:r>
              <a:rPr sz="2800" spc="400" dirty="0">
                <a:latin typeface="Times New Roman" panose="02020603050405020304"/>
                <a:cs typeface="Times New Roman" panose="02020603050405020304"/>
              </a:rPr>
              <a:t>  </a:t>
            </a:r>
            <a:r>
              <a:rPr sz="2800" dirty="0">
                <a:latin typeface="Times New Roman" panose="02020603050405020304"/>
                <a:cs typeface="Times New Roman" panose="02020603050405020304"/>
              </a:rPr>
              <a:t>sensors,</a:t>
            </a:r>
            <a:r>
              <a:rPr sz="2800" spc="405" dirty="0">
                <a:latin typeface="Times New Roman" panose="02020603050405020304"/>
                <a:cs typeface="Times New Roman" panose="02020603050405020304"/>
              </a:rPr>
              <a:t>  </a:t>
            </a:r>
            <a:r>
              <a:rPr sz="2800" dirty="0">
                <a:latin typeface="Times New Roman" panose="02020603050405020304"/>
                <a:cs typeface="Times New Roman" panose="02020603050405020304"/>
              </a:rPr>
              <a:t>AI</a:t>
            </a:r>
            <a:r>
              <a:rPr sz="2800" spc="40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algorithms, </a:t>
            </a:r>
            <a:r>
              <a:rPr sz="2800" dirty="0">
                <a:latin typeface="Times New Roman" panose="02020603050405020304"/>
                <a:cs typeface="Times New Roman" panose="02020603050405020304"/>
              </a:rPr>
              <a:t>automation,computer</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vision,</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machine</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learning,</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IoT</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devices</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revolutionize</a:t>
            </a:r>
            <a:r>
              <a:rPr sz="2800" spc="5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traditional </a:t>
            </a:r>
            <a:r>
              <a:rPr sz="2800" dirty="0">
                <a:latin typeface="Times New Roman" panose="02020603050405020304"/>
                <a:cs typeface="Times New Roman" panose="02020603050405020304"/>
              </a:rPr>
              <a:t>farming</a:t>
            </a:r>
            <a:r>
              <a:rPr sz="2800" spc="15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practices.This</a:t>
            </a:r>
            <a:r>
              <a:rPr sz="2800" spc="1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approach</a:t>
            </a:r>
            <a:r>
              <a:rPr sz="2800" spc="130" dirty="0">
                <a:latin typeface="Times New Roman" panose="02020603050405020304"/>
                <a:cs typeface="Times New Roman" panose="02020603050405020304"/>
              </a:rPr>
              <a:t> </a:t>
            </a:r>
            <a:r>
              <a:rPr sz="2800" dirty="0">
                <a:latin typeface="Times New Roman" panose="02020603050405020304"/>
                <a:cs typeface="Times New Roman" panose="02020603050405020304"/>
              </a:rPr>
              <a:t>leads</a:t>
            </a:r>
            <a:r>
              <a:rPr sz="2800" spc="14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14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increased</a:t>
            </a:r>
            <a:r>
              <a:rPr sz="2800" spc="140"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150" dirty="0">
                <a:latin typeface="Times New Roman" panose="02020603050405020304"/>
                <a:cs typeface="Times New Roman" panose="02020603050405020304"/>
              </a:rPr>
              <a:t> </a:t>
            </a:r>
            <a:r>
              <a:rPr sz="2800" dirty="0">
                <a:latin typeface="Times New Roman" panose="02020603050405020304"/>
                <a:cs typeface="Times New Roman" panose="02020603050405020304"/>
              </a:rPr>
              <a:t>yields,</a:t>
            </a:r>
            <a:r>
              <a:rPr sz="2800" spc="130" dirty="0">
                <a:latin typeface="Times New Roman" panose="02020603050405020304"/>
                <a:cs typeface="Times New Roman" panose="02020603050405020304"/>
              </a:rPr>
              <a:t> </a:t>
            </a:r>
            <a:r>
              <a:rPr sz="2800" dirty="0">
                <a:latin typeface="Times New Roman" panose="02020603050405020304"/>
                <a:cs typeface="Times New Roman" panose="02020603050405020304"/>
              </a:rPr>
              <a:t>enhanced</a:t>
            </a:r>
            <a:r>
              <a:rPr sz="2800" spc="125" dirty="0">
                <a:latin typeface="Times New Roman" panose="02020603050405020304"/>
                <a:cs typeface="Times New Roman" panose="02020603050405020304"/>
              </a:rPr>
              <a:t> </a:t>
            </a:r>
            <a:r>
              <a:rPr sz="2800" dirty="0">
                <a:latin typeface="Times New Roman" panose="02020603050405020304"/>
                <a:cs typeface="Times New Roman" panose="02020603050405020304"/>
              </a:rPr>
              <a:t>quality,</a:t>
            </a:r>
            <a:r>
              <a:rPr sz="2800" spc="14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reduced</a:t>
            </a:r>
            <a:r>
              <a:rPr sz="2800" spc="15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costs, </a:t>
            </a:r>
            <a:r>
              <a:rPr sz="2800" dirty="0">
                <a:latin typeface="Times New Roman" panose="02020603050405020304"/>
                <a:cs typeface="Times New Roman" panose="02020603050405020304"/>
              </a:rPr>
              <a:t>improved</a:t>
            </a:r>
            <a:r>
              <a:rPr sz="2800" spc="-5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sustainability,</a:t>
            </a:r>
            <a:r>
              <a:rPr sz="2800" spc="-8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overall</a:t>
            </a:r>
            <a:r>
              <a:rPr sz="2800" spc="-65" dirty="0">
                <a:latin typeface="Times New Roman" panose="02020603050405020304"/>
                <a:cs typeface="Times New Roman" panose="02020603050405020304"/>
              </a:rPr>
              <a:t> </a:t>
            </a:r>
            <a:r>
              <a:rPr sz="2800" dirty="0">
                <a:latin typeface="Times New Roman" panose="02020603050405020304"/>
                <a:cs typeface="Times New Roman" panose="02020603050405020304"/>
              </a:rPr>
              <a:t>efficiency</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60" dirty="0">
                <a:latin typeface="Times New Roman" panose="02020603050405020304"/>
                <a:cs typeface="Times New Roman" panose="02020603050405020304"/>
              </a:rPr>
              <a:t> </a:t>
            </a:r>
            <a:r>
              <a:rPr sz="2800" dirty="0">
                <a:latin typeface="Times New Roman" panose="02020603050405020304"/>
                <a:cs typeface="Times New Roman" panose="02020603050405020304"/>
              </a:rPr>
              <a:t>agricultural</a:t>
            </a:r>
            <a:r>
              <a:rPr sz="2800" spc="-5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operations.</a:t>
            </a:r>
            <a:endParaRPr sz="2800" dirty="0">
              <a:latin typeface="Times New Roman" panose="02020603050405020304"/>
              <a:cs typeface="Times New Roman" panose="02020603050405020304"/>
            </a:endParaRPr>
          </a:p>
          <a:p>
            <a:pPr marL="469900" marR="8255" indent="-457200" algn="just">
              <a:lnSpc>
                <a:spcPct val="100000"/>
              </a:lnSpc>
              <a:spcBef>
                <a:spcPts val="5"/>
              </a:spcBef>
              <a:buFont typeface="Wingdings" panose="05000000000000000000"/>
              <a:buChar char=""/>
              <a:tabLst>
                <a:tab pos="469900" algn="l"/>
              </a:tabLst>
            </a:pPr>
            <a:r>
              <a:rPr sz="2800" dirty="0">
                <a:latin typeface="Times New Roman" panose="02020603050405020304"/>
                <a:cs typeface="Times New Roman" panose="02020603050405020304"/>
              </a:rPr>
              <a:t>Its</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adoption</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is</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driven</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by</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need</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sustainable,</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efficient,</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data-</a:t>
            </a:r>
            <a:r>
              <a:rPr sz="2800" dirty="0">
                <a:latin typeface="Times New Roman" panose="02020603050405020304"/>
                <a:cs typeface="Times New Roman" panose="02020603050405020304"/>
              </a:rPr>
              <a:t>driven</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practices.</a:t>
            </a:r>
            <a:r>
              <a:rPr sz="2800" spc="25"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To </a:t>
            </a:r>
            <a:r>
              <a:rPr sz="2800" dirty="0">
                <a:latin typeface="Times New Roman" panose="02020603050405020304"/>
                <a:cs typeface="Times New Roman" panose="02020603050405020304"/>
              </a:rPr>
              <a:t>fully</a:t>
            </a:r>
            <a:r>
              <a:rPr sz="2800" spc="265" dirty="0">
                <a:latin typeface="Times New Roman" panose="02020603050405020304"/>
                <a:cs typeface="Times New Roman" panose="02020603050405020304"/>
              </a:rPr>
              <a:t> </a:t>
            </a:r>
            <a:r>
              <a:rPr sz="2800" dirty="0">
                <a:latin typeface="Times New Roman" panose="02020603050405020304"/>
                <a:cs typeface="Times New Roman" panose="02020603050405020304"/>
              </a:rPr>
              <a:t>realize</a:t>
            </a:r>
            <a:r>
              <a:rPr sz="2800" spc="240" dirty="0">
                <a:latin typeface="Times New Roman" panose="02020603050405020304"/>
                <a:cs typeface="Times New Roman" panose="02020603050405020304"/>
              </a:rPr>
              <a:t> </a:t>
            </a:r>
            <a:r>
              <a:rPr sz="2800" dirty="0">
                <a:latin typeface="Times New Roman" panose="02020603050405020304"/>
                <a:cs typeface="Times New Roman" panose="02020603050405020304"/>
              </a:rPr>
              <a:t>its</a:t>
            </a:r>
            <a:r>
              <a:rPr sz="2800" spc="254" dirty="0">
                <a:latin typeface="Times New Roman" panose="02020603050405020304"/>
                <a:cs typeface="Times New Roman" panose="02020603050405020304"/>
              </a:rPr>
              <a:t> </a:t>
            </a:r>
            <a:r>
              <a:rPr sz="2800" dirty="0">
                <a:latin typeface="Times New Roman" panose="02020603050405020304"/>
                <a:cs typeface="Times New Roman" panose="02020603050405020304"/>
              </a:rPr>
              <a:t>potential,</a:t>
            </a:r>
            <a:r>
              <a:rPr sz="2800" spc="254" dirty="0">
                <a:latin typeface="Times New Roman" panose="02020603050405020304"/>
                <a:cs typeface="Times New Roman" panose="02020603050405020304"/>
              </a:rPr>
              <a:t> </a:t>
            </a:r>
            <a:r>
              <a:rPr sz="2800" dirty="0">
                <a:latin typeface="Times New Roman" panose="02020603050405020304"/>
                <a:cs typeface="Times New Roman" panose="02020603050405020304"/>
              </a:rPr>
              <a:t>it</a:t>
            </a:r>
            <a:r>
              <a:rPr sz="2800" spc="254" dirty="0">
                <a:latin typeface="Times New Roman" panose="02020603050405020304"/>
                <a:cs typeface="Times New Roman" panose="02020603050405020304"/>
              </a:rPr>
              <a:t> </a:t>
            </a:r>
            <a:r>
              <a:rPr sz="2800" dirty="0">
                <a:latin typeface="Times New Roman" panose="02020603050405020304"/>
                <a:cs typeface="Times New Roman" panose="02020603050405020304"/>
              </a:rPr>
              <a:t>is</a:t>
            </a:r>
            <a:r>
              <a:rPr sz="2800" spc="254" dirty="0">
                <a:latin typeface="Times New Roman" panose="02020603050405020304"/>
                <a:cs typeface="Times New Roman" panose="02020603050405020304"/>
              </a:rPr>
              <a:t> </a:t>
            </a:r>
            <a:r>
              <a:rPr sz="2800" dirty="0">
                <a:latin typeface="Times New Roman" panose="02020603050405020304"/>
                <a:cs typeface="Times New Roman" panose="02020603050405020304"/>
              </a:rPr>
              <a:t>essential</a:t>
            </a:r>
            <a:r>
              <a:rPr sz="2800" spc="254"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26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provide</a:t>
            </a:r>
            <a:r>
              <a:rPr sz="2800" spc="245" dirty="0">
                <a:latin typeface="Times New Roman" panose="02020603050405020304"/>
                <a:cs typeface="Times New Roman" panose="02020603050405020304"/>
              </a:rPr>
              <a:t> </a:t>
            </a:r>
            <a:r>
              <a:rPr sz="2800" dirty="0">
                <a:latin typeface="Times New Roman" panose="02020603050405020304"/>
                <a:cs typeface="Times New Roman" panose="02020603050405020304"/>
              </a:rPr>
              <a:t>support,</a:t>
            </a:r>
            <a:r>
              <a:rPr sz="2800" spc="254" dirty="0">
                <a:latin typeface="Times New Roman" panose="02020603050405020304"/>
                <a:cs typeface="Times New Roman" panose="02020603050405020304"/>
              </a:rPr>
              <a:t> </a:t>
            </a:r>
            <a:r>
              <a:rPr sz="2800" dirty="0">
                <a:latin typeface="Times New Roman" panose="02020603050405020304"/>
                <a:cs typeface="Times New Roman" panose="02020603050405020304"/>
              </a:rPr>
              <a:t>education,</a:t>
            </a:r>
            <a:r>
              <a:rPr sz="2800" spc="254"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6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resources</a:t>
            </a:r>
            <a:r>
              <a:rPr sz="2800" spc="254"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26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farmers </a:t>
            </a:r>
            <a:r>
              <a:rPr sz="2800" dirty="0">
                <a:latin typeface="Times New Roman" panose="02020603050405020304"/>
                <a:cs typeface="Times New Roman" panose="02020603050405020304"/>
              </a:rPr>
              <a:t>and</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stakeholders,</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addressing</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challenges</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ensuring</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responsible</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use</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technology</a:t>
            </a:r>
            <a:r>
              <a:rPr sz="2800" spc="35"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in </a:t>
            </a:r>
            <a:r>
              <a:rPr sz="2800" spc="-10" dirty="0">
                <a:latin typeface="Times New Roman" panose="02020603050405020304"/>
                <a:cs typeface="Times New Roman" panose="02020603050405020304"/>
              </a:rPr>
              <a:t>agriculture.</a:t>
            </a:r>
            <a:endParaRPr sz="2800" dirty="0">
              <a:latin typeface="Times New Roman" panose="02020603050405020304"/>
              <a:cs typeface="Times New Roman" panose="02020603050405020304"/>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4" name="object 4"/>
          <p:cNvSpPr txBox="1">
            <a:spLocks noGrp="1"/>
          </p:cNvSpPr>
          <p:nvPr>
            <p:ph type="ftr" sz="quarter" idx="5"/>
          </p:nvPr>
        </p:nvSpPr>
        <p:spPr>
          <a:xfrm>
            <a:off x="1724660" y="9879965"/>
            <a:ext cx="1913890" cy="40640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 </a:t>
            </a:r>
            <a:r>
              <a:rPr spc="-20" dirty="0"/>
              <a:t>2024</a:t>
            </a:r>
            <a:endParaRPr spc="-20" dirty="0"/>
          </a:p>
        </p:txBody>
      </p:sp>
      <p:sp>
        <p:nvSpPr>
          <p:cNvPr id="5" name="object 5"/>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5086" rIns="0" bIns="0" rtlCol="0">
            <a:spAutoFit/>
          </a:bodyPr>
          <a:lstStyle/>
          <a:p>
            <a:pPr marL="7211695">
              <a:lnSpc>
                <a:spcPct val="100000"/>
              </a:lnSpc>
              <a:spcBef>
                <a:spcPts val="100"/>
              </a:spcBef>
            </a:pPr>
            <a:r>
              <a:rPr spc="-10" dirty="0"/>
              <a:t>OBJECTIVES</a:t>
            </a:r>
            <a:endParaRPr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2188845" cy="407670"/>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
        <p:nvSpPr>
          <p:cNvPr id="3" name="object 3"/>
          <p:cNvSpPr txBox="1"/>
          <p:nvPr/>
        </p:nvSpPr>
        <p:spPr>
          <a:xfrm>
            <a:off x="1724914" y="1884426"/>
            <a:ext cx="14830425" cy="6426200"/>
          </a:xfrm>
          <a:prstGeom prst="rect">
            <a:avLst/>
          </a:prstGeom>
        </p:spPr>
        <p:txBody>
          <a:bodyPr vert="horz" wrap="square" lIns="0" tIns="12065" rIns="0" bIns="0" rtlCol="0">
            <a:spAutoFit/>
          </a:bodyPr>
          <a:lstStyle/>
          <a:p>
            <a:pPr marL="170815">
              <a:lnSpc>
                <a:spcPct val="100000"/>
              </a:lnSpc>
              <a:spcBef>
                <a:spcPts val="95"/>
              </a:spcBef>
            </a:pPr>
            <a:r>
              <a:rPr sz="2800" b="1" dirty="0">
                <a:latin typeface="Times New Roman" panose="02020603050405020304"/>
                <a:cs typeface="Times New Roman" panose="02020603050405020304"/>
              </a:rPr>
              <a:t>AIM</a:t>
            </a:r>
            <a:r>
              <a:rPr sz="2800" b="1" spc="-40" dirty="0">
                <a:latin typeface="Times New Roman" panose="02020603050405020304"/>
                <a:cs typeface="Times New Roman" panose="02020603050405020304"/>
              </a:rPr>
              <a:t> </a:t>
            </a:r>
            <a:r>
              <a:rPr sz="2800" b="1" spc="-20" dirty="0">
                <a:latin typeface="Times New Roman" panose="02020603050405020304"/>
                <a:cs typeface="Times New Roman" panose="02020603050405020304"/>
              </a:rPr>
              <a:t>OF</a:t>
            </a:r>
            <a:r>
              <a:rPr sz="2800" b="1" spc="-155"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THE</a:t>
            </a:r>
            <a:r>
              <a:rPr sz="2800" b="1" spc="-30" dirty="0">
                <a:latin typeface="Times New Roman" panose="02020603050405020304"/>
                <a:cs typeface="Times New Roman" panose="02020603050405020304"/>
              </a:rPr>
              <a:t> </a:t>
            </a:r>
            <a:r>
              <a:rPr sz="2800" b="1" spc="-10" dirty="0">
                <a:latin typeface="Times New Roman" panose="02020603050405020304"/>
                <a:cs typeface="Times New Roman" panose="02020603050405020304"/>
              </a:rPr>
              <a:t>PROJECT:</a:t>
            </a:r>
            <a:endParaRPr sz="2800">
              <a:latin typeface="Times New Roman" panose="02020603050405020304"/>
              <a:cs typeface="Times New Roman" panose="02020603050405020304"/>
            </a:endParaRPr>
          </a:p>
          <a:p>
            <a:pPr>
              <a:lnSpc>
                <a:spcPct val="100000"/>
              </a:lnSpc>
              <a:spcBef>
                <a:spcPts val="140"/>
              </a:spcBef>
            </a:pPr>
            <a:endParaRPr sz="2800">
              <a:latin typeface="Times New Roman" panose="02020603050405020304"/>
              <a:cs typeface="Times New Roman" panose="02020603050405020304"/>
            </a:endParaRPr>
          </a:p>
          <a:p>
            <a:pPr marL="469900" marR="8255" indent="-457200" algn="just">
              <a:lnSpc>
                <a:spcPct val="100000"/>
              </a:lnSpc>
              <a:buFont typeface="Wingdings" panose="05000000000000000000"/>
              <a:buChar char=""/>
              <a:tabLst>
                <a:tab pos="469900" algn="l"/>
              </a:tabLst>
            </a:pPr>
            <a:r>
              <a:rPr sz="2800" dirty="0">
                <a:latin typeface="Times New Roman" panose="02020603050405020304"/>
                <a:cs typeface="Times New Roman" panose="02020603050405020304"/>
              </a:rPr>
              <a:t>The</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project</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seeks</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empower</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individuals</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with</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foundational</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skills</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knowledge</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necessary</a:t>
            </a:r>
            <a:r>
              <a:rPr sz="2800" spc="3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for </a:t>
            </a:r>
            <a:r>
              <a:rPr sz="2800" dirty="0">
                <a:latin typeface="Times New Roman" panose="02020603050405020304"/>
                <a:cs typeface="Times New Roman" panose="02020603050405020304"/>
              </a:rPr>
              <a:t>personal</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development,</a:t>
            </a:r>
            <a:r>
              <a:rPr sz="2800" spc="-3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Socio-</a:t>
            </a:r>
            <a:r>
              <a:rPr sz="2800" dirty="0">
                <a:latin typeface="Times New Roman" panose="02020603050405020304"/>
                <a:cs typeface="Times New Roman" panose="02020603050405020304"/>
              </a:rPr>
              <a:t>economic,</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advancement</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active</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participation</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their</a:t>
            </a:r>
            <a:r>
              <a:rPr sz="2800" spc="-4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communities.</a:t>
            </a:r>
            <a:endParaRPr sz="2800">
              <a:latin typeface="Times New Roman" panose="02020603050405020304"/>
              <a:cs typeface="Times New Roman" panose="02020603050405020304"/>
            </a:endParaRPr>
          </a:p>
          <a:p>
            <a:pPr marL="469900" marR="5715" indent="-457200" algn="just">
              <a:lnSpc>
                <a:spcPct val="100000"/>
              </a:lnSpc>
              <a:buFont typeface="Wingdings" panose="05000000000000000000"/>
              <a:buChar char=""/>
              <a:tabLst>
                <a:tab pos="469900" algn="l"/>
              </a:tabLst>
            </a:pPr>
            <a:r>
              <a:rPr sz="2800" dirty="0">
                <a:latin typeface="Times New Roman" panose="02020603050405020304"/>
                <a:cs typeface="Times New Roman" panose="02020603050405020304"/>
              </a:rPr>
              <a:t>Enhancing</a:t>
            </a:r>
            <a:r>
              <a:rPr sz="2800" spc="155"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16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productivity</a:t>
            </a:r>
            <a:r>
              <a:rPr sz="2800" spc="17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160" dirty="0">
                <a:latin typeface="Times New Roman" panose="02020603050405020304"/>
                <a:cs typeface="Times New Roman" panose="02020603050405020304"/>
              </a:rPr>
              <a:t> </a:t>
            </a:r>
            <a:r>
              <a:rPr sz="2800" dirty="0">
                <a:latin typeface="Times New Roman" panose="02020603050405020304"/>
                <a:cs typeface="Times New Roman" panose="02020603050405020304"/>
              </a:rPr>
              <a:t>quality</a:t>
            </a:r>
            <a:r>
              <a:rPr sz="2800" spc="17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through</a:t>
            </a:r>
            <a:r>
              <a:rPr sz="2800" spc="16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145" dirty="0">
                <a:latin typeface="Times New Roman" panose="02020603050405020304"/>
                <a:cs typeface="Times New Roman" panose="02020603050405020304"/>
              </a:rPr>
              <a:t> </a:t>
            </a:r>
            <a:r>
              <a:rPr sz="2800" dirty="0">
                <a:latin typeface="Times New Roman" panose="02020603050405020304"/>
                <a:cs typeface="Times New Roman" panose="02020603050405020304"/>
              </a:rPr>
              <a:t>implementation</a:t>
            </a:r>
            <a:r>
              <a:rPr sz="2800" spc="165"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160" dirty="0">
                <a:latin typeface="Times New Roman" panose="02020603050405020304"/>
                <a:cs typeface="Times New Roman" panose="02020603050405020304"/>
              </a:rPr>
              <a:t> </a:t>
            </a:r>
            <a:r>
              <a:rPr sz="2800" dirty="0">
                <a:latin typeface="Times New Roman" panose="02020603050405020304"/>
                <a:cs typeface="Times New Roman" panose="02020603050405020304"/>
              </a:rPr>
              <a:t>AI</a:t>
            </a:r>
            <a:r>
              <a:rPr sz="2800" spc="16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technologies.Improving </a:t>
            </a:r>
            <a:r>
              <a:rPr sz="2800" dirty="0">
                <a:latin typeface="Times New Roman" panose="02020603050405020304"/>
                <a:cs typeface="Times New Roman" panose="02020603050405020304"/>
              </a:rPr>
              <a:t>resource</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efficiency</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by</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optimizing</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use</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water,</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fertilizers,</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other</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inputs.</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Empowering</a:t>
            </a:r>
            <a:r>
              <a:rPr sz="2800" spc="-2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farmers </a:t>
            </a:r>
            <a:r>
              <a:rPr sz="2800" dirty="0">
                <a:latin typeface="Times New Roman" panose="02020603050405020304"/>
                <a:cs typeface="Times New Roman" panose="02020603050405020304"/>
              </a:rPr>
              <a:t>with</a:t>
            </a:r>
            <a:r>
              <a:rPr sz="2800" spc="-2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data-</a:t>
            </a:r>
            <a:r>
              <a:rPr sz="2800" dirty="0">
                <a:latin typeface="Times New Roman" panose="02020603050405020304"/>
                <a:cs typeface="Times New Roman" panose="02020603050405020304"/>
              </a:rPr>
              <a:t>driven</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insights</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informed</a:t>
            </a:r>
            <a:r>
              <a:rPr sz="2800" spc="-1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decision-</a:t>
            </a:r>
            <a:r>
              <a:rPr sz="2800" dirty="0">
                <a:latin typeface="Times New Roman" panose="02020603050405020304"/>
                <a:cs typeface="Times New Roman" panose="02020603050405020304"/>
              </a:rPr>
              <a:t>making</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sustainable</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agricultural</a:t>
            </a:r>
            <a:r>
              <a:rPr sz="2800" spc="-5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practices</a:t>
            </a:r>
            <a:endParaRPr sz="2800">
              <a:latin typeface="Times New Roman" panose="02020603050405020304"/>
              <a:cs typeface="Times New Roman" panose="02020603050405020304"/>
            </a:endParaRPr>
          </a:p>
          <a:p>
            <a:pPr>
              <a:lnSpc>
                <a:spcPct val="100000"/>
              </a:lnSpc>
              <a:spcBef>
                <a:spcPts val="140"/>
              </a:spcBef>
              <a:buFont typeface="Wingdings" panose="05000000000000000000"/>
              <a:buChar char=""/>
            </a:pPr>
            <a:endParaRPr sz="2800">
              <a:latin typeface="Times New Roman" panose="02020603050405020304"/>
              <a:cs typeface="Times New Roman" panose="02020603050405020304"/>
            </a:endParaRPr>
          </a:p>
          <a:p>
            <a:pPr marL="190500">
              <a:lnSpc>
                <a:spcPct val="100000"/>
              </a:lnSpc>
            </a:pPr>
            <a:r>
              <a:rPr sz="2800" b="1" dirty="0">
                <a:latin typeface="Times New Roman" panose="02020603050405020304"/>
                <a:cs typeface="Times New Roman" panose="02020603050405020304"/>
              </a:rPr>
              <a:t>SCOPE</a:t>
            </a:r>
            <a:r>
              <a:rPr sz="2800" b="1" spc="-45" dirty="0">
                <a:latin typeface="Times New Roman" panose="02020603050405020304"/>
                <a:cs typeface="Times New Roman" panose="02020603050405020304"/>
              </a:rPr>
              <a:t> </a:t>
            </a:r>
            <a:r>
              <a:rPr sz="2800" b="1" spc="-10" dirty="0">
                <a:latin typeface="Times New Roman" panose="02020603050405020304"/>
                <a:cs typeface="Times New Roman" panose="02020603050405020304"/>
              </a:rPr>
              <a:t>OF</a:t>
            </a:r>
            <a:r>
              <a:rPr sz="2800" b="1" spc="-165"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THE</a:t>
            </a:r>
            <a:r>
              <a:rPr sz="2800" b="1" spc="-45" dirty="0">
                <a:latin typeface="Times New Roman" panose="02020603050405020304"/>
                <a:cs typeface="Times New Roman" panose="02020603050405020304"/>
              </a:rPr>
              <a:t> </a:t>
            </a:r>
            <a:r>
              <a:rPr sz="2800" b="1" spc="-10" dirty="0">
                <a:latin typeface="Times New Roman" panose="02020603050405020304"/>
                <a:cs typeface="Times New Roman" panose="02020603050405020304"/>
              </a:rPr>
              <a:t>PROJECT:</a:t>
            </a:r>
            <a:endParaRPr sz="2800">
              <a:latin typeface="Times New Roman" panose="02020603050405020304"/>
              <a:cs typeface="Times New Roman" panose="02020603050405020304"/>
            </a:endParaRPr>
          </a:p>
          <a:p>
            <a:pPr>
              <a:lnSpc>
                <a:spcPct val="100000"/>
              </a:lnSpc>
              <a:spcBef>
                <a:spcPts val="145"/>
              </a:spcBef>
            </a:pPr>
            <a:endParaRPr sz="2800">
              <a:latin typeface="Times New Roman" panose="02020603050405020304"/>
              <a:cs typeface="Times New Roman" panose="02020603050405020304"/>
            </a:endParaRPr>
          </a:p>
          <a:p>
            <a:pPr marL="469900" marR="5080" indent="-457200" algn="just">
              <a:lnSpc>
                <a:spcPct val="100000"/>
              </a:lnSpc>
              <a:buFont typeface="Wingdings" panose="05000000000000000000"/>
              <a:buChar char=""/>
              <a:tabLst>
                <a:tab pos="469900" algn="l"/>
              </a:tabLst>
            </a:pPr>
            <a:r>
              <a:rPr sz="2800" dirty="0">
                <a:latin typeface="Times New Roman" panose="02020603050405020304"/>
                <a:cs typeface="Times New Roman" panose="02020603050405020304"/>
              </a:rPr>
              <a:t>The</a:t>
            </a:r>
            <a:r>
              <a:rPr sz="2800" spc="50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project</a:t>
            </a:r>
            <a:r>
              <a:rPr sz="2800" spc="505" dirty="0">
                <a:latin typeface="Times New Roman" panose="02020603050405020304"/>
                <a:cs typeface="Times New Roman" panose="02020603050405020304"/>
              </a:rPr>
              <a:t>  </a:t>
            </a:r>
            <a:r>
              <a:rPr sz="2800" dirty="0">
                <a:latin typeface="Times New Roman" panose="02020603050405020304"/>
                <a:cs typeface="Times New Roman" panose="02020603050405020304"/>
              </a:rPr>
              <a:t>targets</a:t>
            </a:r>
            <a:r>
              <a:rPr sz="2800" spc="509" dirty="0">
                <a:latin typeface="Times New Roman" panose="02020603050405020304"/>
                <a:cs typeface="Times New Roman" panose="02020603050405020304"/>
              </a:rPr>
              <a:t>  </a:t>
            </a:r>
            <a:r>
              <a:rPr sz="2800" dirty="0">
                <a:latin typeface="Times New Roman" panose="02020603050405020304"/>
                <a:cs typeface="Times New Roman" panose="02020603050405020304"/>
              </a:rPr>
              <a:t>individuals</a:t>
            </a:r>
            <a:r>
              <a:rPr sz="2800" spc="505" dirty="0">
                <a:latin typeface="Times New Roman" panose="02020603050405020304"/>
                <a:cs typeface="Times New Roman" panose="02020603050405020304"/>
              </a:rPr>
              <a:t>  </a:t>
            </a:r>
            <a:r>
              <a:rPr sz="2800" dirty="0">
                <a:latin typeface="Times New Roman" panose="02020603050405020304"/>
                <a:cs typeface="Times New Roman" panose="02020603050405020304"/>
              </a:rPr>
              <a:t>within</a:t>
            </a:r>
            <a:r>
              <a:rPr sz="2800" spc="505" dirty="0">
                <a:latin typeface="Times New Roman" panose="02020603050405020304"/>
                <a:cs typeface="Times New Roman" panose="02020603050405020304"/>
              </a:rPr>
              <a:t>  </a:t>
            </a:r>
            <a:r>
              <a:rPr sz="2800" dirty="0">
                <a:latin typeface="Times New Roman" panose="02020603050405020304"/>
                <a:cs typeface="Times New Roman" panose="02020603050405020304"/>
              </a:rPr>
              <a:t>marginalized</a:t>
            </a:r>
            <a:r>
              <a:rPr sz="2800" spc="505" dirty="0">
                <a:latin typeface="Times New Roman" panose="02020603050405020304"/>
                <a:cs typeface="Times New Roman" panose="02020603050405020304"/>
              </a:rPr>
              <a:t>  </a:t>
            </a:r>
            <a:r>
              <a:rPr sz="2800" dirty="0">
                <a:latin typeface="Times New Roman" panose="02020603050405020304"/>
                <a:cs typeface="Times New Roman" panose="02020603050405020304"/>
              </a:rPr>
              <a:t>communities</a:t>
            </a:r>
            <a:r>
              <a:rPr sz="2800" spc="509" dirty="0">
                <a:latin typeface="Times New Roman" panose="02020603050405020304"/>
                <a:cs typeface="Times New Roman" panose="02020603050405020304"/>
              </a:rPr>
              <a:t>  </a:t>
            </a:r>
            <a:r>
              <a:rPr sz="2800" dirty="0">
                <a:latin typeface="Times New Roman" panose="02020603050405020304"/>
                <a:cs typeface="Times New Roman" panose="02020603050405020304"/>
              </a:rPr>
              <a:t>who</a:t>
            </a:r>
            <a:r>
              <a:rPr sz="2800" spc="50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face</a:t>
            </a:r>
            <a:r>
              <a:rPr sz="2800" spc="500" dirty="0">
                <a:latin typeface="Times New Roman" panose="02020603050405020304"/>
                <a:cs typeface="Times New Roman" panose="02020603050405020304"/>
              </a:rPr>
              <a:t>  </a:t>
            </a:r>
            <a:r>
              <a:rPr sz="2800" dirty="0">
                <a:latin typeface="Times New Roman" panose="02020603050405020304"/>
                <a:cs typeface="Times New Roman" panose="02020603050405020304"/>
              </a:rPr>
              <a:t>barriers</a:t>
            </a:r>
            <a:r>
              <a:rPr sz="2800" spc="505"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to </a:t>
            </a:r>
            <a:r>
              <a:rPr sz="2800" dirty="0">
                <a:latin typeface="Times New Roman" panose="02020603050405020304"/>
                <a:cs typeface="Times New Roman" panose="02020603050405020304"/>
              </a:rPr>
              <a:t>accessingquality</a:t>
            </a:r>
            <a:r>
              <a:rPr sz="2800" spc="505" dirty="0">
                <a:latin typeface="Times New Roman" panose="02020603050405020304"/>
                <a:cs typeface="Times New Roman" panose="02020603050405020304"/>
              </a:rPr>
              <a:t> </a:t>
            </a:r>
            <a:r>
              <a:rPr sz="2800" dirty="0">
                <a:latin typeface="Times New Roman" panose="02020603050405020304"/>
                <a:cs typeface="Times New Roman" panose="02020603050405020304"/>
              </a:rPr>
              <a:t>education</a:t>
            </a:r>
            <a:r>
              <a:rPr sz="2800" spc="515" dirty="0">
                <a:latin typeface="Times New Roman" panose="02020603050405020304"/>
                <a:cs typeface="Times New Roman" panose="02020603050405020304"/>
              </a:rPr>
              <a:t> </a:t>
            </a:r>
            <a:r>
              <a:rPr sz="2800" dirty="0">
                <a:latin typeface="Times New Roman" panose="02020603050405020304"/>
                <a:cs typeface="Times New Roman" panose="02020603050405020304"/>
              </a:rPr>
              <a:t>.</a:t>
            </a:r>
            <a:r>
              <a:rPr sz="2800" spc="49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This</a:t>
            </a:r>
            <a:r>
              <a:rPr sz="2800" spc="505" dirty="0">
                <a:latin typeface="Times New Roman" panose="02020603050405020304"/>
                <a:cs typeface="Times New Roman" panose="02020603050405020304"/>
              </a:rPr>
              <a:t> </a:t>
            </a:r>
            <a:r>
              <a:rPr sz="2800" dirty="0">
                <a:latin typeface="Times New Roman" panose="02020603050405020304"/>
                <a:cs typeface="Times New Roman" panose="02020603050405020304"/>
              </a:rPr>
              <a:t>may</a:t>
            </a:r>
            <a:r>
              <a:rPr sz="2800" spc="49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include</a:t>
            </a:r>
            <a:r>
              <a:rPr sz="2800" spc="509" dirty="0">
                <a:latin typeface="Times New Roman" panose="02020603050405020304"/>
                <a:cs typeface="Times New Roman" panose="02020603050405020304"/>
              </a:rPr>
              <a:t> </a:t>
            </a:r>
            <a:r>
              <a:rPr sz="2800" dirty="0">
                <a:latin typeface="Times New Roman" panose="02020603050405020304"/>
                <a:cs typeface="Times New Roman" panose="02020603050405020304"/>
              </a:rPr>
              <a:t>children,</a:t>
            </a:r>
            <a:r>
              <a:rPr sz="2800" spc="500" dirty="0">
                <a:latin typeface="Times New Roman" panose="02020603050405020304"/>
                <a:cs typeface="Times New Roman" panose="02020603050405020304"/>
              </a:rPr>
              <a:t> </a:t>
            </a:r>
            <a:r>
              <a:rPr sz="2800" dirty="0">
                <a:latin typeface="Times New Roman" panose="02020603050405020304"/>
                <a:cs typeface="Times New Roman" panose="02020603050405020304"/>
              </a:rPr>
              <a:t>adolescents</a:t>
            </a:r>
            <a:r>
              <a:rPr sz="2800" spc="505" dirty="0">
                <a:latin typeface="Times New Roman" panose="02020603050405020304"/>
                <a:cs typeface="Times New Roman" panose="02020603050405020304"/>
              </a:rPr>
              <a:t> </a:t>
            </a:r>
            <a:r>
              <a:rPr sz="2800" dirty="0">
                <a:latin typeface="Times New Roman" panose="02020603050405020304"/>
                <a:cs typeface="Times New Roman" panose="02020603050405020304"/>
              </a:rPr>
              <a:t>,</a:t>
            </a:r>
            <a:r>
              <a:rPr sz="2800" spc="50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500" dirty="0">
                <a:latin typeface="Times New Roman" panose="02020603050405020304"/>
                <a:cs typeface="Times New Roman" panose="02020603050405020304"/>
              </a:rPr>
              <a:t> </a:t>
            </a:r>
            <a:r>
              <a:rPr sz="2800" dirty="0">
                <a:latin typeface="Times New Roman" panose="02020603050405020304"/>
                <a:cs typeface="Times New Roman" panose="02020603050405020304"/>
              </a:rPr>
              <a:t>adults</a:t>
            </a:r>
            <a:r>
              <a:rPr sz="2800" spc="495"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495" dirty="0">
                <a:latin typeface="Times New Roman" panose="02020603050405020304"/>
                <a:cs typeface="Times New Roman" panose="02020603050405020304"/>
              </a:rPr>
              <a:t> </a:t>
            </a:r>
            <a:r>
              <a:rPr sz="2800" dirty="0">
                <a:latin typeface="Times New Roman" panose="02020603050405020304"/>
                <a:cs typeface="Times New Roman" panose="02020603050405020304"/>
              </a:rPr>
              <a:t>varying</a:t>
            </a:r>
            <a:r>
              <a:rPr sz="2800" spc="509"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age </a:t>
            </a:r>
            <a:r>
              <a:rPr sz="2800" dirty="0">
                <a:latin typeface="Times New Roman" panose="02020603050405020304"/>
                <a:cs typeface="Times New Roman" panose="02020603050405020304"/>
              </a:rPr>
              <a:t>groups</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education</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back</a:t>
            </a:r>
            <a:r>
              <a:rPr sz="2800" spc="-3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grounds.</a:t>
            </a:r>
            <a:endParaRPr sz="2800">
              <a:latin typeface="Times New Roman" panose="02020603050405020304"/>
              <a:cs typeface="Times New Roman" panose="02020603050405020304"/>
            </a:endParaRPr>
          </a:p>
          <a:p>
            <a:pPr marL="469900" marR="5080" indent="-457200" algn="just">
              <a:lnSpc>
                <a:spcPct val="100000"/>
              </a:lnSpc>
              <a:buFont typeface="Wingdings" panose="05000000000000000000"/>
              <a:buChar char=""/>
              <a:tabLst>
                <a:tab pos="469900" algn="l"/>
              </a:tabLst>
            </a:pPr>
            <a:r>
              <a:rPr sz="2800" dirty="0">
                <a:latin typeface="Times New Roman" panose="02020603050405020304"/>
                <a:cs typeface="Times New Roman" panose="02020603050405020304"/>
              </a:rPr>
              <a:t>Establishing</a:t>
            </a:r>
            <a:r>
              <a:rPr sz="2800" spc="155" dirty="0">
                <a:latin typeface="Times New Roman" panose="02020603050405020304"/>
                <a:cs typeface="Times New Roman" panose="02020603050405020304"/>
              </a:rPr>
              <a:t> </a:t>
            </a:r>
            <a:r>
              <a:rPr sz="2800" dirty="0">
                <a:latin typeface="Times New Roman" panose="02020603050405020304"/>
                <a:cs typeface="Times New Roman" panose="02020603050405020304"/>
              </a:rPr>
              <a:t>a</a:t>
            </a:r>
            <a:r>
              <a:rPr sz="2800" spc="140" dirty="0">
                <a:latin typeface="Times New Roman" panose="02020603050405020304"/>
                <a:cs typeface="Times New Roman" panose="02020603050405020304"/>
              </a:rPr>
              <a:t> </a:t>
            </a:r>
            <a:r>
              <a:rPr sz="2800" dirty="0">
                <a:latin typeface="Times New Roman" panose="02020603050405020304"/>
                <a:cs typeface="Times New Roman" panose="02020603050405020304"/>
              </a:rPr>
              <a:t>framework</a:t>
            </a:r>
            <a:r>
              <a:rPr sz="2800" spc="16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16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remote</a:t>
            </a:r>
            <a:r>
              <a:rPr sz="2800" spc="160" dirty="0">
                <a:latin typeface="Times New Roman" panose="02020603050405020304"/>
                <a:cs typeface="Times New Roman" panose="02020603050405020304"/>
              </a:rPr>
              <a:t> </a:t>
            </a:r>
            <a:r>
              <a:rPr sz="2800" dirty="0">
                <a:latin typeface="Times New Roman" panose="02020603050405020304"/>
                <a:cs typeface="Times New Roman" panose="02020603050405020304"/>
              </a:rPr>
              <a:t>monitoring</a:t>
            </a:r>
            <a:r>
              <a:rPr sz="2800" spc="16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155"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control</a:t>
            </a:r>
            <a:r>
              <a:rPr sz="2800" spc="140"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14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160" dirty="0">
                <a:latin typeface="Times New Roman" panose="02020603050405020304"/>
                <a:cs typeface="Times New Roman" panose="02020603050405020304"/>
              </a:rPr>
              <a:t> </a:t>
            </a:r>
            <a:r>
              <a:rPr sz="2800" dirty="0">
                <a:latin typeface="Times New Roman" panose="02020603050405020304"/>
                <a:cs typeface="Times New Roman" panose="02020603050405020304"/>
              </a:rPr>
              <a:t>operations</a:t>
            </a:r>
            <a:r>
              <a:rPr sz="2800" spc="15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through</a:t>
            </a:r>
            <a:r>
              <a:rPr sz="2800" spc="16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mobile </a:t>
            </a:r>
            <a:r>
              <a:rPr sz="2800" dirty="0">
                <a:latin typeface="Times New Roman" panose="02020603050405020304"/>
                <a:cs typeface="Times New Roman" panose="02020603050405020304"/>
              </a:rPr>
              <a:t>or</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web</a:t>
            </a:r>
            <a:r>
              <a:rPr sz="2800" spc="-1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applications.</a:t>
            </a:r>
            <a:endParaRPr sz="2800">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75742" rIns="0" bIns="0" rtlCol="0">
            <a:spAutoFit/>
          </a:bodyPr>
          <a:lstStyle/>
          <a:p>
            <a:pPr marL="4855210">
              <a:lnSpc>
                <a:spcPct val="100000"/>
              </a:lnSpc>
              <a:spcBef>
                <a:spcPts val="100"/>
              </a:spcBef>
            </a:pPr>
            <a:r>
              <a:rPr dirty="0"/>
              <a:t>TIMELINE</a:t>
            </a:r>
            <a:r>
              <a:rPr spc="-35" dirty="0"/>
              <a:t> </a:t>
            </a:r>
            <a:r>
              <a:rPr dirty="0"/>
              <a:t>OF</a:t>
            </a:r>
            <a:r>
              <a:rPr spc="-204" dirty="0"/>
              <a:t> </a:t>
            </a:r>
            <a:r>
              <a:rPr dirty="0"/>
              <a:t>THE</a:t>
            </a:r>
            <a:r>
              <a:rPr spc="-5" dirty="0"/>
              <a:t> </a:t>
            </a:r>
            <a:r>
              <a:rPr spc="-10" dirty="0"/>
              <a:t>PROJECT</a:t>
            </a:r>
            <a:endParaRPr spc="-10" dirty="0"/>
          </a:p>
        </p:txBody>
      </p:sp>
      <p:grpSp>
        <p:nvGrpSpPr>
          <p:cNvPr id="3" name="object 3"/>
          <p:cNvGrpSpPr/>
          <p:nvPr/>
        </p:nvGrpSpPr>
        <p:grpSpPr>
          <a:xfrm>
            <a:off x="5292534" y="2106929"/>
            <a:ext cx="10266045" cy="5554980"/>
            <a:chOff x="5292534" y="2106929"/>
            <a:chExt cx="10266045" cy="5554980"/>
          </a:xfrm>
        </p:grpSpPr>
        <p:sp>
          <p:nvSpPr>
            <p:cNvPr id="4" name="object 4"/>
            <p:cNvSpPr/>
            <p:nvPr/>
          </p:nvSpPr>
          <p:spPr>
            <a:xfrm>
              <a:off x="5302885" y="2106929"/>
              <a:ext cx="10238740" cy="925830"/>
            </a:xfrm>
            <a:custGeom>
              <a:avLst/>
              <a:gdLst/>
              <a:ahLst/>
              <a:cxnLst/>
              <a:rect l="l" t="t" r="r" b="b"/>
              <a:pathLst>
                <a:path w="10238740" h="925830">
                  <a:moveTo>
                    <a:pt x="10238740" y="0"/>
                  </a:moveTo>
                  <a:lnTo>
                    <a:pt x="7679055" y="0"/>
                  </a:lnTo>
                  <a:lnTo>
                    <a:pt x="5119370" y="0"/>
                  </a:lnTo>
                  <a:lnTo>
                    <a:pt x="2559685" y="0"/>
                  </a:lnTo>
                  <a:lnTo>
                    <a:pt x="0" y="0"/>
                  </a:lnTo>
                  <a:lnTo>
                    <a:pt x="0" y="925830"/>
                  </a:lnTo>
                  <a:lnTo>
                    <a:pt x="2559685" y="925830"/>
                  </a:lnTo>
                  <a:lnTo>
                    <a:pt x="5119370" y="925830"/>
                  </a:lnTo>
                  <a:lnTo>
                    <a:pt x="7679055" y="925830"/>
                  </a:lnTo>
                  <a:lnTo>
                    <a:pt x="10238740" y="925830"/>
                  </a:lnTo>
                  <a:lnTo>
                    <a:pt x="10238740" y="0"/>
                  </a:lnTo>
                  <a:close/>
                </a:path>
              </a:pathLst>
            </a:custGeom>
            <a:solidFill>
              <a:srgbClr val="E38312"/>
            </a:solidFill>
          </p:spPr>
          <p:txBody>
            <a:bodyPr wrap="square" lIns="0" tIns="0" rIns="0" bIns="0" rtlCol="0"/>
            <a:lstStyle/>
            <a:p/>
          </p:txBody>
        </p:sp>
        <p:sp>
          <p:nvSpPr>
            <p:cNvPr id="5" name="object 5"/>
            <p:cNvSpPr/>
            <p:nvPr/>
          </p:nvSpPr>
          <p:spPr>
            <a:xfrm>
              <a:off x="5302885" y="3032759"/>
              <a:ext cx="5119370" cy="925830"/>
            </a:xfrm>
            <a:custGeom>
              <a:avLst/>
              <a:gdLst/>
              <a:ahLst/>
              <a:cxnLst/>
              <a:rect l="l" t="t" r="r" b="b"/>
              <a:pathLst>
                <a:path w="5119370" h="925829">
                  <a:moveTo>
                    <a:pt x="5119370" y="0"/>
                  </a:moveTo>
                  <a:lnTo>
                    <a:pt x="2559685" y="0"/>
                  </a:lnTo>
                  <a:lnTo>
                    <a:pt x="0" y="0"/>
                  </a:lnTo>
                  <a:lnTo>
                    <a:pt x="0" y="925830"/>
                  </a:lnTo>
                  <a:lnTo>
                    <a:pt x="2559685" y="925830"/>
                  </a:lnTo>
                  <a:lnTo>
                    <a:pt x="5119370" y="925830"/>
                  </a:lnTo>
                  <a:lnTo>
                    <a:pt x="5119370" y="0"/>
                  </a:lnTo>
                  <a:close/>
                </a:path>
              </a:pathLst>
            </a:custGeom>
            <a:solidFill>
              <a:srgbClr val="F5D9CC"/>
            </a:solidFill>
          </p:spPr>
          <p:txBody>
            <a:bodyPr wrap="square" lIns="0" tIns="0" rIns="0" bIns="0" rtlCol="0"/>
            <a:lstStyle/>
            <a:p/>
          </p:txBody>
        </p:sp>
        <p:sp>
          <p:nvSpPr>
            <p:cNvPr id="6" name="object 6"/>
            <p:cNvSpPr/>
            <p:nvPr/>
          </p:nvSpPr>
          <p:spPr>
            <a:xfrm>
              <a:off x="5302885" y="3958602"/>
              <a:ext cx="5119370" cy="925830"/>
            </a:xfrm>
            <a:custGeom>
              <a:avLst/>
              <a:gdLst/>
              <a:ahLst/>
              <a:cxnLst/>
              <a:rect l="l" t="t" r="r" b="b"/>
              <a:pathLst>
                <a:path w="5119370" h="925829">
                  <a:moveTo>
                    <a:pt x="5119370" y="0"/>
                  </a:moveTo>
                  <a:lnTo>
                    <a:pt x="2559685" y="0"/>
                  </a:lnTo>
                  <a:lnTo>
                    <a:pt x="0" y="0"/>
                  </a:lnTo>
                  <a:lnTo>
                    <a:pt x="0" y="925817"/>
                  </a:lnTo>
                  <a:lnTo>
                    <a:pt x="2559685" y="925817"/>
                  </a:lnTo>
                  <a:lnTo>
                    <a:pt x="5119370" y="925817"/>
                  </a:lnTo>
                  <a:lnTo>
                    <a:pt x="5119370" y="0"/>
                  </a:lnTo>
                  <a:close/>
                </a:path>
              </a:pathLst>
            </a:custGeom>
            <a:solidFill>
              <a:srgbClr val="F9ECE7"/>
            </a:solidFill>
          </p:spPr>
          <p:txBody>
            <a:bodyPr wrap="square" lIns="0" tIns="0" rIns="0" bIns="0" rtlCol="0"/>
            <a:lstStyle/>
            <a:p/>
          </p:txBody>
        </p:sp>
        <p:sp>
          <p:nvSpPr>
            <p:cNvPr id="7" name="object 7"/>
            <p:cNvSpPr/>
            <p:nvPr/>
          </p:nvSpPr>
          <p:spPr>
            <a:xfrm>
              <a:off x="7862570" y="4884419"/>
              <a:ext cx="5119370" cy="925830"/>
            </a:xfrm>
            <a:custGeom>
              <a:avLst/>
              <a:gdLst/>
              <a:ahLst/>
              <a:cxnLst/>
              <a:rect l="l" t="t" r="r" b="b"/>
              <a:pathLst>
                <a:path w="5119370" h="925829">
                  <a:moveTo>
                    <a:pt x="5119370" y="0"/>
                  </a:moveTo>
                  <a:lnTo>
                    <a:pt x="2559685" y="0"/>
                  </a:lnTo>
                  <a:lnTo>
                    <a:pt x="0" y="0"/>
                  </a:lnTo>
                  <a:lnTo>
                    <a:pt x="0" y="925830"/>
                  </a:lnTo>
                  <a:lnTo>
                    <a:pt x="2559685" y="925830"/>
                  </a:lnTo>
                  <a:lnTo>
                    <a:pt x="5119370" y="925830"/>
                  </a:lnTo>
                  <a:lnTo>
                    <a:pt x="5119370" y="0"/>
                  </a:lnTo>
                  <a:close/>
                </a:path>
              </a:pathLst>
            </a:custGeom>
            <a:solidFill>
              <a:srgbClr val="F5D9CC"/>
            </a:solidFill>
          </p:spPr>
          <p:txBody>
            <a:bodyPr wrap="square" lIns="0" tIns="0" rIns="0" bIns="0" rtlCol="0"/>
            <a:lstStyle/>
            <a:p/>
          </p:txBody>
        </p:sp>
        <p:sp>
          <p:nvSpPr>
            <p:cNvPr id="8" name="object 8"/>
            <p:cNvSpPr/>
            <p:nvPr/>
          </p:nvSpPr>
          <p:spPr>
            <a:xfrm>
              <a:off x="10422255" y="5810249"/>
              <a:ext cx="5119370" cy="925830"/>
            </a:xfrm>
            <a:custGeom>
              <a:avLst/>
              <a:gdLst/>
              <a:ahLst/>
              <a:cxnLst/>
              <a:rect l="l" t="t" r="r" b="b"/>
              <a:pathLst>
                <a:path w="5119369" h="925829">
                  <a:moveTo>
                    <a:pt x="5119370" y="0"/>
                  </a:moveTo>
                  <a:lnTo>
                    <a:pt x="2559685" y="0"/>
                  </a:lnTo>
                  <a:lnTo>
                    <a:pt x="0" y="0"/>
                  </a:lnTo>
                  <a:lnTo>
                    <a:pt x="0" y="925830"/>
                  </a:lnTo>
                  <a:lnTo>
                    <a:pt x="2559685" y="925830"/>
                  </a:lnTo>
                  <a:lnTo>
                    <a:pt x="5119370" y="925830"/>
                  </a:lnTo>
                  <a:lnTo>
                    <a:pt x="5119370" y="0"/>
                  </a:lnTo>
                  <a:close/>
                </a:path>
              </a:pathLst>
            </a:custGeom>
            <a:solidFill>
              <a:srgbClr val="F9ECE7"/>
            </a:solidFill>
          </p:spPr>
          <p:txBody>
            <a:bodyPr wrap="square" lIns="0" tIns="0" rIns="0" bIns="0" rtlCol="0"/>
            <a:lstStyle/>
            <a:p/>
          </p:txBody>
        </p:sp>
        <p:sp>
          <p:nvSpPr>
            <p:cNvPr id="9" name="object 9"/>
            <p:cNvSpPr/>
            <p:nvPr/>
          </p:nvSpPr>
          <p:spPr>
            <a:xfrm>
              <a:off x="10422255" y="6736079"/>
              <a:ext cx="5119370" cy="925830"/>
            </a:xfrm>
            <a:custGeom>
              <a:avLst/>
              <a:gdLst/>
              <a:ahLst/>
              <a:cxnLst/>
              <a:rect l="l" t="t" r="r" b="b"/>
              <a:pathLst>
                <a:path w="5119369" h="925829">
                  <a:moveTo>
                    <a:pt x="5119370" y="0"/>
                  </a:moveTo>
                  <a:lnTo>
                    <a:pt x="2559685" y="0"/>
                  </a:lnTo>
                  <a:lnTo>
                    <a:pt x="0" y="0"/>
                  </a:lnTo>
                  <a:lnTo>
                    <a:pt x="0" y="925830"/>
                  </a:lnTo>
                  <a:lnTo>
                    <a:pt x="2559685" y="925830"/>
                  </a:lnTo>
                  <a:lnTo>
                    <a:pt x="5119370" y="925830"/>
                  </a:lnTo>
                  <a:lnTo>
                    <a:pt x="5119370" y="0"/>
                  </a:lnTo>
                  <a:close/>
                </a:path>
              </a:pathLst>
            </a:custGeom>
            <a:solidFill>
              <a:srgbClr val="F5D9CC"/>
            </a:solidFill>
          </p:spPr>
          <p:txBody>
            <a:bodyPr wrap="square" lIns="0" tIns="0" rIns="0" bIns="0" rtlCol="0"/>
            <a:lstStyle/>
            <a:p/>
          </p:txBody>
        </p:sp>
        <p:sp>
          <p:nvSpPr>
            <p:cNvPr id="10" name="object 10"/>
            <p:cNvSpPr/>
            <p:nvPr/>
          </p:nvSpPr>
          <p:spPr>
            <a:xfrm>
              <a:off x="5300471" y="2572511"/>
              <a:ext cx="10250170" cy="47625"/>
            </a:xfrm>
            <a:custGeom>
              <a:avLst/>
              <a:gdLst/>
              <a:ahLst/>
              <a:cxnLst/>
              <a:rect l="l" t="t" r="r" b="b"/>
              <a:pathLst>
                <a:path w="10250169" h="47625">
                  <a:moveTo>
                    <a:pt x="0" y="47625"/>
                  </a:moveTo>
                  <a:lnTo>
                    <a:pt x="10250170" y="0"/>
                  </a:lnTo>
                </a:path>
              </a:pathLst>
            </a:custGeom>
            <a:ln w="15875">
              <a:solidFill>
                <a:srgbClr val="E38312"/>
              </a:solidFill>
            </a:ln>
          </p:spPr>
          <p:txBody>
            <a:bodyPr wrap="square" lIns="0" tIns="0" rIns="0" bIns="0" rtlCol="0"/>
            <a:lstStyle/>
            <a:p/>
          </p:txBody>
        </p:sp>
      </p:grpSp>
      <p:graphicFrame>
        <p:nvGraphicFramePr>
          <p:cNvPr id="11" name="object 11"/>
          <p:cNvGraphicFramePr>
            <a:graphicFrameLocks noGrp="1"/>
          </p:cNvGraphicFramePr>
          <p:nvPr/>
        </p:nvGraphicFramePr>
        <p:xfrm>
          <a:off x="2736850" y="2100579"/>
          <a:ext cx="12795248" cy="5551805"/>
        </p:xfrm>
        <a:graphic>
          <a:graphicData uri="http://schemas.openxmlformats.org/drawingml/2006/table">
            <a:tbl>
              <a:tblPr firstRow="1" bandRow="1">
                <a:tableStyleId>{2D5ABB26-0587-4C30-8999-92F81FD0307C}</a:tableStyleId>
              </a:tblPr>
              <a:tblGrid>
                <a:gridCol w="2559685"/>
                <a:gridCol w="260985"/>
                <a:gridCol w="2298065"/>
                <a:gridCol w="2559049"/>
                <a:gridCol w="320040"/>
                <a:gridCol w="2239009"/>
                <a:gridCol w="584200"/>
                <a:gridCol w="1974215"/>
              </a:tblGrid>
              <a:tr h="565150">
                <a:tc>
                  <a:txBody>
                    <a:bodyPr/>
                    <a:lstStyle/>
                    <a:p>
                      <a:pPr marL="401955">
                        <a:lnSpc>
                          <a:spcPct val="100000"/>
                        </a:lnSpc>
                        <a:spcBef>
                          <a:spcPts val="195"/>
                        </a:spcBef>
                      </a:pPr>
                      <a:r>
                        <a:rPr sz="2700" b="1" spc="-40" dirty="0">
                          <a:solidFill>
                            <a:srgbClr val="FFFFFF"/>
                          </a:solidFill>
                          <a:latin typeface="Carlito"/>
                          <a:cs typeface="Carlito"/>
                        </a:rPr>
                        <a:t>Task</a:t>
                      </a:r>
                      <a:r>
                        <a:rPr sz="2700" b="1" spc="-95" dirty="0">
                          <a:solidFill>
                            <a:srgbClr val="FFFFFF"/>
                          </a:solidFill>
                          <a:latin typeface="Carlito"/>
                          <a:cs typeface="Carlito"/>
                        </a:rPr>
                        <a:t> </a:t>
                      </a:r>
                      <a:r>
                        <a:rPr sz="2700" b="1" spc="-20" dirty="0">
                          <a:solidFill>
                            <a:srgbClr val="FFFFFF"/>
                          </a:solidFill>
                          <a:latin typeface="Carlito"/>
                          <a:cs typeface="Carlito"/>
                        </a:rPr>
                        <a:t>Name</a:t>
                      </a:r>
                      <a:endParaRPr sz="2700">
                        <a:latin typeface="Carlito"/>
                        <a:cs typeface="Carlito"/>
                      </a:endParaRPr>
                    </a:p>
                  </a:txBody>
                  <a:tcPr marL="0" marR="0" marT="24765" marB="0">
                    <a:lnL w="12700">
                      <a:solidFill>
                        <a:srgbClr val="FFFFFF"/>
                      </a:solidFill>
                      <a:prstDash val="solid"/>
                    </a:lnL>
                    <a:lnR w="12700">
                      <a:solidFill>
                        <a:srgbClr val="FFFFFF"/>
                      </a:solidFill>
                      <a:prstDash val="solid"/>
                    </a:lnR>
                    <a:lnT w="12700">
                      <a:solidFill>
                        <a:srgbClr val="FFFFFF"/>
                      </a:solidFill>
                      <a:prstDash val="solid"/>
                    </a:lnT>
                    <a:solidFill>
                      <a:srgbClr val="E38312"/>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lnB w="57150">
                      <a:solidFill>
                        <a:srgbClr val="A75F09"/>
                      </a:solidFill>
                      <a:prstDash val="solid"/>
                    </a:lnB>
                  </a:tcPr>
                </a:tc>
                <a:tc>
                  <a:txBody>
                    <a:bodyPr/>
                    <a:lstStyle/>
                    <a:p>
                      <a:pPr marL="542290">
                        <a:lnSpc>
                          <a:spcPct val="100000"/>
                        </a:lnSpc>
                        <a:spcBef>
                          <a:spcPts val="260"/>
                        </a:spcBef>
                      </a:pPr>
                      <a:r>
                        <a:rPr sz="2800" b="1" dirty="0">
                          <a:solidFill>
                            <a:srgbClr val="FFFFFF"/>
                          </a:solidFill>
                          <a:latin typeface="Times New Roman" panose="02020603050405020304"/>
                          <a:cs typeface="Times New Roman" panose="02020603050405020304"/>
                        </a:rPr>
                        <a:t>Q1</a:t>
                      </a:r>
                      <a:r>
                        <a:rPr sz="2800" b="1" spc="-45" dirty="0">
                          <a:solidFill>
                            <a:srgbClr val="FFFFFF"/>
                          </a:solidFill>
                          <a:latin typeface="Times New Roman" panose="02020603050405020304"/>
                          <a:cs typeface="Times New Roman" panose="02020603050405020304"/>
                        </a:rPr>
                        <a:t> </a:t>
                      </a:r>
                      <a:r>
                        <a:rPr sz="2800" b="1" spc="-20" dirty="0">
                          <a:solidFill>
                            <a:srgbClr val="FFFFFF"/>
                          </a:solidFill>
                          <a:latin typeface="Times New Roman" panose="02020603050405020304"/>
                          <a:cs typeface="Times New Roman" panose="02020603050405020304"/>
                        </a:rPr>
                        <a:t>2023</a:t>
                      </a:r>
                      <a:endParaRPr sz="2800">
                        <a:latin typeface="Times New Roman" panose="02020603050405020304"/>
                        <a:cs typeface="Times New Roman" panose="02020603050405020304"/>
                      </a:endParaRPr>
                    </a:p>
                  </a:txBody>
                  <a:tcPr marL="0" marR="0" marT="33020" marB="0">
                    <a:lnR w="12700">
                      <a:solidFill>
                        <a:srgbClr val="FFFFFF"/>
                      </a:solidFill>
                      <a:prstDash val="solid"/>
                    </a:lnR>
                    <a:lnT w="12700">
                      <a:solidFill>
                        <a:srgbClr val="FFFFFF"/>
                      </a:solidFill>
                      <a:prstDash val="solid"/>
                    </a:lnT>
                    <a:lnB w="57150">
                      <a:solidFill>
                        <a:srgbClr val="A75F09"/>
                      </a:solidFill>
                      <a:prstDash val="solid"/>
                    </a:lnB>
                  </a:tcPr>
                </a:tc>
                <a:tc>
                  <a:txBody>
                    <a:bodyPr/>
                    <a:lstStyle/>
                    <a:p>
                      <a:pPr marL="725805">
                        <a:lnSpc>
                          <a:spcPct val="100000"/>
                        </a:lnSpc>
                        <a:spcBef>
                          <a:spcPts val="225"/>
                        </a:spcBef>
                      </a:pPr>
                      <a:r>
                        <a:rPr sz="2800" b="1" dirty="0">
                          <a:solidFill>
                            <a:srgbClr val="FFFFFF"/>
                          </a:solidFill>
                          <a:latin typeface="Times New Roman" panose="02020603050405020304"/>
                          <a:cs typeface="Times New Roman" panose="02020603050405020304"/>
                        </a:rPr>
                        <a:t>Q2</a:t>
                      </a:r>
                      <a:r>
                        <a:rPr sz="2800" b="1" spc="-45" dirty="0">
                          <a:solidFill>
                            <a:srgbClr val="FFFFFF"/>
                          </a:solidFill>
                          <a:latin typeface="Times New Roman" panose="02020603050405020304"/>
                          <a:cs typeface="Times New Roman" panose="02020603050405020304"/>
                        </a:rPr>
                        <a:t> </a:t>
                      </a:r>
                      <a:r>
                        <a:rPr sz="2800" b="1" spc="-20" dirty="0">
                          <a:solidFill>
                            <a:srgbClr val="FFFFFF"/>
                          </a:solidFill>
                          <a:latin typeface="Times New Roman" panose="02020603050405020304"/>
                          <a:cs typeface="Times New Roman" panose="02020603050405020304"/>
                        </a:rPr>
                        <a:t>2023</a:t>
                      </a:r>
                      <a:endParaRPr sz="2800">
                        <a:latin typeface="Times New Roman" panose="02020603050405020304"/>
                        <a:cs typeface="Times New Roman" panose="02020603050405020304"/>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57150">
                      <a:solidFill>
                        <a:srgbClr val="A75F09"/>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lnB w="57150">
                      <a:solidFill>
                        <a:srgbClr val="A75F09"/>
                      </a:solidFill>
                      <a:prstDash val="solid"/>
                    </a:lnB>
                  </a:tcPr>
                </a:tc>
                <a:tc>
                  <a:txBody>
                    <a:bodyPr/>
                    <a:lstStyle/>
                    <a:p>
                      <a:pPr marL="315595">
                        <a:lnSpc>
                          <a:spcPct val="100000"/>
                        </a:lnSpc>
                        <a:spcBef>
                          <a:spcPts val="225"/>
                        </a:spcBef>
                      </a:pPr>
                      <a:r>
                        <a:rPr sz="2800" b="1" dirty="0">
                          <a:solidFill>
                            <a:srgbClr val="FFFFFF"/>
                          </a:solidFill>
                          <a:latin typeface="Times New Roman" panose="02020603050405020304"/>
                          <a:cs typeface="Times New Roman" panose="02020603050405020304"/>
                        </a:rPr>
                        <a:t>Q3</a:t>
                      </a:r>
                      <a:r>
                        <a:rPr sz="2800" b="1" spc="-35" dirty="0">
                          <a:solidFill>
                            <a:srgbClr val="FFFFFF"/>
                          </a:solidFill>
                          <a:latin typeface="Times New Roman" panose="02020603050405020304"/>
                          <a:cs typeface="Times New Roman" panose="02020603050405020304"/>
                        </a:rPr>
                        <a:t> </a:t>
                      </a:r>
                      <a:r>
                        <a:rPr sz="2800" b="1" spc="-20" dirty="0">
                          <a:solidFill>
                            <a:srgbClr val="FFFFFF"/>
                          </a:solidFill>
                          <a:latin typeface="Times New Roman" panose="02020603050405020304"/>
                          <a:cs typeface="Times New Roman" panose="02020603050405020304"/>
                        </a:rPr>
                        <a:t>2023</a:t>
                      </a:r>
                      <a:endParaRPr sz="2800">
                        <a:latin typeface="Times New Roman" panose="02020603050405020304"/>
                        <a:cs typeface="Times New Roman" panose="02020603050405020304"/>
                      </a:endParaRPr>
                    </a:p>
                  </a:txBody>
                  <a:tcPr marL="0" marR="0" marT="28575" marB="0">
                    <a:lnR w="12700">
                      <a:solidFill>
                        <a:srgbClr val="FFFFFF"/>
                      </a:solidFill>
                      <a:prstDash val="solid"/>
                    </a:lnR>
                    <a:lnT w="12700">
                      <a:solidFill>
                        <a:srgbClr val="FFFFFF"/>
                      </a:solidFill>
                      <a:prstDash val="solid"/>
                    </a:lnT>
                    <a:lnB w="57150">
                      <a:solidFill>
                        <a:srgbClr val="A75F09"/>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lnB w="57150">
                      <a:solidFill>
                        <a:srgbClr val="A75F09"/>
                      </a:solidFill>
                      <a:prstDash val="solid"/>
                    </a:lnB>
                  </a:tcPr>
                </a:tc>
                <a:tc>
                  <a:txBody>
                    <a:bodyPr/>
                    <a:lstStyle/>
                    <a:p>
                      <a:pPr marR="730250" algn="r">
                        <a:lnSpc>
                          <a:spcPct val="100000"/>
                        </a:lnSpc>
                        <a:spcBef>
                          <a:spcPts val="225"/>
                        </a:spcBef>
                      </a:pPr>
                      <a:r>
                        <a:rPr sz="2800" b="1" dirty="0">
                          <a:solidFill>
                            <a:srgbClr val="FFFFFF"/>
                          </a:solidFill>
                          <a:latin typeface="Times New Roman" panose="02020603050405020304"/>
                          <a:cs typeface="Times New Roman" panose="02020603050405020304"/>
                        </a:rPr>
                        <a:t>Q4</a:t>
                      </a:r>
                      <a:r>
                        <a:rPr sz="2800" b="1" spc="-35" dirty="0">
                          <a:solidFill>
                            <a:srgbClr val="FFFFFF"/>
                          </a:solidFill>
                          <a:latin typeface="Times New Roman" panose="02020603050405020304"/>
                          <a:cs typeface="Times New Roman" panose="02020603050405020304"/>
                        </a:rPr>
                        <a:t> </a:t>
                      </a:r>
                      <a:r>
                        <a:rPr sz="2800" b="1" spc="-20" dirty="0">
                          <a:solidFill>
                            <a:srgbClr val="FFFFFF"/>
                          </a:solidFill>
                          <a:latin typeface="Times New Roman" panose="02020603050405020304"/>
                          <a:cs typeface="Times New Roman" panose="02020603050405020304"/>
                        </a:rPr>
                        <a:t>2024</a:t>
                      </a:r>
                      <a:endParaRPr sz="2800">
                        <a:latin typeface="Times New Roman" panose="02020603050405020304"/>
                        <a:cs typeface="Times New Roman" panose="02020603050405020304"/>
                      </a:endParaRPr>
                    </a:p>
                  </a:txBody>
                  <a:tcPr marL="0" marR="0" marT="28575" marB="0">
                    <a:lnR w="12700">
                      <a:solidFill>
                        <a:srgbClr val="FFFFFF"/>
                      </a:solidFill>
                      <a:prstDash val="solid"/>
                    </a:lnR>
                    <a:lnT w="12700">
                      <a:solidFill>
                        <a:srgbClr val="FFFFFF"/>
                      </a:solidFill>
                      <a:prstDash val="solid"/>
                    </a:lnT>
                    <a:lnB w="57150">
                      <a:solidFill>
                        <a:srgbClr val="A75F09"/>
                      </a:solidFill>
                      <a:prstDash val="solid"/>
                    </a:lnB>
                  </a:tcPr>
                </a:tc>
              </a:tr>
              <a:tr h="360045">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38100">
                      <a:solidFill>
                        <a:srgbClr val="FFFFFF"/>
                      </a:solidFill>
                      <a:prstDash val="solid"/>
                    </a:lnB>
                    <a:solidFill>
                      <a:srgbClr val="E38312"/>
                    </a:solidFill>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FFFFFF"/>
                      </a:solidFill>
                      <a:prstDash val="solid"/>
                    </a:lnL>
                    <a:lnT w="57150">
                      <a:solidFill>
                        <a:srgbClr val="A75F09"/>
                      </a:solidFill>
                      <a:prstDash val="solid"/>
                    </a:lnT>
                    <a:lnB w="38100">
                      <a:solidFill>
                        <a:srgbClr val="FFFFFF"/>
                      </a:solidFill>
                      <a:prstDash val="solid"/>
                    </a:lnB>
                    <a:solidFill>
                      <a:srgbClr val="E38312"/>
                    </a:solidFill>
                  </a:tcPr>
                </a:tc>
                <a:tc>
                  <a:txBody>
                    <a:bodyPr/>
                    <a:lstStyle/>
                    <a:p>
                      <a:pPr marL="452755">
                        <a:lnSpc>
                          <a:spcPts val="2735"/>
                        </a:lnSpc>
                      </a:pPr>
                      <a:r>
                        <a:rPr sz="2800" dirty="0">
                          <a:latin typeface="Times New Roman" panose="02020603050405020304"/>
                          <a:cs typeface="Times New Roman" panose="02020603050405020304"/>
                        </a:rPr>
                        <a:t>OCT</a:t>
                      </a:r>
                      <a:r>
                        <a:rPr sz="2800" spc="-105"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23</a:t>
                      </a:r>
                      <a:endParaRPr sz="2800">
                        <a:latin typeface="Times New Roman" panose="02020603050405020304"/>
                        <a:cs typeface="Times New Roman" panose="02020603050405020304"/>
                      </a:endParaRPr>
                    </a:p>
                  </a:txBody>
                  <a:tcPr marL="0" marR="0" marT="0" marB="0">
                    <a:lnR w="12700">
                      <a:solidFill>
                        <a:srgbClr val="FFFFFF"/>
                      </a:solidFill>
                      <a:prstDash val="solid"/>
                    </a:lnR>
                    <a:lnT w="57150">
                      <a:solidFill>
                        <a:srgbClr val="A75F09"/>
                      </a:solidFill>
                      <a:prstDash val="solid"/>
                    </a:lnT>
                    <a:lnB w="38100">
                      <a:solidFill>
                        <a:srgbClr val="FFFFFF"/>
                      </a:solidFill>
                      <a:prstDash val="solid"/>
                    </a:lnB>
                    <a:solidFill>
                      <a:srgbClr val="E38312"/>
                    </a:solidFill>
                  </a:tcPr>
                </a:tc>
                <a:tc>
                  <a:txBody>
                    <a:bodyPr/>
                    <a:lstStyle/>
                    <a:p>
                      <a:pPr marL="901700">
                        <a:lnSpc>
                          <a:spcPts val="2735"/>
                        </a:lnSpc>
                      </a:pPr>
                      <a:r>
                        <a:rPr sz="2800" dirty="0">
                          <a:latin typeface="Times New Roman" panose="02020603050405020304"/>
                          <a:cs typeface="Times New Roman" panose="02020603050405020304"/>
                        </a:rPr>
                        <a:t>NOV</a:t>
                      </a:r>
                      <a:r>
                        <a:rPr sz="2800" spc="-10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23</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57150">
                      <a:solidFill>
                        <a:srgbClr val="A75F09"/>
                      </a:solidFill>
                      <a:prstDash val="solid"/>
                    </a:lnT>
                    <a:lnB w="38100">
                      <a:solidFill>
                        <a:srgbClr val="FFFFFF"/>
                      </a:solidFill>
                      <a:prstDash val="solid"/>
                    </a:lnB>
                    <a:solidFill>
                      <a:srgbClr val="E38312"/>
                    </a:solidFill>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FFFFFF"/>
                      </a:solidFill>
                      <a:prstDash val="solid"/>
                    </a:lnL>
                    <a:lnT w="57150">
                      <a:solidFill>
                        <a:srgbClr val="A75F09"/>
                      </a:solidFill>
                      <a:prstDash val="solid"/>
                    </a:lnT>
                    <a:lnB w="38100">
                      <a:solidFill>
                        <a:srgbClr val="FFFFFF"/>
                      </a:solidFill>
                      <a:prstDash val="solid"/>
                    </a:lnB>
                    <a:solidFill>
                      <a:srgbClr val="E38312"/>
                    </a:solidFill>
                  </a:tcPr>
                </a:tc>
                <a:tc>
                  <a:txBody>
                    <a:bodyPr/>
                    <a:lstStyle/>
                    <a:p>
                      <a:pPr marL="474980">
                        <a:lnSpc>
                          <a:spcPts val="2735"/>
                        </a:lnSpc>
                      </a:pPr>
                      <a:r>
                        <a:rPr sz="2800" dirty="0">
                          <a:latin typeface="Times New Roman" panose="02020603050405020304"/>
                          <a:cs typeface="Times New Roman" panose="02020603050405020304"/>
                        </a:rPr>
                        <a:t>DEC</a:t>
                      </a:r>
                      <a:r>
                        <a:rPr sz="2800" spc="-45"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23</a:t>
                      </a:r>
                      <a:endParaRPr sz="2800">
                        <a:latin typeface="Times New Roman" panose="02020603050405020304"/>
                        <a:cs typeface="Times New Roman" panose="02020603050405020304"/>
                      </a:endParaRPr>
                    </a:p>
                  </a:txBody>
                  <a:tcPr marL="0" marR="0" marT="0" marB="0">
                    <a:lnR w="12700">
                      <a:solidFill>
                        <a:srgbClr val="FFFFFF"/>
                      </a:solidFill>
                      <a:prstDash val="solid"/>
                    </a:lnR>
                    <a:lnT w="57150">
                      <a:solidFill>
                        <a:srgbClr val="A75F09"/>
                      </a:solidFill>
                      <a:prstDash val="solid"/>
                    </a:lnT>
                    <a:lnB w="38100">
                      <a:solidFill>
                        <a:srgbClr val="FFFFFF"/>
                      </a:solidFill>
                      <a:prstDash val="solid"/>
                    </a:lnB>
                    <a:solidFill>
                      <a:srgbClr val="E38312"/>
                    </a:solidFill>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FFFFFF"/>
                      </a:solidFill>
                      <a:prstDash val="solid"/>
                    </a:lnL>
                    <a:lnT w="57150">
                      <a:solidFill>
                        <a:srgbClr val="A75F09"/>
                      </a:solidFill>
                      <a:prstDash val="solid"/>
                    </a:lnT>
                    <a:lnB w="38100">
                      <a:solidFill>
                        <a:srgbClr val="FFFFFF"/>
                      </a:solidFill>
                      <a:prstDash val="solid"/>
                    </a:lnB>
                    <a:solidFill>
                      <a:srgbClr val="E38312"/>
                    </a:solidFill>
                  </a:tcPr>
                </a:tc>
                <a:tc>
                  <a:txBody>
                    <a:bodyPr/>
                    <a:lstStyle/>
                    <a:p>
                      <a:pPr marR="730885" algn="r">
                        <a:lnSpc>
                          <a:spcPts val="2735"/>
                        </a:lnSpc>
                      </a:pPr>
                      <a:r>
                        <a:rPr sz="2800" dirty="0">
                          <a:latin typeface="Times New Roman" panose="02020603050405020304"/>
                          <a:cs typeface="Times New Roman" panose="02020603050405020304"/>
                        </a:rPr>
                        <a:t>JAN</a:t>
                      </a:r>
                      <a:r>
                        <a:rPr sz="2800" spc="-45"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23</a:t>
                      </a:r>
                      <a:endParaRPr sz="2800">
                        <a:latin typeface="Times New Roman" panose="02020603050405020304"/>
                        <a:cs typeface="Times New Roman" panose="02020603050405020304"/>
                      </a:endParaRPr>
                    </a:p>
                  </a:txBody>
                  <a:tcPr marL="0" marR="0" marT="0" marB="0">
                    <a:lnR w="12700">
                      <a:solidFill>
                        <a:srgbClr val="FFFFFF"/>
                      </a:solidFill>
                      <a:prstDash val="solid"/>
                    </a:lnR>
                    <a:lnT w="57150">
                      <a:solidFill>
                        <a:srgbClr val="A75F09"/>
                      </a:solidFill>
                      <a:prstDash val="solid"/>
                    </a:lnT>
                    <a:lnB w="38100">
                      <a:solidFill>
                        <a:srgbClr val="FFFFFF"/>
                      </a:solidFill>
                      <a:prstDash val="solid"/>
                    </a:lnB>
                    <a:solidFill>
                      <a:srgbClr val="E38312"/>
                    </a:solidFill>
                  </a:tcPr>
                </a:tc>
              </a:tr>
              <a:tr h="772160">
                <a:tc>
                  <a:txBody>
                    <a:bodyPr/>
                    <a:lstStyle/>
                    <a:p>
                      <a:pPr marL="91440">
                        <a:lnSpc>
                          <a:spcPct val="100000"/>
                        </a:lnSpc>
                        <a:spcBef>
                          <a:spcPts val="265"/>
                        </a:spcBef>
                      </a:pPr>
                      <a:r>
                        <a:rPr sz="2800" spc="-10" dirty="0">
                          <a:latin typeface="Times New Roman" panose="02020603050405020304"/>
                          <a:cs typeface="Times New Roman" panose="02020603050405020304"/>
                        </a:rPr>
                        <a:t>Planning</a:t>
                      </a:r>
                      <a:endParaRPr sz="28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38100">
                      <a:solidFill>
                        <a:srgbClr val="FFFFFF"/>
                      </a:solidFill>
                      <a:prstDash val="solid"/>
                    </a:lnT>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38100">
                      <a:solidFill>
                        <a:srgbClr val="FFFFFF"/>
                      </a:solidFill>
                      <a:prstDash val="solid"/>
                    </a:lnT>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38100">
                      <a:solidFill>
                        <a:srgbClr val="FFFFFF"/>
                      </a:solidFill>
                      <a:prstDash val="solid"/>
                    </a:lnT>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38100">
                      <a:solidFill>
                        <a:srgbClr val="FFFFFF"/>
                      </a:solidFill>
                      <a:prstDash val="solid"/>
                    </a:lnT>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38100">
                      <a:solidFill>
                        <a:srgbClr val="FFFFFF"/>
                      </a:solidFill>
                      <a:prstDash val="solid"/>
                    </a:lnT>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38100">
                      <a:solidFill>
                        <a:srgbClr val="FFFFFF"/>
                      </a:solidFill>
                      <a:prstDash val="solid"/>
                    </a:lnT>
                    <a:solidFill>
                      <a:srgbClr val="F5D9CC"/>
                    </a:solidFill>
                  </a:tcPr>
                </a:tc>
              </a:tr>
              <a:tr h="153035">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F5D9CC"/>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FFFFFF"/>
                      </a:solidFill>
                      <a:prstDash val="solid"/>
                    </a:lnL>
                    <a:lnB w="12700">
                      <a:solidFill>
                        <a:srgbClr val="FFFFFF"/>
                      </a:solidFill>
                      <a:prstDash val="solid"/>
                    </a:lnB>
                    <a:solidFill>
                      <a:srgbClr val="F5D9CC"/>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FFFFFF"/>
                      </a:solidFill>
                      <a:prstDash val="solid"/>
                    </a:lnR>
                    <a:lnB w="12700">
                      <a:solidFill>
                        <a:srgbClr val="FFFFFF"/>
                      </a:solidFill>
                      <a:prstDash val="solid"/>
                    </a:lnB>
                    <a:solidFill>
                      <a:srgbClr val="F5D9CC"/>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F5D9CC"/>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FFFFFF"/>
                      </a:solidFill>
                      <a:prstDash val="solid"/>
                    </a:lnL>
                    <a:lnB w="12700">
                      <a:solidFill>
                        <a:srgbClr val="FFFFFF"/>
                      </a:solidFill>
                      <a:prstDash val="solid"/>
                    </a:lnB>
                    <a:solidFill>
                      <a:srgbClr val="F5D9CC"/>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FFFFFF"/>
                      </a:solidFill>
                      <a:prstDash val="solid"/>
                    </a:lnR>
                    <a:lnB w="12700">
                      <a:solidFill>
                        <a:srgbClr val="FFFFFF"/>
                      </a:solidFill>
                      <a:prstDash val="solid"/>
                    </a:lnB>
                    <a:solidFill>
                      <a:srgbClr val="F5D9CC"/>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FFFFFF"/>
                      </a:solidFill>
                      <a:prstDash val="solid"/>
                    </a:lnL>
                    <a:lnB w="12700">
                      <a:solidFill>
                        <a:srgbClr val="FFFFFF"/>
                      </a:solidFill>
                      <a:prstDash val="solid"/>
                    </a:lnB>
                    <a:solidFill>
                      <a:srgbClr val="F5D9CC"/>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FFFFFF"/>
                      </a:solidFill>
                      <a:prstDash val="solid"/>
                    </a:lnR>
                    <a:lnB w="12700">
                      <a:solidFill>
                        <a:srgbClr val="FFFFFF"/>
                      </a:solidFill>
                      <a:prstDash val="solid"/>
                    </a:lnB>
                    <a:solidFill>
                      <a:srgbClr val="F5D9CC"/>
                    </a:solidFill>
                  </a:tcPr>
                </a:tc>
              </a:tr>
              <a:tr h="786765">
                <a:tc>
                  <a:txBody>
                    <a:bodyPr/>
                    <a:lstStyle/>
                    <a:p>
                      <a:pPr marL="91440">
                        <a:lnSpc>
                          <a:spcPct val="100000"/>
                        </a:lnSpc>
                        <a:spcBef>
                          <a:spcPts val="265"/>
                        </a:spcBef>
                      </a:pPr>
                      <a:r>
                        <a:rPr sz="2800" spc="-10" dirty="0">
                          <a:latin typeface="Times New Roman" panose="02020603050405020304"/>
                          <a:cs typeface="Times New Roman" panose="02020603050405020304"/>
                        </a:rPr>
                        <a:t>Research</a:t>
                      </a:r>
                      <a:endParaRPr sz="28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solidFill>
                      <a:srgbClr val="F9ECE7"/>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solidFill>
                      <a:srgbClr val="F9ECE7"/>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12700">
                      <a:solidFill>
                        <a:srgbClr val="FFFFFF"/>
                      </a:solidFill>
                      <a:prstDash val="solid"/>
                    </a:lnT>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solidFill>
                      <a:srgbClr val="F9ECE7"/>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12700">
                      <a:solidFill>
                        <a:srgbClr val="FFFFFF"/>
                      </a:solidFill>
                      <a:prstDash val="solid"/>
                    </a:lnT>
                    <a:solidFill>
                      <a:srgbClr val="F9ECE7"/>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solidFill>
                      <a:srgbClr val="F9ECE7"/>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12700">
                      <a:solidFill>
                        <a:srgbClr val="FFFFFF"/>
                      </a:solidFill>
                      <a:prstDash val="solid"/>
                    </a:lnT>
                    <a:solidFill>
                      <a:srgbClr val="F9ECE7"/>
                    </a:solidFill>
                  </a:tcPr>
                </a:tc>
              </a:tr>
              <a:tr h="138430">
                <a:tc>
                  <a:txBody>
                    <a:bodyPr/>
                    <a:lstStyle/>
                    <a:p>
                      <a:pPr>
                        <a:lnSpc>
                          <a:spcPct val="100000"/>
                        </a:lnSpc>
                      </a:pPr>
                      <a:endParaRPr sz="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F9ECE7"/>
                    </a:solidFill>
                  </a:tcPr>
                </a:tc>
                <a:tc>
                  <a:txBody>
                    <a:bodyPr/>
                    <a:lstStyle/>
                    <a:p>
                      <a:pPr>
                        <a:lnSpc>
                          <a:spcPct val="100000"/>
                        </a:lnSpc>
                      </a:pPr>
                      <a:endParaRPr sz="700">
                        <a:latin typeface="Times New Roman" panose="02020603050405020304"/>
                        <a:cs typeface="Times New Roman" panose="02020603050405020304"/>
                      </a:endParaRPr>
                    </a:p>
                  </a:txBody>
                  <a:tcPr marL="0" marR="0" marT="0" marB="0">
                    <a:lnL w="12700">
                      <a:solidFill>
                        <a:srgbClr val="FFFFFF"/>
                      </a:solidFill>
                      <a:prstDash val="solid"/>
                    </a:lnL>
                    <a:lnB w="12700">
                      <a:solidFill>
                        <a:srgbClr val="FFFFFF"/>
                      </a:solidFill>
                      <a:prstDash val="solid"/>
                    </a:lnB>
                    <a:solidFill>
                      <a:srgbClr val="F9ECE7"/>
                    </a:solidFill>
                  </a:tcPr>
                </a:tc>
                <a:tc>
                  <a:txBody>
                    <a:bodyPr/>
                    <a:lstStyle/>
                    <a:p>
                      <a:pPr>
                        <a:lnSpc>
                          <a:spcPct val="100000"/>
                        </a:lnSpc>
                      </a:pPr>
                      <a:endParaRPr sz="700">
                        <a:latin typeface="Times New Roman" panose="02020603050405020304"/>
                        <a:cs typeface="Times New Roman" panose="02020603050405020304"/>
                      </a:endParaRPr>
                    </a:p>
                  </a:txBody>
                  <a:tcPr marL="0" marR="0" marT="0" marB="0">
                    <a:lnR w="12700">
                      <a:solidFill>
                        <a:srgbClr val="FFFFFF"/>
                      </a:solidFill>
                      <a:prstDash val="solid"/>
                    </a:lnR>
                    <a:lnB w="12700">
                      <a:solidFill>
                        <a:srgbClr val="FFFFFF"/>
                      </a:solidFill>
                      <a:prstDash val="solid"/>
                    </a:lnB>
                    <a:solidFill>
                      <a:srgbClr val="F9ECE7"/>
                    </a:solidFill>
                  </a:tcPr>
                </a:tc>
                <a:tc>
                  <a:txBody>
                    <a:bodyPr/>
                    <a:lstStyle/>
                    <a:p>
                      <a:pPr>
                        <a:lnSpc>
                          <a:spcPct val="100000"/>
                        </a:lnSpc>
                      </a:pPr>
                      <a:endParaRPr sz="7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F9ECE7"/>
                    </a:solidFill>
                  </a:tcPr>
                </a:tc>
                <a:tc>
                  <a:txBody>
                    <a:bodyPr/>
                    <a:lstStyle/>
                    <a:p>
                      <a:pPr>
                        <a:lnSpc>
                          <a:spcPct val="100000"/>
                        </a:lnSpc>
                      </a:pPr>
                      <a:endParaRPr sz="700">
                        <a:latin typeface="Times New Roman" panose="02020603050405020304"/>
                        <a:cs typeface="Times New Roman" panose="02020603050405020304"/>
                      </a:endParaRPr>
                    </a:p>
                  </a:txBody>
                  <a:tcPr marL="0" marR="0" marT="0" marB="0">
                    <a:lnL w="12700">
                      <a:solidFill>
                        <a:srgbClr val="FFFFFF"/>
                      </a:solidFill>
                      <a:prstDash val="solid"/>
                    </a:lnL>
                    <a:lnB w="12700">
                      <a:solidFill>
                        <a:srgbClr val="FFFFFF"/>
                      </a:solidFill>
                      <a:prstDash val="solid"/>
                    </a:lnB>
                    <a:solidFill>
                      <a:srgbClr val="F9ECE7"/>
                    </a:solidFill>
                  </a:tcPr>
                </a:tc>
                <a:tc>
                  <a:txBody>
                    <a:bodyPr/>
                    <a:lstStyle/>
                    <a:p>
                      <a:pPr>
                        <a:lnSpc>
                          <a:spcPct val="100000"/>
                        </a:lnSpc>
                      </a:pPr>
                      <a:endParaRPr sz="700">
                        <a:latin typeface="Times New Roman" panose="02020603050405020304"/>
                        <a:cs typeface="Times New Roman" panose="02020603050405020304"/>
                      </a:endParaRPr>
                    </a:p>
                  </a:txBody>
                  <a:tcPr marL="0" marR="0" marT="0" marB="0">
                    <a:lnR w="12700">
                      <a:solidFill>
                        <a:srgbClr val="FFFFFF"/>
                      </a:solidFill>
                      <a:prstDash val="solid"/>
                    </a:lnR>
                    <a:lnB w="12700">
                      <a:solidFill>
                        <a:srgbClr val="FFFFFF"/>
                      </a:solidFill>
                      <a:prstDash val="solid"/>
                    </a:lnB>
                    <a:solidFill>
                      <a:srgbClr val="F9ECE7"/>
                    </a:solidFill>
                  </a:tcPr>
                </a:tc>
                <a:tc>
                  <a:txBody>
                    <a:bodyPr/>
                    <a:lstStyle/>
                    <a:p>
                      <a:pPr>
                        <a:lnSpc>
                          <a:spcPct val="100000"/>
                        </a:lnSpc>
                      </a:pPr>
                      <a:endParaRPr sz="700">
                        <a:latin typeface="Times New Roman" panose="02020603050405020304"/>
                        <a:cs typeface="Times New Roman" panose="02020603050405020304"/>
                      </a:endParaRPr>
                    </a:p>
                  </a:txBody>
                  <a:tcPr marL="0" marR="0" marT="0" marB="0">
                    <a:lnL w="12700">
                      <a:solidFill>
                        <a:srgbClr val="FFFFFF"/>
                      </a:solidFill>
                      <a:prstDash val="solid"/>
                    </a:lnL>
                    <a:lnB w="12700">
                      <a:solidFill>
                        <a:srgbClr val="FFFFFF"/>
                      </a:solidFill>
                      <a:prstDash val="solid"/>
                    </a:lnB>
                    <a:solidFill>
                      <a:srgbClr val="F9ECE7"/>
                    </a:solidFill>
                  </a:tcPr>
                </a:tc>
                <a:tc>
                  <a:txBody>
                    <a:bodyPr/>
                    <a:lstStyle/>
                    <a:p>
                      <a:pPr>
                        <a:lnSpc>
                          <a:spcPct val="100000"/>
                        </a:lnSpc>
                      </a:pPr>
                      <a:endParaRPr sz="700">
                        <a:latin typeface="Times New Roman" panose="02020603050405020304"/>
                        <a:cs typeface="Times New Roman" panose="02020603050405020304"/>
                      </a:endParaRPr>
                    </a:p>
                  </a:txBody>
                  <a:tcPr marL="0" marR="0" marT="0" marB="0">
                    <a:lnR w="12700">
                      <a:solidFill>
                        <a:srgbClr val="FFFFFF"/>
                      </a:solidFill>
                      <a:prstDash val="solid"/>
                    </a:lnR>
                    <a:lnB w="12700">
                      <a:solidFill>
                        <a:srgbClr val="FFFFFF"/>
                      </a:solidFill>
                      <a:prstDash val="solid"/>
                    </a:lnB>
                    <a:solidFill>
                      <a:srgbClr val="F9ECE7"/>
                    </a:solidFill>
                  </a:tcPr>
                </a:tc>
              </a:tr>
              <a:tr h="703580">
                <a:tc>
                  <a:txBody>
                    <a:bodyPr/>
                    <a:lstStyle/>
                    <a:p>
                      <a:pPr marL="91440">
                        <a:lnSpc>
                          <a:spcPct val="100000"/>
                        </a:lnSpc>
                        <a:spcBef>
                          <a:spcPts val="265"/>
                        </a:spcBef>
                      </a:pPr>
                      <a:r>
                        <a:rPr sz="2800" spc="-10" dirty="0">
                          <a:latin typeface="Times New Roman" panose="02020603050405020304"/>
                          <a:cs typeface="Times New Roman" panose="02020603050405020304"/>
                        </a:rPr>
                        <a:t>Design</a:t>
                      </a:r>
                      <a:endParaRPr sz="28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12700">
                      <a:solidFill>
                        <a:srgbClr val="FFFFFF"/>
                      </a:solidFill>
                      <a:prstDash val="solid"/>
                    </a:lnT>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12700">
                      <a:solidFill>
                        <a:srgbClr val="FFFFFF"/>
                      </a:solidFill>
                      <a:prstDash val="solid"/>
                    </a:lnT>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12700">
                      <a:solidFill>
                        <a:srgbClr val="FFFFFF"/>
                      </a:solidFill>
                      <a:prstDash val="solid"/>
                    </a:lnT>
                    <a:solidFill>
                      <a:srgbClr val="F5D9CC"/>
                    </a:solidFill>
                  </a:tcPr>
                </a:tc>
              </a:tr>
              <a:tr h="221615">
                <a:tc>
                  <a:txBody>
                    <a:bodyPr/>
                    <a:lstStyle/>
                    <a:p>
                      <a:pPr>
                        <a:lnSpc>
                          <a:spcPct val="100000"/>
                        </a:lnSpc>
                      </a:pPr>
                      <a:endParaRPr sz="13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F5D9CC"/>
                    </a:solidFill>
                  </a:tcPr>
                </a:tc>
                <a:tc>
                  <a:txBody>
                    <a:bodyPr/>
                    <a:lstStyle/>
                    <a:p>
                      <a:pPr>
                        <a:lnSpc>
                          <a:spcPct val="100000"/>
                        </a:lnSpc>
                      </a:pPr>
                      <a:endParaRPr sz="1300">
                        <a:latin typeface="Times New Roman" panose="02020603050405020304"/>
                        <a:cs typeface="Times New Roman" panose="02020603050405020304"/>
                      </a:endParaRPr>
                    </a:p>
                  </a:txBody>
                  <a:tcPr marL="0" marR="0" marT="0" marB="0">
                    <a:lnL w="12700">
                      <a:solidFill>
                        <a:srgbClr val="FFFFFF"/>
                      </a:solidFill>
                      <a:prstDash val="solid"/>
                    </a:lnL>
                    <a:lnB w="12700">
                      <a:solidFill>
                        <a:srgbClr val="FFFFFF"/>
                      </a:solidFill>
                      <a:prstDash val="solid"/>
                    </a:lnB>
                    <a:solidFill>
                      <a:srgbClr val="F5D9CC"/>
                    </a:solidFill>
                  </a:tcPr>
                </a:tc>
                <a:tc>
                  <a:txBody>
                    <a:bodyPr/>
                    <a:lstStyle/>
                    <a:p>
                      <a:pPr>
                        <a:lnSpc>
                          <a:spcPct val="100000"/>
                        </a:lnSpc>
                      </a:pPr>
                      <a:endParaRPr sz="1300">
                        <a:latin typeface="Times New Roman" panose="02020603050405020304"/>
                        <a:cs typeface="Times New Roman" panose="02020603050405020304"/>
                      </a:endParaRPr>
                    </a:p>
                  </a:txBody>
                  <a:tcPr marL="0" marR="0" marT="0" marB="0">
                    <a:lnR w="12700">
                      <a:solidFill>
                        <a:srgbClr val="FFFFFF"/>
                      </a:solidFill>
                      <a:prstDash val="solid"/>
                    </a:lnR>
                    <a:lnB w="12700">
                      <a:solidFill>
                        <a:srgbClr val="FFFFFF"/>
                      </a:solidFill>
                      <a:prstDash val="solid"/>
                    </a:lnB>
                    <a:solidFill>
                      <a:srgbClr val="F5D9CC"/>
                    </a:solidFill>
                  </a:tcPr>
                </a:tc>
                <a:tc>
                  <a:txBody>
                    <a:bodyPr/>
                    <a:lstStyle/>
                    <a:p>
                      <a:pPr>
                        <a:lnSpc>
                          <a:spcPct val="100000"/>
                        </a:lnSpc>
                      </a:pPr>
                      <a:endParaRPr sz="13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F5D9CC"/>
                    </a:solidFill>
                  </a:tcPr>
                </a:tc>
                <a:tc>
                  <a:txBody>
                    <a:bodyPr/>
                    <a:lstStyle/>
                    <a:p>
                      <a:pPr>
                        <a:lnSpc>
                          <a:spcPct val="100000"/>
                        </a:lnSpc>
                      </a:pPr>
                      <a:endParaRPr sz="1300">
                        <a:latin typeface="Times New Roman" panose="02020603050405020304"/>
                        <a:cs typeface="Times New Roman" panose="02020603050405020304"/>
                      </a:endParaRPr>
                    </a:p>
                  </a:txBody>
                  <a:tcPr marL="0" marR="0" marT="0" marB="0">
                    <a:lnL w="12700">
                      <a:solidFill>
                        <a:srgbClr val="FFFFFF"/>
                      </a:solidFill>
                      <a:prstDash val="solid"/>
                    </a:lnL>
                    <a:lnB w="12700">
                      <a:solidFill>
                        <a:srgbClr val="FFFFFF"/>
                      </a:solidFill>
                      <a:prstDash val="solid"/>
                    </a:lnB>
                    <a:solidFill>
                      <a:srgbClr val="F5D9CC"/>
                    </a:solidFill>
                  </a:tcPr>
                </a:tc>
                <a:tc>
                  <a:txBody>
                    <a:bodyPr/>
                    <a:lstStyle/>
                    <a:p>
                      <a:pPr>
                        <a:lnSpc>
                          <a:spcPct val="100000"/>
                        </a:lnSpc>
                      </a:pPr>
                      <a:endParaRPr sz="1300">
                        <a:latin typeface="Times New Roman" panose="02020603050405020304"/>
                        <a:cs typeface="Times New Roman" panose="02020603050405020304"/>
                      </a:endParaRPr>
                    </a:p>
                  </a:txBody>
                  <a:tcPr marL="0" marR="0" marT="0" marB="0">
                    <a:lnR w="12700">
                      <a:solidFill>
                        <a:srgbClr val="FFFFFF"/>
                      </a:solidFill>
                      <a:prstDash val="solid"/>
                    </a:lnR>
                    <a:lnB w="12700">
                      <a:solidFill>
                        <a:srgbClr val="FFFFFF"/>
                      </a:solidFill>
                      <a:prstDash val="solid"/>
                    </a:lnB>
                    <a:solidFill>
                      <a:srgbClr val="F5D9CC"/>
                    </a:solidFill>
                  </a:tcPr>
                </a:tc>
                <a:tc>
                  <a:txBody>
                    <a:bodyPr/>
                    <a:lstStyle/>
                    <a:p>
                      <a:pPr>
                        <a:lnSpc>
                          <a:spcPct val="100000"/>
                        </a:lnSpc>
                      </a:pPr>
                      <a:endParaRPr sz="1300">
                        <a:latin typeface="Times New Roman" panose="02020603050405020304"/>
                        <a:cs typeface="Times New Roman" panose="02020603050405020304"/>
                      </a:endParaRPr>
                    </a:p>
                  </a:txBody>
                  <a:tcPr marL="0" marR="0" marT="0" marB="0">
                    <a:lnL w="12700">
                      <a:solidFill>
                        <a:srgbClr val="FFFFFF"/>
                      </a:solidFill>
                      <a:prstDash val="solid"/>
                    </a:lnL>
                    <a:lnB w="12700">
                      <a:solidFill>
                        <a:srgbClr val="FFFFFF"/>
                      </a:solidFill>
                      <a:prstDash val="solid"/>
                    </a:lnB>
                    <a:solidFill>
                      <a:srgbClr val="F5D9CC"/>
                    </a:solidFill>
                  </a:tcPr>
                </a:tc>
                <a:tc>
                  <a:txBody>
                    <a:bodyPr/>
                    <a:lstStyle/>
                    <a:p>
                      <a:pPr>
                        <a:lnSpc>
                          <a:spcPct val="100000"/>
                        </a:lnSpc>
                      </a:pPr>
                      <a:endParaRPr sz="1300">
                        <a:latin typeface="Times New Roman" panose="02020603050405020304"/>
                        <a:cs typeface="Times New Roman" panose="02020603050405020304"/>
                      </a:endParaRPr>
                    </a:p>
                  </a:txBody>
                  <a:tcPr marL="0" marR="0" marT="0" marB="0">
                    <a:lnR w="12700">
                      <a:solidFill>
                        <a:srgbClr val="FFFFFF"/>
                      </a:solidFill>
                      <a:prstDash val="solid"/>
                    </a:lnR>
                    <a:lnB w="12700">
                      <a:solidFill>
                        <a:srgbClr val="FFFFFF"/>
                      </a:solidFill>
                      <a:prstDash val="solid"/>
                    </a:lnB>
                    <a:solidFill>
                      <a:srgbClr val="F5D9CC"/>
                    </a:solidFill>
                  </a:tcPr>
                </a:tc>
              </a:tr>
              <a:tr h="748665">
                <a:tc>
                  <a:txBody>
                    <a:bodyPr/>
                    <a:lstStyle/>
                    <a:p>
                      <a:pPr marL="91440">
                        <a:lnSpc>
                          <a:spcPct val="100000"/>
                        </a:lnSpc>
                        <a:spcBef>
                          <a:spcPts val="265"/>
                        </a:spcBef>
                      </a:pPr>
                      <a:r>
                        <a:rPr sz="2800" spc="-10" dirty="0">
                          <a:latin typeface="Times New Roman" panose="02020603050405020304"/>
                          <a:cs typeface="Times New Roman" panose="02020603050405020304"/>
                        </a:rPr>
                        <a:t>Implementation</a:t>
                      </a:r>
                      <a:endParaRPr sz="28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solidFill>
                      <a:srgbClr val="F9ECE7"/>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solidFill>
                      <a:srgbClr val="F9ECE7"/>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12700">
                      <a:solidFill>
                        <a:srgbClr val="FFFFFF"/>
                      </a:solidFill>
                      <a:prstDash val="solid"/>
                    </a:lnT>
                    <a:solidFill>
                      <a:srgbClr val="F9ECE7"/>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F9ECE7"/>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solidFill>
                      <a:srgbClr val="F9ECE7"/>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12700">
                      <a:solidFill>
                        <a:srgbClr val="FFFFFF"/>
                      </a:solidFill>
                      <a:prstDash val="solid"/>
                    </a:lnT>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12700">
                      <a:solidFill>
                        <a:srgbClr val="FFFFFF"/>
                      </a:solidFill>
                      <a:prstDash val="solid"/>
                    </a:lnT>
                    <a:solidFill>
                      <a:srgbClr val="F9ECE7"/>
                    </a:solidFill>
                  </a:tcPr>
                </a:tc>
              </a:tr>
              <a:tr h="176530">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F9ECE7"/>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B w="12700">
                      <a:solidFill>
                        <a:srgbClr val="FFFFFF"/>
                      </a:solidFill>
                      <a:prstDash val="solid"/>
                    </a:lnB>
                    <a:solidFill>
                      <a:srgbClr val="F9ECE7"/>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R w="12700">
                      <a:solidFill>
                        <a:srgbClr val="FFFFFF"/>
                      </a:solidFill>
                      <a:prstDash val="solid"/>
                    </a:lnR>
                    <a:lnB w="12700">
                      <a:solidFill>
                        <a:srgbClr val="FFFFFF"/>
                      </a:solidFill>
                      <a:prstDash val="solid"/>
                    </a:lnB>
                    <a:solidFill>
                      <a:srgbClr val="F9ECE7"/>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F9ECE7"/>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B w="12700">
                      <a:solidFill>
                        <a:srgbClr val="FFFFFF"/>
                      </a:solidFill>
                      <a:prstDash val="solid"/>
                    </a:lnB>
                    <a:solidFill>
                      <a:srgbClr val="F9ECE7"/>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R w="12700">
                      <a:solidFill>
                        <a:srgbClr val="FFFFFF"/>
                      </a:solidFill>
                      <a:prstDash val="solid"/>
                    </a:lnR>
                    <a:lnB w="12700">
                      <a:solidFill>
                        <a:srgbClr val="FFFFFF"/>
                      </a:solidFill>
                      <a:prstDash val="solid"/>
                    </a:lnB>
                    <a:solidFill>
                      <a:srgbClr val="F9ECE7"/>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FFFFFF"/>
                      </a:solidFill>
                      <a:prstDash val="solid"/>
                    </a:lnL>
                    <a:lnB w="12700">
                      <a:solidFill>
                        <a:srgbClr val="FFFFFF"/>
                      </a:solidFill>
                      <a:prstDash val="solid"/>
                    </a:lnB>
                    <a:solidFill>
                      <a:srgbClr val="F9ECE7"/>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R w="12700">
                      <a:solidFill>
                        <a:srgbClr val="FFFFFF"/>
                      </a:solidFill>
                      <a:prstDash val="solid"/>
                    </a:lnR>
                    <a:lnB w="12700">
                      <a:solidFill>
                        <a:srgbClr val="FFFFFF"/>
                      </a:solidFill>
                      <a:prstDash val="solid"/>
                    </a:lnB>
                    <a:solidFill>
                      <a:srgbClr val="F9ECE7"/>
                    </a:solidFill>
                  </a:tcPr>
                </a:tc>
              </a:tr>
              <a:tr h="925830">
                <a:tc>
                  <a:txBody>
                    <a:bodyPr/>
                    <a:lstStyle/>
                    <a:p>
                      <a:pPr marL="91440">
                        <a:lnSpc>
                          <a:spcPct val="100000"/>
                        </a:lnSpc>
                        <a:spcBef>
                          <a:spcPts val="265"/>
                        </a:spcBef>
                      </a:pPr>
                      <a:r>
                        <a:rPr sz="2800" dirty="0">
                          <a:latin typeface="Times New Roman" panose="02020603050405020304"/>
                          <a:cs typeface="Times New Roman" panose="02020603050405020304"/>
                        </a:rPr>
                        <a:t>Follow</a:t>
                      </a:r>
                      <a:r>
                        <a:rPr sz="2800" spc="-45"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Up</a:t>
                      </a:r>
                      <a:endParaRPr sz="2800">
                        <a:latin typeface="Times New Roman" panose="02020603050405020304"/>
                        <a:cs typeface="Times New Roman" panose="02020603050405020304"/>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F5D9CC"/>
                    </a:solidFill>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tcPr>
                </a:tc>
              </a:tr>
            </a:tbl>
          </a:graphicData>
        </a:graphic>
      </p:graphicFrame>
      <p:grpSp>
        <p:nvGrpSpPr>
          <p:cNvPr id="12" name="object 12"/>
          <p:cNvGrpSpPr/>
          <p:nvPr/>
        </p:nvGrpSpPr>
        <p:grpSpPr>
          <a:xfrm>
            <a:off x="5556186" y="3283902"/>
            <a:ext cx="9611360" cy="4190365"/>
            <a:chOff x="5556186" y="3283902"/>
            <a:chExt cx="9611360" cy="4190365"/>
          </a:xfrm>
        </p:grpSpPr>
        <p:sp>
          <p:nvSpPr>
            <p:cNvPr id="13" name="object 13"/>
            <p:cNvSpPr/>
            <p:nvPr/>
          </p:nvSpPr>
          <p:spPr>
            <a:xfrm>
              <a:off x="5564123" y="3291840"/>
              <a:ext cx="3418840" cy="513715"/>
            </a:xfrm>
            <a:custGeom>
              <a:avLst/>
              <a:gdLst/>
              <a:ahLst/>
              <a:cxnLst/>
              <a:rect l="l" t="t" r="r" b="b"/>
              <a:pathLst>
                <a:path w="3418840" h="513714">
                  <a:moveTo>
                    <a:pt x="3418331" y="0"/>
                  </a:moveTo>
                  <a:lnTo>
                    <a:pt x="0" y="0"/>
                  </a:lnTo>
                  <a:lnTo>
                    <a:pt x="0" y="513587"/>
                  </a:lnTo>
                  <a:lnTo>
                    <a:pt x="3418331" y="513587"/>
                  </a:lnTo>
                  <a:lnTo>
                    <a:pt x="3418331" y="0"/>
                  </a:lnTo>
                  <a:close/>
                </a:path>
              </a:pathLst>
            </a:custGeom>
            <a:solidFill>
              <a:srgbClr val="E38312"/>
            </a:solidFill>
          </p:spPr>
          <p:txBody>
            <a:bodyPr wrap="square" lIns="0" tIns="0" rIns="0" bIns="0" rtlCol="0"/>
            <a:lstStyle/>
            <a:p/>
          </p:txBody>
        </p:sp>
        <p:sp>
          <p:nvSpPr>
            <p:cNvPr id="14" name="object 14"/>
            <p:cNvSpPr/>
            <p:nvPr/>
          </p:nvSpPr>
          <p:spPr>
            <a:xfrm>
              <a:off x="5564123" y="3291840"/>
              <a:ext cx="3418840" cy="513715"/>
            </a:xfrm>
            <a:custGeom>
              <a:avLst/>
              <a:gdLst/>
              <a:ahLst/>
              <a:cxnLst/>
              <a:rect l="l" t="t" r="r" b="b"/>
              <a:pathLst>
                <a:path w="3418840" h="513714">
                  <a:moveTo>
                    <a:pt x="0" y="513587"/>
                  </a:moveTo>
                  <a:lnTo>
                    <a:pt x="3418331" y="513587"/>
                  </a:lnTo>
                  <a:lnTo>
                    <a:pt x="3418331" y="0"/>
                  </a:lnTo>
                  <a:lnTo>
                    <a:pt x="0" y="0"/>
                  </a:lnTo>
                  <a:lnTo>
                    <a:pt x="0" y="513587"/>
                  </a:lnTo>
                  <a:close/>
                </a:path>
              </a:pathLst>
            </a:custGeom>
            <a:ln w="15875">
              <a:solidFill>
                <a:srgbClr val="AB610D"/>
              </a:solidFill>
            </a:ln>
          </p:spPr>
          <p:txBody>
            <a:bodyPr wrap="square" lIns="0" tIns="0" rIns="0" bIns="0" rtlCol="0"/>
            <a:lstStyle/>
            <a:p/>
          </p:txBody>
        </p:sp>
        <p:sp>
          <p:nvSpPr>
            <p:cNvPr id="15" name="object 15"/>
            <p:cNvSpPr/>
            <p:nvPr/>
          </p:nvSpPr>
          <p:spPr>
            <a:xfrm>
              <a:off x="6669023" y="4133088"/>
              <a:ext cx="3014980" cy="612775"/>
            </a:xfrm>
            <a:custGeom>
              <a:avLst/>
              <a:gdLst/>
              <a:ahLst/>
              <a:cxnLst/>
              <a:rect l="l" t="t" r="r" b="b"/>
              <a:pathLst>
                <a:path w="3014979" h="612775">
                  <a:moveTo>
                    <a:pt x="3014472" y="0"/>
                  </a:moveTo>
                  <a:lnTo>
                    <a:pt x="0" y="0"/>
                  </a:lnTo>
                  <a:lnTo>
                    <a:pt x="0" y="612648"/>
                  </a:lnTo>
                  <a:lnTo>
                    <a:pt x="3014472" y="612648"/>
                  </a:lnTo>
                  <a:lnTo>
                    <a:pt x="3014472" y="0"/>
                  </a:lnTo>
                  <a:close/>
                </a:path>
              </a:pathLst>
            </a:custGeom>
            <a:solidFill>
              <a:srgbClr val="E38312"/>
            </a:solidFill>
          </p:spPr>
          <p:txBody>
            <a:bodyPr wrap="square" lIns="0" tIns="0" rIns="0" bIns="0" rtlCol="0"/>
            <a:lstStyle/>
            <a:p/>
          </p:txBody>
        </p:sp>
        <p:sp>
          <p:nvSpPr>
            <p:cNvPr id="16" name="object 16"/>
            <p:cNvSpPr/>
            <p:nvPr/>
          </p:nvSpPr>
          <p:spPr>
            <a:xfrm>
              <a:off x="6669023" y="4133088"/>
              <a:ext cx="3014980" cy="612775"/>
            </a:xfrm>
            <a:custGeom>
              <a:avLst/>
              <a:gdLst/>
              <a:ahLst/>
              <a:cxnLst/>
              <a:rect l="l" t="t" r="r" b="b"/>
              <a:pathLst>
                <a:path w="3014979" h="612775">
                  <a:moveTo>
                    <a:pt x="0" y="612648"/>
                  </a:moveTo>
                  <a:lnTo>
                    <a:pt x="3014472" y="612648"/>
                  </a:lnTo>
                  <a:lnTo>
                    <a:pt x="3014472" y="0"/>
                  </a:lnTo>
                  <a:lnTo>
                    <a:pt x="0" y="0"/>
                  </a:lnTo>
                  <a:lnTo>
                    <a:pt x="0" y="612648"/>
                  </a:lnTo>
                  <a:close/>
                </a:path>
              </a:pathLst>
            </a:custGeom>
            <a:ln w="15875">
              <a:solidFill>
                <a:srgbClr val="AB610D"/>
              </a:solidFill>
            </a:ln>
          </p:spPr>
          <p:txBody>
            <a:bodyPr wrap="square" lIns="0" tIns="0" rIns="0" bIns="0" rtlCol="0"/>
            <a:lstStyle/>
            <a:p/>
          </p:txBody>
        </p:sp>
        <p:sp>
          <p:nvSpPr>
            <p:cNvPr id="17" name="object 17"/>
            <p:cNvSpPr/>
            <p:nvPr/>
          </p:nvSpPr>
          <p:spPr>
            <a:xfrm>
              <a:off x="8633459" y="5041392"/>
              <a:ext cx="2950845" cy="547370"/>
            </a:xfrm>
            <a:custGeom>
              <a:avLst/>
              <a:gdLst/>
              <a:ahLst/>
              <a:cxnLst/>
              <a:rect l="l" t="t" r="r" b="b"/>
              <a:pathLst>
                <a:path w="2950845" h="547370">
                  <a:moveTo>
                    <a:pt x="2950463" y="0"/>
                  </a:moveTo>
                  <a:lnTo>
                    <a:pt x="0" y="0"/>
                  </a:lnTo>
                  <a:lnTo>
                    <a:pt x="0" y="547115"/>
                  </a:lnTo>
                  <a:lnTo>
                    <a:pt x="2950463" y="547115"/>
                  </a:lnTo>
                  <a:lnTo>
                    <a:pt x="2950463" y="0"/>
                  </a:lnTo>
                  <a:close/>
                </a:path>
              </a:pathLst>
            </a:custGeom>
            <a:solidFill>
              <a:srgbClr val="E38312"/>
            </a:solidFill>
          </p:spPr>
          <p:txBody>
            <a:bodyPr wrap="square" lIns="0" tIns="0" rIns="0" bIns="0" rtlCol="0"/>
            <a:lstStyle/>
            <a:p/>
          </p:txBody>
        </p:sp>
        <p:sp>
          <p:nvSpPr>
            <p:cNvPr id="18" name="object 18"/>
            <p:cNvSpPr/>
            <p:nvPr/>
          </p:nvSpPr>
          <p:spPr>
            <a:xfrm>
              <a:off x="8633459" y="5041392"/>
              <a:ext cx="2950845" cy="547370"/>
            </a:xfrm>
            <a:custGeom>
              <a:avLst/>
              <a:gdLst/>
              <a:ahLst/>
              <a:cxnLst/>
              <a:rect l="l" t="t" r="r" b="b"/>
              <a:pathLst>
                <a:path w="2950845" h="547370">
                  <a:moveTo>
                    <a:pt x="0" y="547115"/>
                  </a:moveTo>
                  <a:lnTo>
                    <a:pt x="2950463" y="547115"/>
                  </a:lnTo>
                  <a:lnTo>
                    <a:pt x="2950463" y="0"/>
                  </a:lnTo>
                  <a:lnTo>
                    <a:pt x="0" y="0"/>
                  </a:lnTo>
                  <a:lnTo>
                    <a:pt x="0" y="547115"/>
                  </a:lnTo>
                  <a:close/>
                </a:path>
              </a:pathLst>
            </a:custGeom>
            <a:ln w="15875">
              <a:solidFill>
                <a:srgbClr val="AB610D"/>
              </a:solidFill>
            </a:ln>
          </p:spPr>
          <p:txBody>
            <a:bodyPr wrap="square" lIns="0" tIns="0" rIns="0" bIns="0" rtlCol="0"/>
            <a:lstStyle/>
            <a:p/>
          </p:txBody>
        </p:sp>
        <p:sp>
          <p:nvSpPr>
            <p:cNvPr id="19" name="object 19"/>
            <p:cNvSpPr/>
            <p:nvPr/>
          </p:nvSpPr>
          <p:spPr>
            <a:xfrm>
              <a:off x="10742676" y="5995416"/>
              <a:ext cx="2824480" cy="563880"/>
            </a:xfrm>
            <a:custGeom>
              <a:avLst/>
              <a:gdLst/>
              <a:ahLst/>
              <a:cxnLst/>
              <a:rect l="l" t="t" r="r" b="b"/>
              <a:pathLst>
                <a:path w="2824480" h="563879">
                  <a:moveTo>
                    <a:pt x="2823972" y="0"/>
                  </a:moveTo>
                  <a:lnTo>
                    <a:pt x="0" y="0"/>
                  </a:lnTo>
                  <a:lnTo>
                    <a:pt x="0" y="563879"/>
                  </a:lnTo>
                  <a:lnTo>
                    <a:pt x="2823972" y="563879"/>
                  </a:lnTo>
                  <a:lnTo>
                    <a:pt x="2823972" y="0"/>
                  </a:lnTo>
                  <a:close/>
                </a:path>
              </a:pathLst>
            </a:custGeom>
            <a:solidFill>
              <a:srgbClr val="E38312"/>
            </a:solidFill>
          </p:spPr>
          <p:txBody>
            <a:bodyPr wrap="square" lIns="0" tIns="0" rIns="0" bIns="0" rtlCol="0"/>
            <a:lstStyle/>
            <a:p/>
          </p:txBody>
        </p:sp>
        <p:sp>
          <p:nvSpPr>
            <p:cNvPr id="20" name="object 20"/>
            <p:cNvSpPr/>
            <p:nvPr/>
          </p:nvSpPr>
          <p:spPr>
            <a:xfrm>
              <a:off x="10742676" y="5995416"/>
              <a:ext cx="2824480" cy="563880"/>
            </a:xfrm>
            <a:custGeom>
              <a:avLst/>
              <a:gdLst/>
              <a:ahLst/>
              <a:cxnLst/>
              <a:rect l="l" t="t" r="r" b="b"/>
              <a:pathLst>
                <a:path w="2824480" h="563879">
                  <a:moveTo>
                    <a:pt x="0" y="563879"/>
                  </a:moveTo>
                  <a:lnTo>
                    <a:pt x="2823972" y="563879"/>
                  </a:lnTo>
                  <a:lnTo>
                    <a:pt x="2823972" y="0"/>
                  </a:lnTo>
                  <a:lnTo>
                    <a:pt x="0" y="0"/>
                  </a:lnTo>
                  <a:lnTo>
                    <a:pt x="0" y="563879"/>
                  </a:lnTo>
                  <a:close/>
                </a:path>
              </a:pathLst>
            </a:custGeom>
            <a:ln w="15875">
              <a:solidFill>
                <a:srgbClr val="AB610D"/>
              </a:solidFill>
            </a:ln>
          </p:spPr>
          <p:txBody>
            <a:bodyPr wrap="square" lIns="0" tIns="0" rIns="0" bIns="0" rtlCol="0"/>
            <a:lstStyle/>
            <a:p/>
          </p:txBody>
        </p:sp>
        <p:sp>
          <p:nvSpPr>
            <p:cNvPr id="21" name="object 21"/>
            <p:cNvSpPr/>
            <p:nvPr/>
          </p:nvSpPr>
          <p:spPr>
            <a:xfrm>
              <a:off x="12047220" y="6964680"/>
              <a:ext cx="3112135" cy="501650"/>
            </a:xfrm>
            <a:custGeom>
              <a:avLst/>
              <a:gdLst/>
              <a:ahLst/>
              <a:cxnLst/>
              <a:rect l="l" t="t" r="r" b="b"/>
              <a:pathLst>
                <a:path w="3112134" h="501650">
                  <a:moveTo>
                    <a:pt x="3112008" y="0"/>
                  </a:moveTo>
                  <a:lnTo>
                    <a:pt x="0" y="0"/>
                  </a:lnTo>
                  <a:lnTo>
                    <a:pt x="0" y="501396"/>
                  </a:lnTo>
                  <a:lnTo>
                    <a:pt x="3112008" y="501396"/>
                  </a:lnTo>
                  <a:lnTo>
                    <a:pt x="3112008" y="0"/>
                  </a:lnTo>
                  <a:close/>
                </a:path>
              </a:pathLst>
            </a:custGeom>
            <a:solidFill>
              <a:srgbClr val="E38312"/>
            </a:solidFill>
          </p:spPr>
          <p:txBody>
            <a:bodyPr wrap="square" lIns="0" tIns="0" rIns="0" bIns="0" rtlCol="0"/>
            <a:lstStyle/>
            <a:p/>
          </p:txBody>
        </p:sp>
        <p:sp>
          <p:nvSpPr>
            <p:cNvPr id="22" name="object 22"/>
            <p:cNvSpPr/>
            <p:nvPr/>
          </p:nvSpPr>
          <p:spPr>
            <a:xfrm>
              <a:off x="12047220" y="6964680"/>
              <a:ext cx="3112135" cy="501650"/>
            </a:xfrm>
            <a:custGeom>
              <a:avLst/>
              <a:gdLst/>
              <a:ahLst/>
              <a:cxnLst/>
              <a:rect l="l" t="t" r="r" b="b"/>
              <a:pathLst>
                <a:path w="3112134" h="501650">
                  <a:moveTo>
                    <a:pt x="0" y="501396"/>
                  </a:moveTo>
                  <a:lnTo>
                    <a:pt x="3112008" y="501396"/>
                  </a:lnTo>
                  <a:lnTo>
                    <a:pt x="3112008" y="0"/>
                  </a:lnTo>
                  <a:lnTo>
                    <a:pt x="0" y="0"/>
                  </a:lnTo>
                  <a:lnTo>
                    <a:pt x="0" y="501396"/>
                  </a:lnTo>
                  <a:close/>
                </a:path>
              </a:pathLst>
            </a:custGeom>
            <a:ln w="15874">
              <a:solidFill>
                <a:srgbClr val="AB610D"/>
              </a:solidFill>
            </a:ln>
          </p:spPr>
          <p:txBody>
            <a:bodyPr wrap="square" lIns="0" tIns="0" rIns="0" bIns="0" rtlCol="0"/>
            <a:lstStyle/>
            <a:p/>
          </p:txBody>
        </p:sp>
      </p:gr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24" name="object 24"/>
          <p:cNvSpPr txBox="1">
            <a:spLocks noGrp="1"/>
          </p:cNvSpPr>
          <p:nvPr>
            <p:ph type="ftr" sz="quarter" idx="5"/>
          </p:nvPr>
        </p:nvSpPr>
        <p:spPr>
          <a:xfrm>
            <a:off x="1724660" y="9879965"/>
            <a:ext cx="2146300" cy="407035"/>
          </a:xfrm>
          <a:prstGeom prst="rect">
            <a:avLst/>
          </a:prstGeom>
        </p:spPr>
        <p:txBody>
          <a:bodyPr vert="horz" wrap="square" lIns="0" tIns="0" rIns="0" bIns="0" rtlCol="0">
            <a:noAutofit/>
          </a:bodyPr>
          <a:lstStyle/>
          <a:p>
            <a:pPr marL="12700">
              <a:lnSpc>
                <a:spcPts val="1385"/>
              </a:lnSpc>
            </a:pPr>
            <a:r>
              <a:rPr dirty="0"/>
              <a:t>2</a:t>
            </a:r>
            <a:r>
              <a:rPr spc="-20" dirty="0"/>
              <a:t> </a:t>
            </a:r>
            <a:r>
              <a:rPr lang="en-IN" spc="-20" dirty="0"/>
              <a:t>December</a:t>
            </a:r>
            <a:r>
              <a:rPr spc="-20" dirty="0"/>
              <a:t>2024</a:t>
            </a:r>
            <a:endParaRPr spc="-20" dirty="0"/>
          </a:p>
        </p:txBody>
      </p:sp>
      <p:sp>
        <p:nvSpPr>
          <p:cNvPr id="25" name="object 25"/>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1073" rIns="0" bIns="0" rtlCol="0">
            <a:spAutoFit/>
          </a:bodyPr>
          <a:lstStyle/>
          <a:p>
            <a:pPr marL="6725920">
              <a:lnSpc>
                <a:spcPct val="100000"/>
              </a:lnSpc>
              <a:spcBef>
                <a:spcPts val="100"/>
              </a:spcBef>
            </a:pPr>
            <a:r>
              <a:rPr spc="-10" dirty="0"/>
              <a:t>INTRODUCTION</a:t>
            </a:r>
            <a:endParaRPr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90"/>
              </a:lnSpc>
            </a:pPr>
            <a:fld id="{81D60167-4931-47E6-BA6A-407CBD079E47}" type="slidenum">
              <a:rPr spc="-25" dirty="0"/>
            </a:fld>
            <a:endParaRPr spc="-25" dirty="0"/>
          </a:p>
        </p:txBody>
      </p:sp>
      <p:sp>
        <p:nvSpPr>
          <p:cNvPr id="5" name="object 5"/>
          <p:cNvSpPr txBox="1">
            <a:spLocks noGrp="1"/>
          </p:cNvSpPr>
          <p:nvPr>
            <p:ph type="ftr" sz="quarter" idx="5"/>
          </p:nvPr>
        </p:nvSpPr>
        <p:spPr>
          <a:xfrm>
            <a:off x="1724660" y="9879965"/>
            <a:ext cx="2029460" cy="177165"/>
          </a:xfrm>
          <a:prstGeom prst="rect">
            <a:avLst/>
          </a:prstGeom>
        </p:spPr>
        <p:txBody>
          <a:bodyPr vert="horz" wrap="square" lIns="0" tIns="0" rIns="0" bIns="0" rtlCol="0">
            <a:spAutoFit/>
          </a:bodyPr>
          <a:lstStyle/>
          <a:p>
            <a:pPr marL="12700">
              <a:lnSpc>
                <a:spcPts val="1385"/>
              </a:lnSpc>
            </a:pPr>
            <a:r>
              <a:rPr dirty="0"/>
              <a:t>2</a:t>
            </a:r>
            <a:r>
              <a:rPr spc="-20" dirty="0"/>
              <a:t> </a:t>
            </a:r>
            <a:r>
              <a:rPr lang="en-IN" spc="-20" dirty="0"/>
              <a:t>December</a:t>
            </a:r>
            <a:r>
              <a:rPr spc="-5" dirty="0"/>
              <a:t> </a:t>
            </a:r>
            <a:r>
              <a:rPr spc="-20" dirty="0"/>
              <a:t>2024</a:t>
            </a:r>
            <a:endParaRPr spc="-20" dirty="0"/>
          </a:p>
        </p:txBody>
      </p:sp>
      <p:sp>
        <p:nvSpPr>
          <p:cNvPr id="6" name="object 6"/>
          <p:cNvSpPr txBox="1">
            <a:spLocks noGrp="1"/>
          </p:cNvSpPr>
          <p:nvPr>
            <p:ph type="dt" sz="half" idx="6"/>
          </p:nvPr>
        </p:nvSpPr>
        <p:spPr>
          <a:xfrm>
            <a:off x="6596888" y="9880269"/>
            <a:ext cx="5099050" cy="177165"/>
          </a:xfrm>
          <a:prstGeom prst="rect">
            <a:avLst/>
          </a:prstGeom>
        </p:spPr>
        <p:txBody>
          <a:bodyPr vert="horz" wrap="square" lIns="0" tIns="0" rIns="0" bIns="0" rtlCol="0">
            <a:spAutoFit/>
          </a:bodyPr>
          <a:lstStyle/>
          <a:p>
            <a:pPr marL="12700">
              <a:lnSpc>
                <a:spcPts val="1385"/>
              </a:lnSpc>
            </a:pPr>
            <a:r>
              <a:rPr spc="-20" dirty="0"/>
              <a:t>DEPARTMENT</a:t>
            </a:r>
            <a:r>
              <a:rPr spc="-55" dirty="0"/>
              <a:t> </a:t>
            </a:r>
            <a:r>
              <a:rPr dirty="0"/>
              <a:t>OF</a:t>
            </a:r>
            <a:r>
              <a:rPr spc="-15" dirty="0"/>
              <a:t> </a:t>
            </a:r>
            <a:r>
              <a:rPr dirty="0"/>
              <a:t>COMPUTER</a:t>
            </a:r>
            <a:r>
              <a:rPr spc="-35" dirty="0"/>
              <a:t> </a:t>
            </a:r>
            <a:r>
              <a:rPr dirty="0"/>
              <a:t>SCIENCE</a:t>
            </a:r>
            <a:r>
              <a:rPr spc="-15" dirty="0"/>
              <a:t> </a:t>
            </a:r>
            <a:r>
              <a:rPr dirty="0"/>
              <a:t>&amp;</a:t>
            </a:r>
            <a:r>
              <a:rPr spc="-20" dirty="0"/>
              <a:t> </a:t>
            </a:r>
            <a:r>
              <a:rPr dirty="0"/>
              <a:t>ENGINEERING</a:t>
            </a:r>
            <a:r>
              <a:rPr spc="120" dirty="0"/>
              <a:t>  </a:t>
            </a:r>
            <a:endParaRPr spc="-10" dirty="0"/>
          </a:p>
        </p:txBody>
      </p:sp>
      <p:sp>
        <p:nvSpPr>
          <p:cNvPr id="3" name="object 3"/>
          <p:cNvSpPr txBox="1"/>
          <p:nvPr/>
        </p:nvSpPr>
        <p:spPr>
          <a:xfrm>
            <a:off x="746861" y="1790826"/>
            <a:ext cx="16788765" cy="6426835"/>
          </a:xfrm>
          <a:prstGeom prst="rect">
            <a:avLst/>
          </a:prstGeom>
        </p:spPr>
        <p:txBody>
          <a:bodyPr vert="horz" wrap="square" lIns="0" tIns="12065" rIns="0" bIns="0" rtlCol="0">
            <a:spAutoFit/>
          </a:bodyPr>
          <a:lstStyle/>
          <a:p>
            <a:pPr marL="469900" marR="6985" indent="-457200" algn="just">
              <a:lnSpc>
                <a:spcPct val="100000"/>
              </a:lnSpc>
              <a:spcBef>
                <a:spcPts val="95"/>
              </a:spcBef>
              <a:buFont typeface="Wingdings" panose="05000000000000000000"/>
              <a:buChar char=""/>
              <a:tabLst>
                <a:tab pos="469900" algn="l"/>
              </a:tabLst>
            </a:pPr>
            <a:r>
              <a:rPr sz="2800" spc="-20" dirty="0">
                <a:latin typeface="Times New Roman" panose="02020603050405020304"/>
                <a:cs typeface="Times New Roman" panose="02020603050405020304"/>
              </a:rPr>
              <a:t>AI-</a:t>
            </a:r>
            <a:r>
              <a:rPr sz="2800" dirty="0">
                <a:latin typeface="Times New Roman" panose="02020603050405020304"/>
                <a:cs typeface="Times New Roman" panose="02020603050405020304"/>
              </a:rPr>
              <a:t>based</a:t>
            </a:r>
            <a:r>
              <a:rPr sz="2800" spc="345" dirty="0">
                <a:latin typeface="Times New Roman" panose="02020603050405020304"/>
                <a:cs typeface="Times New Roman" panose="02020603050405020304"/>
              </a:rPr>
              <a:t> </a:t>
            </a:r>
            <a:r>
              <a:rPr sz="2800" dirty="0">
                <a:latin typeface="Times New Roman" panose="02020603050405020304"/>
                <a:cs typeface="Times New Roman" panose="02020603050405020304"/>
              </a:rPr>
              <a:t>smart</a:t>
            </a:r>
            <a:r>
              <a:rPr sz="2800" spc="34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3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a:t>
            </a:r>
            <a:r>
              <a:rPr sz="2800" spc="34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computer</a:t>
            </a:r>
            <a:r>
              <a:rPr sz="2800" spc="345" dirty="0">
                <a:latin typeface="Times New Roman" panose="02020603050405020304"/>
                <a:cs typeface="Times New Roman" panose="02020603050405020304"/>
              </a:rPr>
              <a:t> </a:t>
            </a:r>
            <a:r>
              <a:rPr sz="2800" dirty="0">
                <a:latin typeface="Times New Roman" panose="02020603050405020304"/>
                <a:cs typeface="Times New Roman" panose="02020603050405020304"/>
              </a:rPr>
              <a:t>vision</a:t>
            </a:r>
            <a:r>
              <a:rPr sz="2800" spc="340" dirty="0">
                <a:latin typeface="Times New Roman" panose="02020603050405020304"/>
                <a:cs typeface="Times New Roman" panose="02020603050405020304"/>
              </a:rPr>
              <a:t> </a:t>
            </a:r>
            <a:r>
              <a:rPr sz="2800" dirty="0">
                <a:latin typeface="Times New Roman" panose="02020603050405020304"/>
                <a:cs typeface="Times New Roman" panose="02020603050405020304"/>
              </a:rPr>
              <a:t>approach</a:t>
            </a:r>
            <a:r>
              <a:rPr sz="2800" spc="340" dirty="0">
                <a:latin typeface="Times New Roman" panose="02020603050405020304"/>
                <a:cs typeface="Times New Roman" panose="02020603050405020304"/>
              </a:rPr>
              <a:t> </a:t>
            </a:r>
            <a:r>
              <a:rPr sz="2800" dirty="0">
                <a:latin typeface="Times New Roman" panose="02020603050405020304"/>
                <a:cs typeface="Times New Roman" panose="02020603050405020304"/>
              </a:rPr>
              <a:t>transforming</a:t>
            </a:r>
            <a:r>
              <a:rPr sz="2800" spc="355" dirty="0">
                <a:latin typeface="Times New Roman" panose="02020603050405020304"/>
                <a:cs typeface="Times New Roman" panose="02020603050405020304"/>
              </a:rPr>
              <a:t> </a:t>
            </a:r>
            <a:r>
              <a:rPr sz="2800" dirty="0">
                <a:latin typeface="Times New Roman" panose="02020603050405020304"/>
                <a:cs typeface="Times New Roman" panose="02020603050405020304"/>
              </a:rPr>
              <a:t>agriculture.</a:t>
            </a:r>
            <a:r>
              <a:rPr sz="2800" spc="335" dirty="0">
                <a:latin typeface="Times New Roman" panose="02020603050405020304"/>
                <a:cs typeface="Times New Roman" panose="02020603050405020304"/>
              </a:rPr>
              <a:t> </a:t>
            </a:r>
            <a:r>
              <a:rPr sz="2800" dirty="0">
                <a:latin typeface="Times New Roman" panose="02020603050405020304"/>
                <a:cs typeface="Times New Roman" panose="02020603050405020304"/>
              </a:rPr>
              <a:t>AI</a:t>
            </a:r>
            <a:r>
              <a:rPr sz="2800" spc="350"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technologies</a:t>
            </a:r>
            <a:r>
              <a:rPr sz="2800" spc="34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revolutionizing </a:t>
            </a:r>
            <a:r>
              <a:rPr sz="2800" dirty="0">
                <a:latin typeface="Times New Roman" panose="02020603050405020304"/>
                <a:cs typeface="Times New Roman" panose="02020603050405020304"/>
              </a:rPr>
              <a:t>traditional</a:t>
            </a:r>
            <a:r>
              <a:rPr sz="2800" spc="7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90" dirty="0">
                <a:latin typeface="Times New Roman" panose="02020603050405020304"/>
                <a:cs typeface="Times New Roman" panose="02020603050405020304"/>
              </a:rPr>
              <a:t>  </a:t>
            </a:r>
            <a:r>
              <a:rPr sz="2800" dirty="0">
                <a:latin typeface="Times New Roman" panose="02020603050405020304"/>
                <a:cs typeface="Times New Roman" panose="02020603050405020304"/>
              </a:rPr>
              <a:t>methods</a:t>
            </a:r>
            <a:r>
              <a:rPr sz="2800" spc="8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80" dirty="0">
                <a:latin typeface="Times New Roman" panose="02020603050405020304"/>
                <a:cs typeface="Times New Roman" panose="02020603050405020304"/>
              </a:rPr>
              <a:t>  </a:t>
            </a:r>
            <a:r>
              <a:rPr sz="2800" dirty="0">
                <a:latin typeface="Times New Roman" panose="02020603050405020304"/>
                <a:cs typeface="Times New Roman" panose="02020603050405020304"/>
              </a:rPr>
              <a:t>enhanced</a:t>
            </a:r>
            <a:r>
              <a:rPr sz="2800" spc="80" dirty="0">
                <a:latin typeface="Times New Roman" panose="02020603050405020304"/>
                <a:cs typeface="Times New Roman" panose="02020603050405020304"/>
              </a:rPr>
              <a:t>  </a:t>
            </a:r>
            <a:r>
              <a:rPr sz="2800" dirty="0">
                <a:latin typeface="Times New Roman" panose="02020603050405020304"/>
                <a:cs typeface="Times New Roman" panose="02020603050405020304"/>
              </a:rPr>
              <a:t>efficiency.Integration</a:t>
            </a:r>
            <a:r>
              <a:rPr sz="2800" spc="90"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75" dirty="0">
                <a:latin typeface="Times New Roman" panose="02020603050405020304"/>
                <a:cs typeface="Times New Roman" panose="02020603050405020304"/>
              </a:rPr>
              <a:t>  </a:t>
            </a:r>
            <a:r>
              <a:rPr sz="2800" dirty="0">
                <a:latin typeface="Times New Roman" panose="02020603050405020304"/>
                <a:cs typeface="Times New Roman" panose="02020603050405020304"/>
              </a:rPr>
              <a:t>AI</a:t>
            </a:r>
            <a:r>
              <a:rPr sz="2800" spc="8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85"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data_x0002_driven</a:t>
            </a:r>
            <a:r>
              <a:rPr sz="2800" spc="8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insights</a:t>
            </a:r>
            <a:r>
              <a:rPr sz="2800" spc="8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and </a:t>
            </a:r>
            <a:r>
              <a:rPr sz="2800" dirty="0">
                <a:latin typeface="Times New Roman" panose="02020603050405020304"/>
                <a:cs typeface="Times New Roman" panose="02020603050405020304"/>
              </a:rPr>
              <a:t>precision</a:t>
            </a:r>
            <a:r>
              <a:rPr sz="2800" spc="-1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agriculture.</a:t>
            </a:r>
            <a:r>
              <a:rPr sz="2800" spc="-165" dirty="0">
                <a:latin typeface="Times New Roman" panose="02020603050405020304"/>
                <a:cs typeface="Times New Roman" panose="02020603050405020304"/>
              </a:rPr>
              <a:t> </a:t>
            </a:r>
            <a:r>
              <a:rPr sz="2800" dirty="0">
                <a:latin typeface="Times New Roman" panose="02020603050405020304"/>
                <a:cs typeface="Times New Roman" panose="02020603050405020304"/>
              </a:rPr>
              <a:t>Aimed</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at</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boosting</a:t>
            </a:r>
            <a:r>
              <a:rPr sz="2800" spc="-6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productivity,</a:t>
            </a:r>
            <a:r>
              <a:rPr sz="2800" spc="-6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sustainability,</a:t>
            </a:r>
            <a:r>
              <a:rPr sz="2800" spc="-7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resource</a:t>
            </a:r>
            <a:r>
              <a:rPr sz="2800" spc="-6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optimization.</a:t>
            </a:r>
            <a:endParaRPr sz="2800">
              <a:latin typeface="Times New Roman" panose="02020603050405020304"/>
              <a:cs typeface="Times New Roman" panose="02020603050405020304"/>
            </a:endParaRPr>
          </a:p>
          <a:p>
            <a:pPr marL="469900" marR="7620" indent="-457200" algn="just">
              <a:lnSpc>
                <a:spcPct val="100000"/>
              </a:lnSpc>
              <a:buFont typeface="Wingdings" panose="05000000000000000000"/>
              <a:buChar char=""/>
              <a:tabLst>
                <a:tab pos="469900" algn="l"/>
              </a:tabLst>
            </a:pPr>
            <a:r>
              <a:rPr sz="2800" dirty="0">
                <a:latin typeface="Times New Roman" panose="02020603050405020304"/>
                <a:cs typeface="Times New Roman" panose="02020603050405020304"/>
              </a:rPr>
              <a:t>Utilizing</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sensors  and</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IoT</a:t>
            </a:r>
            <a:r>
              <a:rPr sz="2800" spc="660" dirty="0">
                <a:latin typeface="Times New Roman" panose="02020603050405020304"/>
                <a:cs typeface="Times New Roman" panose="02020603050405020304"/>
              </a:rPr>
              <a:t> </a:t>
            </a:r>
            <a:r>
              <a:rPr sz="2800" dirty="0">
                <a:latin typeface="Times New Roman" panose="02020603050405020304"/>
                <a:cs typeface="Times New Roman" panose="02020603050405020304"/>
              </a:rPr>
              <a:t>devices</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1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real-</a:t>
            </a:r>
            <a:r>
              <a:rPr sz="2800" dirty="0">
                <a:latin typeface="Times New Roman" panose="02020603050405020304"/>
                <a:cs typeface="Times New Roman" panose="02020603050405020304"/>
              </a:rPr>
              <a:t>time</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  collection.</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AI</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algorithms</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analyzing</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  for</a:t>
            </a:r>
            <a:r>
              <a:rPr sz="2800" spc="1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informed decision-</a:t>
            </a:r>
            <a:r>
              <a:rPr sz="2800" dirty="0">
                <a:latin typeface="Times New Roman" panose="02020603050405020304"/>
                <a:cs typeface="Times New Roman" panose="02020603050405020304"/>
              </a:rPr>
              <a:t>making</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management.</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Automation</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robotics</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implementation</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tasks</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like</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planting</a:t>
            </a:r>
            <a:r>
              <a:rPr sz="2800" spc="10" dirty="0">
                <a:latin typeface="Times New Roman" panose="02020603050405020304"/>
                <a:cs typeface="Times New Roman" panose="02020603050405020304"/>
              </a:rPr>
              <a:t>  </a:t>
            </a:r>
            <a:r>
              <a:rPr sz="2800" spc="-25" dirty="0">
                <a:latin typeface="Times New Roman" panose="02020603050405020304"/>
                <a:cs typeface="Times New Roman" panose="02020603050405020304"/>
              </a:rPr>
              <a:t>and </a:t>
            </a:r>
            <a:r>
              <a:rPr sz="2800" dirty="0">
                <a:latin typeface="Times New Roman" panose="02020603050405020304"/>
                <a:cs typeface="Times New Roman" panose="02020603050405020304"/>
              </a:rPr>
              <a:t>harvesting.</a:t>
            </a:r>
            <a:r>
              <a:rPr sz="2800" spc="-55" dirty="0">
                <a:latin typeface="Times New Roman" panose="02020603050405020304"/>
                <a:cs typeface="Times New Roman" panose="02020603050405020304"/>
              </a:rPr>
              <a:t> </a:t>
            </a:r>
            <a:r>
              <a:rPr sz="2800" dirty="0">
                <a:latin typeface="Times New Roman" panose="02020603050405020304"/>
                <a:cs typeface="Times New Roman" panose="02020603050405020304"/>
              </a:rPr>
              <a:t>Computer</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vision</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technology</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used</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monitoring</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health</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detecting</a:t>
            </a:r>
            <a:r>
              <a:rPr sz="2800" spc="-4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pests.</a:t>
            </a:r>
            <a:endParaRPr sz="2800">
              <a:latin typeface="Times New Roman" panose="02020603050405020304"/>
              <a:cs typeface="Times New Roman" panose="02020603050405020304"/>
            </a:endParaRPr>
          </a:p>
          <a:p>
            <a:pPr marL="469900" marR="5080" indent="-457200" algn="just">
              <a:lnSpc>
                <a:spcPct val="100000"/>
              </a:lnSpc>
              <a:spcBef>
                <a:spcPts val="5"/>
              </a:spcBef>
              <a:buFont typeface="Wingdings" panose="05000000000000000000"/>
              <a:buChar char=""/>
              <a:tabLst>
                <a:tab pos="469900" algn="l"/>
              </a:tabLst>
            </a:pPr>
            <a:r>
              <a:rPr sz="2800" dirty="0">
                <a:latin typeface="Times New Roman" panose="02020603050405020304"/>
                <a:cs typeface="Times New Roman" panose="02020603050405020304"/>
              </a:rPr>
              <a:t>Remote</a:t>
            </a:r>
            <a:r>
              <a:rPr sz="2800" spc="560" dirty="0">
                <a:latin typeface="Times New Roman" panose="02020603050405020304"/>
                <a:cs typeface="Times New Roman" panose="02020603050405020304"/>
              </a:rPr>
              <a:t> </a:t>
            </a:r>
            <a:r>
              <a:rPr sz="2800" dirty="0">
                <a:latin typeface="Times New Roman" panose="02020603050405020304"/>
                <a:cs typeface="Times New Roman" panose="02020603050405020304"/>
              </a:rPr>
              <a:t>monitoring</a:t>
            </a:r>
            <a:r>
              <a:rPr sz="2800" spc="56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570" dirty="0">
                <a:latin typeface="Times New Roman" panose="02020603050405020304"/>
                <a:cs typeface="Times New Roman" panose="02020603050405020304"/>
              </a:rPr>
              <a:t> </a:t>
            </a:r>
            <a:r>
              <a:rPr sz="2800" dirty="0">
                <a:latin typeface="Times New Roman" panose="02020603050405020304"/>
                <a:cs typeface="Times New Roman" panose="02020603050405020304"/>
              </a:rPr>
              <a:t>control</a:t>
            </a:r>
            <a:r>
              <a:rPr sz="2800" spc="570"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570"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570" dirty="0">
                <a:latin typeface="Times New Roman" panose="02020603050405020304"/>
                <a:cs typeface="Times New Roman" panose="02020603050405020304"/>
              </a:rPr>
              <a:t> </a:t>
            </a:r>
            <a:r>
              <a:rPr sz="2800" dirty="0">
                <a:latin typeface="Times New Roman" panose="02020603050405020304"/>
                <a:cs typeface="Times New Roman" panose="02020603050405020304"/>
              </a:rPr>
              <a:t>operations</a:t>
            </a:r>
            <a:r>
              <a:rPr sz="2800" spc="565" dirty="0">
                <a:latin typeface="Times New Roman" panose="02020603050405020304"/>
                <a:cs typeface="Times New Roman" panose="02020603050405020304"/>
              </a:rPr>
              <a:t> </a:t>
            </a:r>
            <a:r>
              <a:rPr sz="2800" dirty="0">
                <a:latin typeface="Times New Roman" panose="02020603050405020304"/>
                <a:cs typeface="Times New Roman" panose="02020603050405020304"/>
              </a:rPr>
              <a:t>through</a:t>
            </a:r>
            <a:r>
              <a:rPr sz="2800" spc="570" dirty="0">
                <a:latin typeface="Times New Roman" panose="02020603050405020304"/>
                <a:cs typeface="Times New Roman" panose="02020603050405020304"/>
              </a:rPr>
              <a:t> </a:t>
            </a:r>
            <a:r>
              <a:rPr sz="2800" dirty="0">
                <a:latin typeface="Times New Roman" panose="02020603050405020304"/>
                <a:cs typeface="Times New Roman" panose="02020603050405020304"/>
              </a:rPr>
              <a:t>mobile</a:t>
            </a:r>
            <a:r>
              <a:rPr sz="2800" spc="560" dirty="0">
                <a:latin typeface="Times New Roman" panose="02020603050405020304"/>
                <a:cs typeface="Times New Roman" panose="02020603050405020304"/>
              </a:rPr>
              <a:t> </a:t>
            </a:r>
            <a:r>
              <a:rPr sz="2800" dirty="0">
                <a:latin typeface="Times New Roman" panose="02020603050405020304"/>
                <a:cs typeface="Times New Roman" panose="02020603050405020304"/>
              </a:rPr>
              <a:t>or</a:t>
            </a:r>
            <a:r>
              <a:rPr sz="2800" spc="565" dirty="0">
                <a:latin typeface="Times New Roman" panose="02020603050405020304"/>
                <a:cs typeface="Times New Roman" panose="02020603050405020304"/>
              </a:rPr>
              <a:t> </a:t>
            </a:r>
            <a:r>
              <a:rPr sz="2800" dirty="0">
                <a:latin typeface="Times New Roman" panose="02020603050405020304"/>
                <a:cs typeface="Times New Roman" panose="02020603050405020304"/>
              </a:rPr>
              <a:t>web</a:t>
            </a:r>
            <a:r>
              <a:rPr sz="2800" spc="555" dirty="0">
                <a:latin typeface="Times New Roman" panose="02020603050405020304"/>
                <a:cs typeface="Times New Roman" panose="02020603050405020304"/>
              </a:rPr>
              <a:t> </a:t>
            </a:r>
            <a:r>
              <a:rPr sz="2800" dirty="0">
                <a:latin typeface="Times New Roman" panose="02020603050405020304"/>
                <a:cs typeface="Times New Roman" panose="02020603050405020304"/>
              </a:rPr>
              <a:t>platforms.</a:t>
            </a:r>
            <a:r>
              <a:rPr sz="2800" spc="560" dirty="0">
                <a:latin typeface="Times New Roman" panose="02020603050405020304"/>
                <a:cs typeface="Times New Roman" panose="02020603050405020304"/>
              </a:rPr>
              <a:t> </a:t>
            </a:r>
            <a:r>
              <a:rPr sz="2800" dirty="0">
                <a:latin typeface="Times New Roman" panose="02020603050405020304"/>
                <a:cs typeface="Times New Roman" panose="02020603050405020304"/>
              </a:rPr>
              <a:t>Improved</a:t>
            </a:r>
            <a:r>
              <a:rPr sz="2800" spc="57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resource </a:t>
            </a:r>
            <a:r>
              <a:rPr sz="2800" dirty="0">
                <a:latin typeface="Times New Roman" panose="02020603050405020304"/>
                <a:cs typeface="Times New Roman" panose="02020603050405020304"/>
              </a:rPr>
              <a:t>efficiency</a:t>
            </a:r>
            <a:r>
              <a:rPr sz="2800" spc="50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through</a:t>
            </a:r>
            <a:r>
              <a:rPr sz="2800" spc="505" dirty="0">
                <a:latin typeface="Times New Roman" panose="02020603050405020304"/>
                <a:cs typeface="Times New Roman" panose="02020603050405020304"/>
              </a:rPr>
              <a:t> </a:t>
            </a:r>
            <a:r>
              <a:rPr sz="2800" dirty="0">
                <a:latin typeface="Times New Roman" panose="02020603050405020304"/>
                <a:cs typeface="Times New Roman" panose="02020603050405020304"/>
              </a:rPr>
              <a:t>optimized</a:t>
            </a:r>
            <a:r>
              <a:rPr sz="2800" spc="500" dirty="0">
                <a:latin typeface="Times New Roman" panose="02020603050405020304"/>
                <a:cs typeface="Times New Roman" panose="02020603050405020304"/>
              </a:rPr>
              <a:t> </a:t>
            </a:r>
            <a:r>
              <a:rPr sz="2800" dirty="0">
                <a:latin typeface="Times New Roman" panose="02020603050405020304"/>
                <a:cs typeface="Times New Roman" panose="02020603050405020304"/>
              </a:rPr>
              <a:t>water</a:t>
            </a:r>
            <a:r>
              <a:rPr sz="2800" spc="52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509" dirty="0">
                <a:latin typeface="Times New Roman" panose="02020603050405020304"/>
                <a:cs typeface="Times New Roman" panose="02020603050405020304"/>
              </a:rPr>
              <a:t> </a:t>
            </a:r>
            <a:r>
              <a:rPr sz="2800" dirty="0">
                <a:latin typeface="Times New Roman" panose="02020603050405020304"/>
                <a:cs typeface="Times New Roman" panose="02020603050405020304"/>
              </a:rPr>
              <a:t>fertilizer</a:t>
            </a:r>
            <a:r>
              <a:rPr sz="2800" spc="495" dirty="0">
                <a:latin typeface="Times New Roman" panose="02020603050405020304"/>
                <a:cs typeface="Times New Roman" panose="02020603050405020304"/>
              </a:rPr>
              <a:t> </a:t>
            </a:r>
            <a:r>
              <a:rPr sz="2800" dirty="0">
                <a:latin typeface="Times New Roman" panose="02020603050405020304"/>
                <a:cs typeface="Times New Roman" panose="02020603050405020304"/>
              </a:rPr>
              <a:t>usage.</a:t>
            </a:r>
            <a:r>
              <a:rPr sz="2800" spc="515" dirty="0">
                <a:latin typeface="Times New Roman" panose="02020603050405020304"/>
                <a:cs typeface="Times New Roman" panose="02020603050405020304"/>
              </a:rPr>
              <a:t> </a:t>
            </a:r>
            <a:r>
              <a:rPr sz="2800" dirty="0">
                <a:latin typeface="Times New Roman" panose="02020603050405020304"/>
                <a:cs typeface="Times New Roman" panose="02020603050405020304"/>
              </a:rPr>
              <a:t>Enhancing</a:t>
            </a:r>
            <a:r>
              <a:rPr sz="2800" spc="509"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a:t>
            </a:r>
            <a:r>
              <a:rPr sz="2800" spc="509" dirty="0">
                <a:latin typeface="Times New Roman" panose="02020603050405020304"/>
                <a:cs typeface="Times New Roman" panose="02020603050405020304"/>
              </a:rPr>
              <a:t> </a:t>
            </a:r>
            <a:r>
              <a:rPr sz="2800" dirty="0">
                <a:latin typeface="Times New Roman" panose="02020603050405020304"/>
                <a:cs typeface="Times New Roman" panose="02020603050405020304"/>
              </a:rPr>
              <a:t>quality</a:t>
            </a:r>
            <a:r>
              <a:rPr sz="2800" spc="49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490" dirty="0">
                <a:latin typeface="Times New Roman" panose="02020603050405020304"/>
                <a:cs typeface="Times New Roman" panose="02020603050405020304"/>
              </a:rPr>
              <a:t> </a:t>
            </a:r>
            <a:r>
              <a:rPr sz="2800" dirty="0">
                <a:latin typeface="Times New Roman" panose="02020603050405020304"/>
                <a:cs typeface="Times New Roman" panose="02020603050405020304"/>
              </a:rPr>
              <a:t>yield</a:t>
            </a:r>
            <a:r>
              <a:rPr sz="2800" spc="50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through</a:t>
            </a:r>
            <a:r>
              <a:rPr sz="2800" spc="5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AI-driven strategies.</a:t>
            </a:r>
            <a:endParaRPr sz="2800">
              <a:latin typeface="Times New Roman" panose="02020603050405020304"/>
              <a:cs typeface="Times New Roman" panose="02020603050405020304"/>
            </a:endParaRPr>
          </a:p>
          <a:p>
            <a:pPr marL="469900" marR="5080" indent="-457200" algn="just">
              <a:lnSpc>
                <a:spcPct val="100000"/>
              </a:lnSpc>
              <a:buFont typeface="Wingdings" panose="05000000000000000000"/>
              <a:buChar char=""/>
              <a:tabLst>
                <a:tab pos="469900" algn="l"/>
              </a:tabLst>
            </a:pPr>
            <a:r>
              <a:rPr sz="2800" dirty="0">
                <a:latin typeface="Times New Roman" panose="02020603050405020304"/>
                <a:cs typeface="Times New Roman" panose="02020603050405020304"/>
              </a:rPr>
              <a:t>Empowering</a:t>
            </a:r>
            <a:r>
              <a:rPr sz="2800" spc="39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farmers</a:t>
            </a:r>
            <a:r>
              <a:rPr sz="2800" spc="385" dirty="0">
                <a:latin typeface="Times New Roman" panose="02020603050405020304"/>
                <a:cs typeface="Times New Roman" panose="02020603050405020304"/>
              </a:rPr>
              <a:t> </a:t>
            </a:r>
            <a:r>
              <a:rPr sz="2800" dirty="0">
                <a:latin typeface="Times New Roman" panose="02020603050405020304"/>
                <a:cs typeface="Times New Roman" panose="02020603050405020304"/>
              </a:rPr>
              <a:t>with</a:t>
            </a:r>
            <a:r>
              <a:rPr sz="2800" spc="390"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technological</a:t>
            </a:r>
            <a:r>
              <a:rPr sz="2800" spc="365" dirty="0">
                <a:latin typeface="Times New Roman" panose="02020603050405020304"/>
                <a:cs typeface="Times New Roman" panose="02020603050405020304"/>
              </a:rPr>
              <a:t> </a:t>
            </a:r>
            <a:r>
              <a:rPr sz="2800" dirty="0">
                <a:latin typeface="Times New Roman" panose="02020603050405020304"/>
                <a:cs typeface="Times New Roman" panose="02020603050405020304"/>
              </a:rPr>
              <a:t>tools</a:t>
            </a:r>
            <a:r>
              <a:rPr sz="2800" spc="39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385" dirty="0">
                <a:latin typeface="Times New Roman" panose="02020603050405020304"/>
                <a:cs typeface="Times New Roman" panose="02020603050405020304"/>
              </a:rPr>
              <a:t> </a:t>
            </a:r>
            <a:r>
              <a:rPr sz="2800" dirty="0">
                <a:latin typeface="Times New Roman" panose="02020603050405020304"/>
                <a:cs typeface="Times New Roman" panose="02020603050405020304"/>
              </a:rPr>
              <a:t>better</a:t>
            </a:r>
            <a:r>
              <a:rPr sz="2800" spc="39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decision-</a:t>
            </a:r>
            <a:r>
              <a:rPr sz="2800" dirty="0">
                <a:latin typeface="Times New Roman" panose="02020603050405020304"/>
                <a:cs typeface="Times New Roman" panose="02020603050405020304"/>
              </a:rPr>
              <a:t>making.</a:t>
            </a:r>
            <a:r>
              <a:rPr sz="2800" spc="375"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AI-</a:t>
            </a:r>
            <a:r>
              <a:rPr sz="2800" dirty="0">
                <a:latin typeface="Times New Roman" panose="02020603050405020304"/>
                <a:cs typeface="Times New Roman" panose="02020603050405020304"/>
              </a:rPr>
              <a:t>based</a:t>
            </a:r>
            <a:r>
              <a:rPr sz="2800" spc="385" dirty="0">
                <a:latin typeface="Times New Roman" panose="02020603050405020304"/>
                <a:cs typeface="Times New Roman" panose="02020603050405020304"/>
              </a:rPr>
              <a:t> </a:t>
            </a:r>
            <a:r>
              <a:rPr sz="2800" dirty="0">
                <a:latin typeface="Times New Roman" panose="02020603050405020304"/>
                <a:cs typeface="Times New Roman" panose="02020603050405020304"/>
              </a:rPr>
              <a:t>solutions</a:t>
            </a:r>
            <a:r>
              <a:rPr sz="2800" spc="385" dirty="0">
                <a:latin typeface="Times New Roman" panose="02020603050405020304"/>
                <a:cs typeface="Times New Roman" panose="02020603050405020304"/>
              </a:rPr>
              <a:t> </a:t>
            </a:r>
            <a:r>
              <a:rPr sz="2800" dirty="0">
                <a:latin typeface="Times New Roman" panose="02020603050405020304"/>
                <a:cs typeface="Times New Roman" panose="02020603050405020304"/>
              </a:rPr>
              <a:t>aiding</a:t>
            </a:r>
            <a:r>
              <a:rPr sz="2800" spc="39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38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disease </a:t>
            </a:r>
            <a:r>
              <a:rPr sz="2800" dirty="0">
                <a:latin typeface="Times New Roman" panose="02020603050405020304"/>
                <a:cs typeface="Times New Roman" panose="02020603050405020304"/>
              </a:rPr>
              <a:t>detection</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prevention</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crops.</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Precision</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agriculture</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techniques</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optimizing </a:t>
            </a:r>
            <a:r>
              <a:rPr sz="2800" spc="-20" dirty="0">
                <a:latin typeface="Times New Roman" panose="02020603050405020304"/>
                <a:cs typeface="Times New Roman" panose="02020603050405020304"/>
              </a:rPr>
              <a:t>field-</a:t>
            </a:r>
            <a:r>
              <a:rPr sz="2800" dirty="0">
                <a:latin typeface="Times New Roman" panose="02020603050405020304"/>
                <a:cs typeface="Times New Roman" panose="02020603050405020304"/>
              </a:rPr>
              <a:t>level</a:t>
            </a:r>
            <a:r>
              <a:rPr sz="2800" spc="-1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variability.Data</a:t>
            </a:r>
            <a:r>
              <a:rPr sz="2800" spc="-2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analytics </a:t>
            </a:r>
            <a:r>
              <a:rPr sz="2800" dirty="0">
                <a:latin typeface="Times New Roman" panose="02020603050405020304"/>
                <a:cs typeface="Times New Roman" panose="02020603050405020304"/>
              </a:rPr>
              <a:t>enabling</a:t>
            </a:r>
            <a:r>
              <a:rPr sz="2800" spc="204" dirty="0">
                <a:latin typeface="Times New Roman" panose="02020603050405020304"/>
                <a:cs typeface="Times New Roman" panose="02020603050405020304"/>
              </a:rPr>
              <a:t> </a:t>
            </a:r>
            <a:r>
              <a:rPr sz="2800" dirty="0">
                <a:latin typeface="Times New Roman" panose="02020603050405020304"/>
                <a:cs typeface="Times New Roman" panose="02020603050405020304"/>
              </a:rPr>
              <a:t>predictive</a:t>
            </a:r>
            <a:r>
              <a:rPr sz="2800" spc="185" dirty="0">
                <a:latin typeface="Times New Roman" panose="02020603050405020304"/>
                <a:cs typeface="Times New Roman" panose="02020603050405020304"/>
              </a:rPr>
              <a:t> </a:t>
            </a:r>
            <a:r>
              <a:rPr sz="2800" dirty="0">
                <a:latin typeface="Times New Roman" panose="02020603050405020304"/>
                <a:cs typeface="Times New Roman" panose="02020603050405020304"/>
              </a:rPr>
              <a:t>maintenance</a:t>
            </a:r>
            <a:r>
              <a:rPr sz="2800" spc="195"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21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210" dirty="0">
                <a:latin typeface="Times New Roman" panose="02020603050405020304"/>
                <a:cs typeface="Times New Roman" panose="02020603050405020304"/>
              </a:rPr>
              <a:t> </a:t>
            </a:r>
            <a:r>
              <a:rPr sz="2800" spc="-20" dirty="0">
                <a:latin typeface="Times New Roman" panose="02020603050405020304"/>
                <a:cs typeface="Times New Roman" panose="02020603050405020304"/>
              </a:rPr>
              <a:t>equipment.AI-</a:t>
            </a:r>
            <a:r>
              <a:rPr sz="2800" dirty="0">
                <a:latin typeface="Times New Roman" panose="02020603050405020304"/>
                <a:cs typeface="Times New Roman" panose="02020603050405020304"/>
              </a:rPr>
              <a:t>driven</a:t>
            </a:r>
            <a:r>
              <a:rPr sz="2800" spc="204" dirty="0">
                <a:latin typeface="Times New Roman" panose="02020603050405020304"/>
                <a:cs typeface="Times New Roman" panose="02020603050405020304"/>
              </a:rPr>
              <a:t> </a:t>
            </a:r>
            <a:r>
              <a:rPr sz="2800" dirty="0">
                <a:latin typeface="Times New Roman" panose="02020603050405020304"/>
                <a:cs typeface="Times New Roman" panose="02020603050405020304"/>
              </a:rPr>
              <a:t>solutions</a:t>
            </a:r>
            <a:r>
              <a:rPr sz="2800" spc="204" dirty="0">
                <a:latin typeface="Times New Roman" panose="02020603050405020304"/>
                <a:cs typeface="Times New Roman" panose="02020603050405020304"/>
              </a:rPr>
              <a:t> </a:t>
            </a:r>
            <a:r>
              <a:rPr sz="2800" dirty="0">
                <a:latin typeface="Times New Roman" panose="02020603050405020304"/>
                <a:cs typeface="Times New Roman" panose="02020603050405020304"/>
              </a:rPr>
              <a:t>assisting</a:t>
            </a:r>
            <a:r>
              <a:rPr sz="2800" spc="210" dirty="0">
                <a:latin typeface="Times New Roman" panose="02020603050405020304"/>
                <a:cs typeface="Times New Roman" panose="02020603050405020304"/>
              </a:rPr>
              <a:t> </a:t>
            </a:r>
            <a:r>
              <a:rPr sz="2800" dirty="0">
                <a:latin typeface="Times New Roman" panose="02020603050405020304"/>
                <a:cs typeface="Times New Roman" panose="02020603050405020304"/>
              </a:rPr>
              <a:t>in</a:t>
            </a:r>
            <a:r>
              <a:rPr sz="2800" spc="21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climate-</a:t>
            </a:r>
            <a:r>
              <a:rPr sz="2800" dirty="0">
                <a:latin typeface="Times New Roman" panose="02020603050405020304"/>
                <a:cs typeface="Times New Roman" panose="02020603050405020304"/>
              </a:rPr>
              <a:t>smart</a:t>
            </a:r>
            <a:r>
              <a:rPr sz="2800" spc="204"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agriculture practices.</a:t>
            </a:r>
            <a:endParaRPr sz="2800">
              <a:latin typeface="Times New Roman" panose="02020603050405020304"/>
              <a:cs typeface="Times New Roman" panose="02020603050405020304"/>
            </a:endParaRPr>
          </a:p>
          <a:p>
            <a:pPr marL="469900" marR="5080" indent="-457200" algn="just">
              <a:lnSpc>
                <a:spcPct val="100000"/>
              </a:lnSpc>
              <a:buFont typeface="Wingdings" panose="05000000000000000000"/>
              <a:buChar char=""/>
              <a:tabLst>
                <a:tab pos="469900" algn="l"/>
              </a:tabLst>
            </a:pPr>
            <a:r>
              <a:rPr sz="2800" dirty="0">
                <a:latin typeface="Times New Roman" panose="02020603050405020304"/>
                <a:cs typeface="Times New Roman" panose="02020603050405020304"/>
              </a:rPr>
              <a:t>Increased</a:t>
            </a:r>
            <a:r>
              <a:rPr sz="2800" spc="105" dirty="0">
                <a:latin typeface="Times New Roman" panose="02020603050405020304"/>
                <a:cs typeface="Times New Roman" panose="02020603050405020304"/>
              </a:rPr>
              <a:t> </a:t>
            </a:r>
            <a:r>
              <a:rPr sz="2800" dirty="0">
                <a:latin typeface="Times New Roman" panose="02020603050405020304"/>
                <a:cs typeface="Times New Roman" panose="02020603050405020304"/>
              </a:rPr>
              <a:t>adoption</a:t>
            </a:r>
            <a:r>
              <a:rPr sz="2800" spc="90"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105" dirty="0">
                <a:latin typeface="Times New Roman" panose="02020603050405020304"/>
                <a:cs typeface="Times New Roman" panose="02020603050405020304"/>
              </a:rPr>
              <a:t> </a:t>
            </a:r>
            <a:r>
              <a:rPr sz="2800" dirty="0">
                <a:latin typeface="Times New Roman" panose="02020603050405020304"/>
                <a:cs typeface="Times New Roman" panose="02020603050405020304"/>
              </a:rPr>
              <a:t>AI</a:t>
            </a:r>
            <a:r>
              <a:rPr sz="2800" spc="105" dirty="0">
                <a:latin typeface="Times New Roman" panose="02020603050405020304"/>
                <a:cs typeface="Times New Roman" panose="02020603050405020304"/>
              </a:rPr>
              <a:t> </a:t>
            </a:r>
            <a:r>
              <a:rPr sz="2800" dirty="0">
                <a:latin typeface="Times New Roman" panose="02020603050405020304"/>
                <a:cs typeface="Times New Roman" panose="02020603050405020304"/>
              </a:rPr>
              <a:t>technologies</a:t>
            </a:r>
            <a:r>
              <a:rPr sz="2800" spc="114"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95" dirty="0">
                <a:latin typeface="Times New Roman" panose="02020603050405020304"/>
                <a:cs typeface="Times New Roman" panose="02020603050405020304"/>
              </a:rPr>
              <a:t> </a:t>
            </a:r>
            <a:r>
              <a:rPr sz="2800" dirty="0">
                <a:latin typeface="Times New Roman" panose="02020603050405020304"/>
                <a:cs typeface="Times New Roman" panose="02020603050405020304"/>
              </a:rPr>
              <a:t>sustainable</a:t>
            </a:r>
            <a:r>
              <a:rPr sz="2800" spc="95" dirty="0">
                <a:latin typeface="Times New Roman" panose="02020603050405020304"/>
                <a:cs typeface="Times New Roman" panose="02020603050405020304"/>
              </a:rPr>
              <a:t> </a:t>
            </a:r>
            <a:r>
              <a:rPr sz="2800" dirty="0">
                <a:latin typeface="Times New Roman" panose="02020603050405020304"/>
                <a:cs typeface="Times New Roman" panose="02020603050405020304"/>
              </a:rPr>
              <a:t>farming</a:t>
            </a:r>
            <a:r>
              <a:rPr sz="2800" spc="114" dirty="0">
                <a:latin typeface="Times New Roman" panose="02020603050405020304"/>
                <a:cs typeface="Times New Roman" panose="02020603050405020304"/>
              </a:rPr>
              <a:t> </a:t>
            </a:r>
            <a:r>
              <a:rPr sz="2800" dirty="0">
                <a:latin typeface="Times New Roman" panose="02020603050405020304"/>
                <a:cs typeface="Times New Roman" panose="02020603050405020304"/>
              </a:rPr>
              <a:t>practices.Collaboration</a:t>
            </a:r>
            <a:r>
              <a:rPr sz="2800" spc="114"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105" dirty="0">
                <a:latin typeface="Times New Roman" panose="02020603050405020304"/>
                <a:cs typeface="Times New Roman" panose="02020603050405020304"/>
              </a:rPr>
              <a:t> </a:t>
            </a:r>
            <a:r>
              <a:rPr sz="2800" dirty="0">
                <a:latin typeface="Times New Roman" panose="02020603050405020304"/>
                <a:cs typeface="Times New Roman" panose="02020603050405020304"/>
              </a:rPr>
              <a:t>AI</a:t>
            </a:r>
            <a:r>
              <a:rPr sz="2800" spc="10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100" dirty="0">
                <a:latin typeface="Times New Roman" panose="02020603050405020304"/>
                <a:cs typeface="Times New Roman" panose="02020603050405020304"/>
              </a:rPr>
              <a:t> </a:t>
            </a:r>
            <a:r>
              <a:rPr sz="2800" dirty="0">
                <a:latin typeface="Times New Roman" panose="02020603050405020304"/>
                <a:cs typeface="Times New Roman" panose="02020603050405020304"/>
              </a:rPr>
              <a:t>agriculture</a:t>
            </a:r>
            <a:r>
              <a:rPr sz="2800" spc="100"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105" dirty="0">
                <a:latin typeface="Times New Roman" panose="02020603050405020304"/>
                <a:cs typeface="Times New Roman" panose="02020603050405020304"/>
              </a:rPr>
              <a:t> </a:t>
            </a:r>
            <a:r>
              <a:rPr sz="2800" spc="-50" dirty="0">
                <a:latin typeface="Times New Roman" panose="02020603050405020304"/>
                <a:cs typeface="Times New Roman" panose="02020603050405020304"/>
              </a:rPr>
              <a:t>a </a:t>
            </a:r>
            <a:r>
              <a:rPr sz="2800" dirty="0">
                <a:latin typeface="Times New Roman" panose="02020603050405020304"/>
                <a:cs typeface="Times New Roman" panose="02020603050405020304"/>
              </a:rPr>
              <a:t>more</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resilient</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food</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production</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system.</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Potential</a:t>
            </a:r>
            <a:r>
              <a:rPr sz="2800" spc="-5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for</a:t>
            </a:r>
            <a:r>
              <a:rPr sz="2800" spc="-165" dirty="0">
                <a:latin typeface="Times New Roman" panose="02020603050405020304"/>
                <a:cs typeface="Times New Roman" panose="02020603050405020304"/>
              </a:rPr>
              <a:t> </a:t>
            </a:r>
            <a:r>
              <a:rPr sz="2800" dirty="0">
                <a:latin typeface="Times New Roman" panose="02020603050405020304"/>
                <a:cs typeface="Times New Roman" panose="02020603050405020304"/>
              </a:rPr>
              <a:t>AI</a:t>
            </a:r>
            <a:r>
              <a:rPr sz="2800" spc="-15" dirty="0">
                <a:latin typeface="Times New Roman" panose="02020603050405020304"/>
                <a:cs typeface="Times New Roman" panose="02020603050405020304"/>
              </a:rPr>
              <a:t> </a:t>
            </a:r>
            <a:r>
              <a:rPr sz="2800" dirty="0">
                <a:latin typeface="Times New Roman" panose="02020603050405020304"/>
                <a:cs typeface="Times New Roman" panose="02020603050405020304"/>
              </a:rPr>
              <a:t>to</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revolutionize</a:t>
            </a:r>
            <a:r>
              <a:rPr sz="2800" spc="-7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agricultural</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sector</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with</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smart</a:t>
            </a:r>
            <a:r>
              <a:rPr sz="2800" spc="-2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farming.</a:t>
            </a:r>
            <a:endParaRPr sz="2800">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0201" y="342392"/>
            <a:ext cx="16687596" cy="553720"/>
          </a:xfrm>
        </p:spPr>
        <p:txBody>
          <a:bodyPr/>
          <a:p>
            <a:r>
              <a:rPr lang="en-IN" dirty="0">
                <a:latin typeface="Times New Roman" panose="02020603050405020304" pitchFamily="18" charset="0"/>
                <a:cs typeface="Times New Roman" panose="02020603050405020304" pitchFamily="18" charset="0"/>
                <a:sym typeface="+mn-ea"/>
              </a:rPr>
              <a:t>                                               LITERATURE REVIEW</a:t>
            </a:r>
            <a:endParaRPr lang="en-US"/>
          </a:p>
        </p:txBody>
      </p:sp>
      <p:sp>
        <p:nvSpPr>
          <p:cNvPr id="3" name="Text Placeholder 2"/>
          <p:cNvSpPr>
            <a:spLocks noGrp="1"/>
          </p:cNvSpPr>
          <p:nvPr>
            <p:ph type="body" idx="1"/>
          </p:nvPr>
        </p:nvSpPr>
        <p:spPr>
          <a:xfrm>
            <a:off x="948055" y="1058545"/>
            <a:ext cx="15869285" cy="6584950"/>
          </a:xfrm>
        </p:spPr>
        <p:txBody>
          <a:bodyPr>
            <a:noAutofit/>
          </a:bodyPr>
          <a:p>
            <a:endParaRPr lang="en-US"/>
          </a:p>
        </p:txBody>
      </p:sp>
      <p:graphicFrame>
        <p:nvGraphicFramePr>
          <p:cNvPr id="4" name="Table 3"/>
          <p:cNvGraphicFramePr/>
          <p:nvPr>
            <p:custDataLst>
              <p:tags r:id="rId1"/>
            </p:custDataLst>
          </p:nvPr>
        </p:nvGraphicFramePr>
        <p:xfrm>
          <a:off x="947420" y="1059180"/>
          <a:ext cx="15869920" cy="7162165"/>
        </p:xfrm>
        <a:graphic>
          <a:graphicData uri="http://schemas.openxmlformats.org/drawingml/2006/table">
            <a:tbl>
              <a:tblPr firstRow="1" bandRow="1">
                <a:tableStyleId>{5C22544A-7EE6-4342-B048-85BDC9FD1C3A}</a:tableStyleId>
              </a:tblPr>
              <a:tblGrid>
                <a:gridCol w="3967480"/>
                <a:gridCol w="3967480"/>
                <a:gridCol w="3967480"/>
                <a:gridCol w="3967480"/>
              </a:tblGrid>
              <a:tr h="1371600">
                <a:tc>
                  <a:txBody>
                    <a:bodyPr/>
                    <a:p>
                      <a:pPr>
                        <a:buNone/>
                      </a:pPr>
                      <a:r>
                        <a:rPr lang="en-IN" altLang="en-US"/>
                        <a:t>              </a:t>
                      </a:r>
                      <a:r>
                        <a:rPr lang="en-IN" altLang="en-US" sz="280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sym typeface="+mn-ea"/>
                        </a:rPr>
                        <a:t>Author’s Name</a:t>
                      </a:r>
                      <a:endParaRPr lang="en-IN" sz="2800" dirty="0">
                        <a:latin typeface="Times New Roman" panose="02020603050405020304" pitchFamily="18" charset="0"/>
                        <a:cs typeface="Times New Roman" panose="02020603050405020304" pitchFamily="18" charset="0"/>
                      </a:endParaRPr>
                    </a:p>
                    <a:p>
                      <a:pPr>
                        <a:buNone/>
                      </a:pPr>
                      <a:endParaRPr lang="en-IN" altLang="en-US" sz="2800">
                        <a:latin typeface="Times New Roman" panose="02020603050405020304" pitchFamily="18" charset="0"/>
                        <a:cs typeface="Times New Roman" panose="02020603050405020304" pitchFamily="18" charset="0"/>
                      </a:endParaRPr>
                    </a:p>
                  </a:txBody>
                  <a:tcPr>
                    <a:solidFill>
                      <a:schemeClr val="accent6"/>
                    </a:solidFill>
                  </a:tcPr>
                </a:tc>
                <a:tc>
                  <a:txBody>
                    <a:bodyPr/>
                    <a:p>
                      <a:pPr>
                        <a:buNone/>
                      </a:pPr>
                      <a:r>
                        <a:rPr lang="en-IN" altLang="en-US"/>
                        <a:t>   </a:t>
                      </a:r>
                      <a:r>
                        <a:rPr lang="en-IN" altLang="en-US" sz="280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sym typeface="+mn-ea"/>
                        </a:rPr>
                        <a:t>Paper name and         </a:t>
                      </a:r>
                      <a:endParaRPr lang="en-IN" sz="2800" dirty="0">
                        <a:latin typeface="Times New Roman" panose="02020603050405020304" pitchFamily="18" charset="0"/>
                        <a:cs typeface="Times New Roman" panose="02020603050405020304" pitchFamily="18" charset="0"/>
                      </a:endParaRPr>
                    </a:p>
                    <a:p>
                      <a:pPr>
                        <a:buNone/>
                      </a:pPr>
                      <a:r>
                        <a:rPr lang="en-IN" altLang="en-US" sz="2800">
                          <a:latin typeface="Times New Roman" panose="02020603050405020304" pitchFamily="18" charset="0"/>
                          <a:cs typeface="Times New Roman" panose="02020603050405020304" pitchFamily="18" charset="0"/>
                        </a:rPr>
                        <a:t>   </a:t>
                      </a:r>
                      <a:r>
                        <a:rPr lang="en-IN" sz="2800" dirty="0">
                          <a:sym typeface="+mn-ea"/>
                        </a:rPr>
                        <a:t>publication details</a:t>
                      </a:r>
                      <a:endParaRPr lang="en-IN" sz="2800" dirty="0"/>
                    </a:p>
                    <a:p>
                      <a:pPr>
                        <a:buNone/>
                      </a:pPr>
                      <a:endParaRPr lang="en-IN" altLang="en-US" sz="2800">
                        <a:latin typeface="Times New Roman" panose="02020603050405020304" pitchFamily="18" charset="0"/>
                        <a:cs typeface="Times New Roman" panose="02020603050405020304" pitchFamily="18" charset="0"/>
                      </a:endParaRPr>
                    </a:p>
                  </a:txBody>
                  <a:tcPr>
                    <a:solidFill>
                      <a:schemeClr val="accent6"/>
                    </a:solidFill>
                  </a:tcPr>
                </a:tc>
                <a:tc>
                  <a:txBody>
                    <a:bodyPr/>
                    <a:p>
                      <a:pPr>
                        <a:buNone/>
                      </a:pPr>
                      <a:r>
                        <a:rPr lang="en-IN" altLang="en-US"/>
                        <a:t>          </a:t>
                      </a:r>
                      <a:r>
                        <a:rPr lang="en-IN" altLang="en-US">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sym typeface="+mn-ea"/>
                        </a:rPr>
                        <a:t>Year  of publication</a:t>
                      </a:r>
                      <a:endParaRPr lang="en-IN" sz="2800" dirty="0">
                        <a:latin typeface="Times New Roman" panose="02020603050405020304" pitchFamily="18" charset="0"/>
                        <a:cs typeface="Times New Roman" panose="02020603050405020304" pitchFamily="18" charset="0"/>
                      </a:endParaRPr>
                    </a:p>
                    <a:p>
                      <a:pPr>
                        <a:buNone/>
                      </a:pPr>
                      <a:endParaRPr lang="en-IN" altLang="en-US" sz="2800" dirty="0">
                        <a:latin typeface="Times New Roman" panose="02020603050405020304" pitchFamily="18" charset="0"/>
                        <a:cs typeface="Times New Roman" panose="02020603050405020304" pitchFamily="18" charset="0"/>
                      </a:endParaRPr>
                    </a:p>
                  </a:txBody>
                  <a:tcPr>
                    <a:solidFill>
                      <a:schemeClr val="accent6"/>
                    </a:solidFill>
                  </a:tcPr>
                </a:tc>
                <a:tc>
                  <a:txBody>
                    <a:bodyPr/>
                    <a:p>
                      <a:pPr>
                        <a:buNone/>
                      </a:pPr>
                      <a:r>
                        <a:rPr lang="en-IN" altLang="en-US"/>
                        <a:t>       </a:t>
                      </a:r>
                      <a:r>
                        <a:rPr lang="en-IN" altLang="en-US" sz="280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sym typeface="+mn-ea"/>
                        </a:rPr>
                        <a:t>Main content of</a:t>
                      </a:r>
                      <a:endParaRPr lang="en-IN" sz="2800" dirty="0">
                        <a:latin typeface="Times New Roman" panose="02020603050405020304" pitchFamily="18" charset="0"/>
                        <a:cs typeface="Times New Roman" panose="02020603050405020304" pitchFamily="18" charset="0"/>
                        <a:sym typeface="+mn-ea"/>
                      </a:endParaRPr>
                    </a:p>
                    <a:p>
                      <a:pPr>
                        <a:buNone/>
                      </a:pPr>
                      <a:r>
                        <a:rPr lang="en-IN" sz="2800" dirty="0">
                          <a:latin typeface="Times New Roman" panose="02020603050405020304" pitchFamily="18" charset="0"/>
                          <a:cs typeface="Times New Roman" panose="02020603050405020304" pitchFamily="18" charset="0"/>
                          <a:sym typeface="+mn-ea"/>
                        </a:rPr>
                        <a:t>              the paper </a:t>
                      </a:r>
                      <a:endParaRPr lang="en-IN" altLang="en-US" sz="2800">
                        <a:latin typeface="Times New Roman" panose="02020603050405020304" pitchFamily="18" charset="0"/>
                        <a:cs typeface="Times New Roman" panose="02020603050405020304" pitchFamily="18" charset="0"/>
                      </a:endParaRPr>
                    </a:p>
                  </a:txBody>
                  <a:tcPr>
                    <a:solidFill>
                      <a:schemeClr val="accent6"/>
                    </a:solidFill>
                  </a:tcPr>
                </a:tc>
              </a:tr>
              <a:tr h="5212080">
                <a:tc>
                  <a:txBody>
                    <a:bodyPr/>
                    <a:p>
                      <a:pPr>
                        <a:buNone/>
                      </a:pPr>
                      <a:r>
                        <a:rPr lang="en-IN" sz="2400" dirty="0">
                          <a:latin typeface="Times New Roman" panose="02020603050405020304" pitchFamily="18" charset="0"/>
                          <a:cs typeface="Times New Roman" panose="02020603050405020304" pitchFamily="18" charset="0"/>
                          <a:sym typeface="+mn-ea"/>
                        </a:rPr>
                        <a:t>Tuan Dinh Le, Dat Ho Tan</a:t>
                      </a:r>
                      <a:endParaRPr lang="en-US" sz="2400"/>
                    </a:p>
                  </a:txBody>
                  <a:tcPr>
                    <a:solidFill>
                      <a:schemeClr val="accent6">
                        <a:lumMod val="20000"/>
                        <a:lumOff val="80000"/>
                      </a:schemeClr>
                    </a:solidFill>
                  </a:tcPr>
                </a:tc>
                <a:tc>
                  <a:txBody>
                    <a:bodyPr/>
                    <a:p>
                      <a:pPr algn="just"/>
                      <a:r>
                        <a:rPr lang="en-IN" sz="2800">
                          <a:latin typeface="Times New Roman" panose="02020603050405020304" pitchFamily="18" charset="0"/>
                          <a:cs typeface="Times New Roman" panose="02020603050405020304" pitchFamily="18" charset="0"/>
                          <a:sym typeface="+mn-ea"/>
                        </a:rPr>
                        <a:t>“Design and Deploy a</a:t>
                      </a:r>
                      <a:endParaRPr lang="en-IN" sz="2800">
                        <a:latin typeface="Times New Roman" panose="02020603050405020304" pitchFamily="18" charset="0"/>
                        <a:cs typeface="Times New Roman" panose="02020603050405020304" pitchFamily="18" charset="0"/>
                      </a:endParaRPr>
                    </a:p>
                    <a:p>
                      <a:pPr algn="just"/>
                      <a:r>
                        <a:rPr lang="en-IN" sz="2800">
                          <a:latin typeface="Times New Roman" panose="02020603050405020304" pitchFamily="18" charset="0"/>
                          <a:cs typeface="Times New Roman" panose="02020603050405020304" pitchFamily="18" charset="0"/>
                          <a:sym typeface="+mn-ea"/>
                        </a:rPr>
                        <a:t>Wireless Sensor Network for Precision Agriculture”. 2ndNational Foundation forScience and Technology Development Conferenceon Information and Computer Science”</a:t>
                      </a:r>
                      <a:endParaRPr lang="en-US" sz="2800"/>
                    </a:p>
                  </a:txBody>
                  <a:tcPr>
                    <a:solidFill>
                      <a:schemeClr val="accent6">
                        <a:lumMod val="20000"/>
                        <a:lumOff val="80000"/>
                      </a:schemeClr>
                    </a:solidFill>
                  </a:tcPr>
                </a:tc>
                <a:tc>
                  <a:txBody>
                    <a:bodyPr/>
                    <a:p>
                      <a:pPr>
                        <a:buNone/>
                      </a:pPr>
                      <a:r>
                        <a:rPr lang="en-IN" altLang="en-US"/>
                        <a:t>2019</a:t>
                      </a:r>
                      <a:endParaRPr lang="en-IN" altLang="en-US"/>
                    </a:p>
                  </a:txBody>
                  <a:tcPr>
                    <a:solidFill>
                      <a:schemeClr val="accent6">
                        <a:lumMod val="20000"/>
                        <a:lumOff val="80000"/>
                      </a:schemeClr>
                    </a:solidFill>
                  </a:tcPr>
                </a:tc>
                <a:tc>
                  <a:txBody>
                    <a:bodyPr/>
                    <a:p>
                      <a:pPr algn="just"/>
                      <a:r>
                        <a:rPr lang="en-IN" sz="2800">
                          <a:latin typeface="Times New Roman" panose="02020603050405020304" pitchFamily="18" charset="0"/>
                          <a:cs typeface="Times New Roman" panose="02020603050405020304" pitchFamily="18" charset="0"/>
                          <a:sym typeface="+mn-ea"/>
                        </a:rPr>
                        <a:t>“Implementation, and</a:t>
                      </a:r>
                      <a:endParaRPr lang="en-IN" sz="2800">
                        <a:latin typeface="Times New Roman" panose="02020603050405020304" pitchFamily="18" charset="0"/>
                        <a:cs typeface="Times New Roman" panose="02020603050405020304" pitchFamily="18" charset="0"/>
                      </a:endParaRPr>
                    </a:p>
                    <a:p>
                      <a:pPr algn="just"/>
                      <a:r>
                        <a:rPr lang="en-IN" sz="2800">
                          <a:latin typeface="Times New Roman" panose="02020603050405020304" pitchFamily="18" charset="0"/>
                          <a:cs typeface="Times New Roman" panose="02020603050405020304" pitchFamily="18" charset="0"/>
                          <a:sym typeface="+mn-ea"/>
                        </a:rPr>
                        <a:t>deployment of wireless sensor network for precision agriculture. The</a:t>
                      </a:r>
                      <a:endParaRPr lang="en-IN" sz="2800">
                        <a:latin typeface="Times New Roman" panose="02020603050405020304" pitchFamily="18" charset="0"/>
                        <a:cs typeface="Times New Roman" panose="02020603050405020304" pitchFamily="18" charset="0"/>
                      </a:endParaRPr>
                    </a:p>
                    <a:p>
                      <a:pPr algn="just"/>
                      <a:r>
                        <a:rPr lang="en-IN" sz="2800">
                          <a:latin typeface="Times New Roman" panose="02020603050405020304" pitchFamily="18" charset="0"/>
                          <a:cs typeface="Times New Roman" panose="02020603050405020304" pitchFamily="18" charset="0"/>
                          <a:sym typeface="+mn-ea"/>
                        </a:rPr>
                        <a:t>collected data is stored and transmitted wirelessly to the farmers, which they can use to control and decide appropriate actions for their farm to manage the production and quality.”</a:t>
                      </a:r>
                      <a:endParaRPr lang="en-US" sz="2800"/>
                    </a:p>
                  </a:txBody>
                  <a:tcPr>
                    <a:solidFill>
                      <a:schemeClr val="accent6">
                        <a:lumMod val="20000"/>
                        <a:lumOff val="80000"/>
                      </a:schemeClr>
                    </a:solidFill>
                  </a:tcPr>
                </a:tc>
              </a:tr>
            </a:tbl>
          </a:graphicData>
        </a:graphic>
      </p:graphicFrame>
      <p:sp>
        <p:nvSpPr>
          <p:cNvPr id="6" name="Text Box 5"/>
          <p:cNvSpPr txBox="1"/>
          <p:nvPr/>
        </p:nvSpPr>
        <p:spPr>
          <a:xfrm>
            <a:off x="800100" y="9707880"/>
            <a:ext cx="16687165" cy="570865"/>
          </a:xfrm>
          <a:prstGeom prst="rect">
            <a:avLst/>
          </a:prstGeom>
          <a:noFill/>
        </p:spPr>
        <p:txBody>
          <a:bodyPr wrap="square" rtlCol="0">
            <a:noAutofit/>
          </a:bodyPr>
          <a:p>
            <a:endParaRPr lang="en-IN" altLang="en-US"/>
          </a:p>
        </p:txBody>
      </p:sp>
    </p:spTree>
  </p:cSld>
  <p:clrMapOvr>
    <a:masterClrMapping/>
  </p:clrMapOvr>
</p:sld>
</file>

<file path=ppt/tags/tag1.xml><?xml version="1.0" encoding="utf-8"?>
<p:tagLst xmlns:p="http://schemas.openxmlformats.org/presentationml/2006/main">
  <p:tag name="TABLE_ENDDRAG_ORIGIN_RECT" val="1249*486"/>
  <p:tag name="TABLE_ENDDRAG_RECT" val="74*115*1249*48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97E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21630</Words>
  <Application>WPS Presentation</Application>
  <PresentationFormat>Custom</PresentationFormat>
  <Paragraphs>610</Paragraphs>
  <Slides>45</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Arial</vt:lpstr>
      <vt:lpstr>SimSun</vt:lpstr>
      <vt:lpstr>Wingdings</vt:lpstr>
      <vt:lpstr>Times New Roman</vt:lpstr>
      <vt:lpstr>Carlito</vt:lpstr>
      <vt:lpstr>Segoe Print</vt:lpstr>
      <vt:lpstr>Times New Roman</vt:lpstr>
      <vt:lpstr>DejaVu Sans</vt:lpstr>
      <vt:lpstr>Calibri</vt:lpstr>
      <vt:lpstr>Wingdings</vt:lpstr>
      <vt:lpstr>Microsoft YaHei</vt:lpstr>
      <vt:lpstr>Arial Unicode MS</vt:lpstr>
      <vt:lpstr>Calibri Light</vt:lpstr>
      <vt:lpstr>Office Theme</vt:lpstr>
      <vt:lpstr>PowerPoint 演示文稿</vt:lpstr>
      <vt:lpstr>OVERVIEW</vt:lpstr>
      <vt:lpstr>ABSTRACT</vt:lpstr>
      <vt:lpstr>PowerPoint 演示文稿</vt:lpstr>
      <vt:lpstr>PowerPoint 演示文稿</vt:lpstr>
      <vt:lpstr>OBJECTIVES</vt:lpstr>
      <vt:lpstr>TIMELINE OF THE PROJECT</vt:lpstr>
      <vt:lpstr>INTRODUCTION</vt:lpstr>
      <vt:lpstr>PowerPoint 演示文稿</vt:lpstr>
      <vt:lpstr>PowerPoint 演示文稿</vt:lpstr>
      <vt:lpstr>PowerPoint 演示文稿</vt:lpstr>
      <vt:lpstr>PowerPoint 演示文稿</vt:lpstr>
      <vt:lpstr>DESIGN AND METHODOLOGIES</vt:lpstr>
      <vt:lpstr>PowerPoint 演示文稿</vt:lpstr>
      <vt:lpstr>PowerPoint 演示文稿</vt:lpstr>
      <vt:lpstr>Step 2: Processing the data</vt:lpstr>
      <vt:lpstr>Module 2- COMPUTER VISION ALGORITHM</vt:lpstr>
      <vt:lpstr>PowerPoint 演示文稿</vt:lpstr>
      <vt:lpstr>Step 3:	Using Computer Vision algorithm</vt:lpstr>
      <vt:lpstr>Step 4: The output</vt:lpstr>
      <vt:lpstr>PowerPoint 演示文稿</vt:lpstr>
      <vt:lpstr>IMPLEMENTATION</vt:lpstr>
      <vt:lpstr>Architecture Diagram</vt:lpstr>
      <vt:lpstr>Data –Flow Diagram</vt:lpstr>
      <vt:lpstr>Use Case Diagram</vt:lpstr>
      <vt:lpstr>Class Diagram</vt:lpstr>
      <vt:lpstr>Activity Diagram</vt:lpstr>
      <vt:lpstr>Sequence Diagram</vt:lpstr>
      <vt:lpstr>E-R Diagram</vt:lpstr>
      <vt:lpstr>Collaboration Diagram(AI-BASED SMART FARMING)</vt:lpstr>
      <vt:lpstr>TESTING</vt:lpstr>
      <vt:lpstr>UNIT TESTING</vt:lpstr>
      <vt:lpstr>INTEGRATION TESTING</vt:lpstr>
      <vt:lpstr>INPUT AND OUTPUT</vt:lpstr>
      <vt:lpstr>SOURCE CODE</vt:lpstr>
      <vt:lpstr>OUTPUT</vt:lpstr>
      <vt:lpstr>CONCLUSION</vt:lpstr>
      <vt:lpstr>FUTURE ENHANCEMENTS </vt:lpstr>
      <vt:lpstr> SOCIETAL IMPACT OF PROJECT  </vt:lpstr>
      <vt:lpstr>Web references/video links</vt:lpstr>
      <vt:lpstr>Plagiarism Report of PPT</vt:lpstr>
      <vt:lpstr>PowerPoint 演示文稿</vt:lpstr>
      <vt:lpstr>Plagiarism Report of PPT</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shanmukh vysyaraju</dc:creator>
  <cp:lastModifiedBy>WPS_1707227592</cp:lastModifiedBy>
  <cp:revision>4</cp:revision>
  <dcterms:created xsi:type="dcterms:W3CDTF">2024-12-02T15:21:57Z</dcterms:created>
  <dcterms:modified xsi:type="dcterms:W3CDTF">2024-12-02T17:02:56Z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248A072C622A4505BABDD370FE1E6726_12</vt:lpwstr>
  </property>
  <property fmtid="{D5CDD505-2E9C-101B-9397-08002B2CF9AE}" pid="3" name="KSOProductBuildVer">
    <vt:lpwstr>1033-12.2.0.18911</vt:lpwstr>
  </property>
</Properties>
</file>