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EAB5-6303-4CDC-967B-C79206FD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ECC3-1966-4614-8818-06592F7D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C78A-E67B-4976-A77C-CA103542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D00D-345A-4155-913F-1DAE9B5C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413BA-2056-4A66-B7FC-2E70915D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A00C-0D7C-4F89-8FE1-23627AD3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02603-38D5-4C3B-A09D-BFFADA68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2D28-30D1-4ED1-909E-712E76E4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7D18B-7272-47F2-8245-4667FB92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287B-94A6-46D0-8D36-F5EBF6FC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3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6D8E8-1474-43EA-8290-82F0D6CFA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8F01C-7CC8-4EAE-99A4-658285082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AF4B-259B-4E23-BA24-3CD7FC58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2CB3-176C-4752-86C2-78EF45F6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AEA4-2DE4-412F-B2AA-9143E31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3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54A3-D869-431A-8A31-07B05A27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99DA-FAAF-4E74-AC17-67EAFDC0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6225-CC97-4B06-8784-12C049B0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D4043-DA89-40BF-95E4-D826C800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65AB-2AB4-4E66-92B1-A0F6CCE5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3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0D4-055B-408B-8B81-BF754DE7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045F6-4A30-4BE1-908E-6C5A0E40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DC40-7144-49D8-AD84-D53597D2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7067-844B-4CB0-A258-E332AA74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E17C-861D-4D3B-A3D0-0052B3C9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1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A36-B68D-4E3B-8022-FCD6A46F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3FE9-6671-4E02-B512-33B137364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3466D-7FA4-4221-8910-8B74E0CE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21004-6E3C-49F0-A240-7C802EA1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7D11-BFC0-4B42-838A-A6EDDB56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66354-B033-4ED5-B09D-EAD05A6D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D7FB-E27F-4A1E-85BF-F00D2525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DE650-F639-494D-8586-894D51A2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1D75-4665-4FD6-9557-2FA4E2869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80E8C-25B6-4116-BFB3-09D8D6C1B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6FC4-B854-4476-9D7E-E7E838132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FFA55-238A-4B76-B082-E6E88946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0D63E-7B93-4A03-841D-719D64EE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0B25F-3907-4D22-88FB-7100AB36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0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540E-6000-497F-8DC1-DF52697A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46DE2-23BB-4CE9-AA56-2B394EC2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10707-EC39-4E9B-9C4E-AF6D747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6F8FA-664C-4F19-9403-2BCE3DB6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2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654D9-04BB-4156-AAB6-15610EE8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56132-4577-45E3-9860-FE7EF958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25F0-DD88-4EE8-AA2B-6DFD89AB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1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31E7-050F-411D-A879-5CC774CA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7566-7FE4-46B3-AACA-A3D7E50F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57C51-1353-4783-9645-88F44C291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46FBC-C3F2-41A2-92A1-4F9364F8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D568-A504-4C78-9474-CCE606B8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2EB7D-C904-4956-B029-B51EA80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7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5670-0C7E-45C2-8E4A-0845C692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500D2-C00A-403D-85E9-22A2D60A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0F9A4-403D-4005-ABA6-CA699E071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FD8C0-2E3E-4410-B1AF-27FEAA7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C41C3-2A2D-4A81-9E9B-5F69FA11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1AAED-FA9B-4D69-BB32-AAE7C44A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BD632-B1DA-4475-9FE4-757CB01B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7339-D8B1-4005-B057-79D5D735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C3CB-2733-4685-AEAD-2CDA5B39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C511-E2DC-467F-A0AD-51BBFFB4E436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3F04-F8C9-4A64-9A5A-F0DE1F8D2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F5C5-4E7D-4907-8748-AE684E69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D414-2C3E-4992-B4F3-A9A2F818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32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C78-2FF9-4670-B00B-406A8D2EE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Edureka</a:t>
            </a:r>
            <a:r>
              <a:rPr lang="en-IN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D521B-80FE-4886-B67A-54CA7468E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 err="1"/>
              <a:t>Devops</a:t>
            </a:r>
            <a:r>
              <a:rPr lang="en-IN" sz="2800" dirty="0"/>
              <a:t> Certification Training</a:t>
            </a:r>
          </a:p>
          <a:p>
            <a:endParaRPr lang="en-IN" dirty="0"/>
          </a:p>
          <a:p>
            <a:pPr algn="r"/>
            <a:r>
              <a:rPr lang="en-IN" sz="2000" dirty="0"/>
              <a:t>Name : Gadhi Sreenivasa Reddy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75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19EFAB-A851-4635-B7C4-07C0614D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06" y="1695450"/>
            <a:ext cx="88487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9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81D425-F162-4590-8EE8-75FA9E145DD0}"/>
              </a:ext>
            </a:extLst>
          </p:cNvPr>
          <p:cNvSpPr/>
          <p:nvPr/>
        </p:nvSpPr>
        <p:spPr>
          <a:xfrm>
            <a:off x="2531164" y="410817"/>
            <a:ext cx="6493565" cy="622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 Jenkins Pipeline Script(groovy)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5248D-7C33-4601-9025-0212DAB2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9" y="1347752"/>
            <a:ext cx="8766934" cy="41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4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D78481-706E-41A0-A2C9-8943FF17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600282"/>
            <a:ext cx="7331765" cy="45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8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CDFAB6-50E4-41D0-A689-0C2D846C883D}"/>
              </a:ext>
            </a:extLst>
          </p:cNvPr>
          <p:cNvSpPr/>
          <p:nvPr/>
        </p:nvSpPr>
        <p:spPr>
          <a:xfrm>
            <a:off x="2478157" y="463826"/>
            <a:ext cx="6851373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Image is build in </a:t>
            </a:r>
            <a:r>
              <a:rPr lang="en-IN" dirty="0" err="1"/>
              <a:t>Vm</a:t>
            </a:r>
            <a:r>
              <a:rPr lang="en-IN" dirty="0"/>
              <a:t>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5D903-6925-4C76-A0AF-53CC9735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2385392"/>
            <a:ext cx="6851373" cy="17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6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A4C76-A15F-4267-8019-7950D88596D6}"/>
              </a:ext>
            </a:extLst>
          </p:cNvPr>
          <p:cNvSpPr/>
          <p:nvPr/>
        </p:nvSpPr>
        <p:spPr>
          <a:xfrm>
            <a:off x="2531165" y="477078"/>
            <a:ext cx="4770783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Running Docker image to form docker 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5A298-5037-40E2-A8B3-52BF93349FB2}"/>
              </a:ext>
            </a:extLst>
          </p:cNvPr>
          <p:cNvSpPr txBox="1"/>
          <p:nvPr/>
        </p:nvSpPr>
        <p:spPr>
          <a:xfrm>
            <a:off x="1550504" y="1975776"/>
            <a:ext cx="666584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COMMANDS Used to Run Docker Image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docker image ls</a:t>
            </a:r>
          </a:p>
          <a:p>
            <a:pPr algn="ctr"/>
            <a:r>
              <a:rPr lang="en-IN" dirty="0"/>
              <a:t>docker run –d –P </a:t>
            </a:r>
            <a:r>
              <a:rPr lang="en-IN" dirty="0" err="1"/>
              <a:t>srinu</a:t>
            </a:r>
            <a:r>
              <a:rPr lang="en-IN" dirty="0"/>
              <a:t>/phpproj:v1</a:t>
            </a:r>
          </a:p>
          <a:p>
            <a:pPr algn="ctr"/>
            <a:r>
              <a:rPr lang="en-IN" dirty="0"/>
              <a:t>docker container 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E4073-21C9-4108-9E65-080E10E8E3D2}"/>
              </a:ext>
            </a:extLst>
          </p:cNvPr>
          <p:cNvSpPr txBox="1"/>
          <p:nvPr/>
        </p:nvSpPr>
        <p:spPr>
          <a:xfrm>
            <a:off x="2345635" y="5248726"/>
            <a:ext cx="608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ports--</a:t>
            </a:r>
            <a:r>
              <a:rPr lang="en-IN" sz="1600" b="1" dirty="0">
                <a:solidFill>
                  <a:srgbClr val="FF0000"/>
                </a:solidFill>
              </a:rPr>
              <a:t>49154</a:t>
            </a:r>
            <a:r>
              <a:rPr lang="en-IN" dirty="0"/>
              <a:t>  number opened in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E32B3-101A-4ED1-9F41-22747B3C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1298"/>
            <a:ext cx="12192000" cy="14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5BC5E-E049-4281-BE95-89FE79CC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29"/>
            <a:ext cx="12192000" cy="65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0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CE6E15-EC8C-475A-BD23-DE58C5A723A1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B3F83-73DB-4FB7-AE1D-5D0F5967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5" y="1139687"/>
            <a:ext cx="9024730" cy="47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D5141A-DC2E-41DC-A133-7090343FDF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1895062"/>
            <a:ext cx="6042577" cy="39889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18A192-E4A4-4FA9-9EB5-7464A721BB4D}"/>
              </a:ext>
            </a:extLst>
          </p:cNvPr>
          <p:cNvSpPr/>
          <p:nvPr/>
        </p:nvSpPr>
        <p:spPr>
          <a:xfrm>
            <a:off x="795130" y="357809"/>
            <a:ext cx="4293705" cy="103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Requirements Needed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771496-DD4E-4D30-A348-4980BF0F1168}"/>
              </a:ext>
            </a:extLst>
          </p:cNvPr>
          <p:cNvSpPr/>
          <p:nvPr/>
        </p:nvSpPr>
        <p:spPr>
          <a:xfrm>
            <a:off x="7209183" y="662608"/>
            <a:ext cx="4002157" cy="1537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Created Two Ubuntu VM Instances using Google Cloud Platform(GCP).</a:t>
            </a:r>
          </a:p>
        </p:txBody>
      </p:sp>
    </p:spTree>
    <p:extLst>
      <p:ext uri="{BB962C8B-B14F-4D97-AF65-F5344CB8AC3E}">
        <p14:creationId xmlns:p14="http://schemas.microsoft.com/office/powerpoint/2010/main" val="377748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5EBDF-08B7-4BDB-902F-BFD7F607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2262592"/>
            <a:ext cx="12192000" cy="40821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18FF27-2441-4AB3-BFA7-44A7EFF9BB89}"/>
              </a:ext>
            </a:extLst>
          </p:cNvPr>
          <p:cNvSpPr/>
          <p:nvPr/>
        </p:nvSpPr>
        <p:spPr>
          <a:xfrm>
            <a:off x="2226365" y="596348"/>
            <a:ext cx="4386470" cy="702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8083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358F4-AB55-4AF6-8D02-55DA8BCE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4" y="915228"/>
            <a:ext cx="2457450" cy="2324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03D6CD-0784-445E-90C6-DA7C5E6A350C}"/>
              </a:ext>
            </a:extLst>
          </p:cNvPr>
          <p:cNvSpPr/>
          <p:nvPr/>
        </p:nvSpPr>
        <p:spPr>
          <a:xfrm>
            <a:off x="2213113" y="145774"/>
            <a:ext cx="697064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Adding Home path to Jenkins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80504-A439-478C-AD4C-3009B04B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285" y="808383"/>
            <a:ext cx="2724150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2B262-855E-4664-A4CB-90227EA6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435" y="915228"/>
            <a:ext cx="1943100" cy="3181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911ADC-F6DF-43E0-AA91-F121ACE22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554" y="925167"/>
            <a:ext cx="1819275" cy="3057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330638-1867-411B-8356-033AA3190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82" y="3239328"/>
            <a:ext cx="24574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8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E1EDB-AD46-4653-89C9-E4EE2DA7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33462"/>
            <a:ext cx="11972925" cy="4791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449284-4930-485C-BBA9-580D8B63FEF7}"/>
              </a:ext>
            </a:extLst>
          </p:cNvPr>
          <p:cNvSpPr/>
          <p:nvPr/>
        </p:nvSpPr>
        <p:spPr>
          <a:xfrm>
            <a:off x="3220277" y="410817"/>
            <a:ext cx="3856383" cy="622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93041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046B6-A486-46E5-A2C7-3100BF4B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70458"/>
            <a:ext cx="11715750" cy="3524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3719E5-04B3-4B32-B2DC-D4F554C853B8}"/>
              </a:ext>
            </a:extLst>
          </p:cNvPr>
          <p:cNvSpPr/>
          <p:nvPr/>
        </p:nvSpPr>
        <p:spPr>
          <a:xfrm>
            <a:off x="2411896" y="702365"/>
            <a:ext cx="5287617" cy="62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Uploaded PHP project in my Account</a:t>
            </a:r>
          </a:p>
        </p:txBody>
      </p:sp>
    </p:spTree>
    <p:extLst>
      <p:ext uri="{BB962C8B-B14F-4D97-AF65-F5344CB8AC3E}">
        <p14:creationId xmlns:p14="http://schemas.microsoft.com/office/powerpoint/2010/main" val="270187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7F3963-9684-4C4F-8287-BCD4E023AF93}"/>
              </a:ext>
            </a:extLst>
          </p:cNvPr>
          <p:cNvSpPr/>
          <p:nvPr/>
        </p:nvSpPr>
        <p:spPr>
          <a:xfrm>
            <a:off x="2358887" y="344557"/>
            <a:ext cx="4518991" cy="67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path and credentials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934D5-63B3-4FB8-BDAB-AFFDA08B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63" y="1752185"/>
            <a:ext cx="6869389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3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ADF880-7921-4B14-A927-D27508A7168D}"/>
              </a:ext>
            </a:extLst>
          </p:cNvPr>
          <p:cNvSpPr/>
          <p:nvPr/>
        </p:nvSpPr>
        <p:spPr>
          <a:xfrm>
            <a:off x="2266122" y="437322"/>
            <a:ext cx="5870713" cy="92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 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4D4AC-1895-4701-B0AF-3F1F94B2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6" y="1542842"/>
            <a:ext cx="2588523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F75341-06B7-4DF8-B063-B4E33C5E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850" y="2178947"/>
            <a:ext cx="92011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8617F-396A-44CB-9337-2E8BBA992AD9}"/>
              </a:ext>
            </a:extLst>
          </p:cNvPr>
          <p:cNvSpPr/>
          <p:nvPr/>
        </p:nvSpPr>
        <p:spPr>
          <a:xfrm>
            <a:off x="2451652" y="371061"/>
            <a:ext cx="6440557" cy="861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DockerFile</a:t>
            </a:r>
            <a:r>
              <a:rPr lang="en-IN" dirty="0"/>
              <a:t> creation and uploaded in my </a:t>
            </a:r>
            <a:r>
              <a:rPr lang="en-IN" dirty="0" err="1"/>
              <a:t>github</a:t>
            </a:r>
            <a:r>
              <a:rPr lang="en-IN" dirty="0"/>
              <a:t>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EC53D-2BF5-45B9-BF5D-208EFE66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6" y="1983531"/>
            <a:ext cx="5804453" cy="34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9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105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Edureka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Edureka Project</dc:title>
  <dc:creator>Gadhi Sreenivasa Reddy</dc:creator>
  <cp:lastModifiedBy>Gadhi Sreenivasa Reddy</cp:lastModifiedBy>
  <cp:revision>16</cp:revision>
  <dcterms:created xsi:type="dcterms:W3CDTF">2021-05-12T05:37:23Z</dcterms:created>
  <dcterms:modified xsi:type="dcterms:W3CDTF">2021-05-13T08:59:45Z</dcterms:modified>
</cp:coreProperties>
</file>