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p:cViewPr varScale="1">
        <p:scale>
          <a:sx n="81" d="100"/>
          <a:sy n="81"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3268A3F-787A-4D06-A9AE-15C913DD8012}"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268A3F-787A-4D06-A9AE-15C913DD8012}"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3268A3F-787A-4D06-A9AE-15C913DD8012}"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5B7A2F-3163-40DF-8966-19EE801FE568}" type="datetimeFigureOut">
              <a:rPr lang="en-US" smtClean="0"/>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268A3F-787A-4D06-A9AE-15C913DD80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75B7A2F-3163-40DF-8966-19EE801FE568}" type="datetimeFigureOut">
              <a:rPr lang="en-US" smtClean="0"/>
              <a:t>3/9/2023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3268A3F-787A-4D06-A9AE-15C913DD80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75B7A2F-3163-40DF-8966-19EE801FE568}" type="datetimeFigureOut">
              <a:rPr lang="en-US" smtClean="0"/>
              <a:t>3/9/2023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3268A3F-787A-4D06-A9AE-15C913DD801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dirty="0" smtClean="0"/>
              <a:t>Silver oak collage of computer application </a:t>
            </a:r>
            <a:br>
              <a:rPr lang="en-US" sz="2000" dirty="0" smtClean="0"/>
            </a:br>
            <a:r>
              <a:rPr lang="en-US" sz="2000" dirty="0" smtClean="0"/>
              <a:t>semester:-2</a:t>
            </a:r>
            <a:br>
              <a:rPr lang="en-US" sz="2000" dirty="0" smtClean="0"/>
            </a:br>
            <a:r>
              <a:rPr lang="en-US" sz="2000" dirty="0" smtClean="0"/>
              <a:t>division:-m1a3</a:t>
            </a:r>
            <a:br>
              <a:rPr lang="en-US" sz="2000" dirty="0" smtClean="0"/>
            </a:br>
            <a:r>
              <a:rPr lang="en-US" sz="2000" dirty="0" smtClean="0"/>
              <a:t>enrollment no:-2204030100293</a:t>
            </a:r>
            <a:br>
              <a:rPr lang="en-US" sz="2000" dirty="0" smtClean="0"/>
            </a:br>
            <a:r>
              <a:rPr lang="en-US" sz="2000" dirty="0" smtClean="0"/>
              <a:t>subject name:- </a:t>
            </a:r>
            <a:r>
              <a:rPr lang="en-US" sz="2000" dirty="0" err="1" smtClean="0"/>
              <a:t>intership</a:t>
            </a:r>
            <a:r>
              <a:rPr lang="en-US" sz="2000" dirty="0" smtClean="0"/>
              <a:t> </a:t>
            </a:r>
            <a:r>
              <a:rPr lang="en-US" sz="2000" dirty="0" err="1" smtClean="0"/>
              <a:t>ojt</a:t>
            </a:r>
            <a:r>
              <a:rPr lang="en-US" sz="2000" dirty="0" smtClean="0"/>
              <a:t/>
            </a:r>
            <a:br>
              <a:rPr lang="en-US" sz="2000" dirty="0" smtClean="0"/>
            </a:br>
            <a:endParaRPr lang="en-US" sz="2000" dirty="0"/>
          </a:p>
        </p:txBody>
      </p:sp>
      <p:sp>
        <p:nvSpPr>
          <p:cNvPr id="3" name="Subtitle 2"/>
          <p:cNvSpPr>
            <a:spLocks noGrp="1"/>
          </p:cNvSpPr>
          <p:nvPr>
            <p:ph type="subTitle" idx="1"/>
          </p:nvPr>
        </p:nvSpPr>
        <p:spPr/>
        <p:txBody>
          <a:bodyPr>
            <a:normAutofit/>
          </a:bodyPr>
          <a:lstStyle/>
          <a:p>
            <a:r>
              <a:rPr lang="en-US" sz="6000" dirty="0" smtClean="0"/>
              <a:t>Logistics website</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02359"/>
            <a:ext cx="7858180" cy="6555641"/>
          </a:xfrm>
          <a:prstGeom prst="rect">
            <a:avLst/>
          </a:prstGeom>
          <a:noFill/>
        </p:spPr>
        <p:txBody>
          <a:bodyPr wrap="square" rtlCol="0">
            <a:spAutoFit/>
          </a:bodyPr>
          <a:lstStyle/>
          <a:p>
            <a:r>
              <a:rPr lang="en-US" sz="2800" dirty="0" smtClean="0"/>
              <a:t>*</a:t>
            </a:r>
            <a:r>
              <a:rPr lang="en-US" sz="2800" dirty="0" err="1" smtClean="0"/>
              <a:t>diffrencer</a:t>
            </a:r>
            <a:r>
              <a:rPr lang="en-US" sz="2800" dirty="0" smtClean="0"/>
              <a:t> between other website and my website:</a:t>
            </a:r>
          </a:p>
          <a:p>
            <a:r>
              <a:rPr lang="en-US" sz="2800" dirty="0" smtClean="0"/>
              <a:t>other website is very long and many pages are loaded in his</a:t>
            </a:r>
          </a:p>
          <a:p>
            <a:r>
              <a:rPr lang="en-US" sz="2800" dirty="0" smtClean="0"/>
              <a:t>web site and </a:t>
            </a:r>
            <a:r>
              <a:rPr lang="en-US" sz="2800" dirty="0" err="1" smtClean="0"/>
              <a:t>thay</a:t>
            </a:r>
            <a:r>
              <a:rPr lang="en-US" sz="2800" dirty="0" smtClean="0"/>
              <a:t> are no promote any brand than is usually</a:t>
            </a:r>
          </a:p>
          <a:p>
            <a:r>
              <a:rPr lang="en-US" sz="2800" dirty="0" smtClean="0"/>
              <a:t>ad promote </a:t>
            </a:r>
          </a:p>
          <a:p>
            <a:r>
              <a:rPr lang="en-US" sz="2800" dirty="0" smtClean="0"/>
              <a:t>my web page is very simply and clearly understand any one </a:t>
            </a:r>
          </a:p>
          <a:p>
            <a:r>
              <a:rPr lang="en-US" sz="2800" dirty="0" smtClean="0"/>
              <a:t>and use </a:t>
            </a:r>
            <a:r>
              <a:rPr lang="en-US" sz="2800" dirty="0" err="1" smtClean="0"/>
              <a:t>somthly</a:t>
            </a:r>
            <a:r>
              <a:rPr lang="en-US" sz="2800" dirty="0" smtClean="0"/>
              <a:t> my web page</a:t>
            </a:r>
          </a:p>
          <a:p>
            <a:r>
              <a:rPr lang="en-US" sz="2800" dirty="0" smtClean="0"/>
              <a:t>----------------------------------------------------------------------------------------------------</a:t>
            </a:r>
          </a:p>
          <a:p>
            <a:endParaRPr lang="en-US" sz="2800" dirty="0"/>
          </a:p>
          <a:p>
            <a:endParaRPr lang="en-US" sz="2800" dirty="0" smtClean="0"/>
          </a:p>
          <a:p>
            <a:endParaRPr lang="en-US" sz="2800" dirty="0"/>
          </a:p>
          <a:p>
            <a:r>
              <a:rPr lang="en-US" sz="2800" dirty="0" smtClean="0"/>
              <a:t>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286808" cy="6370975"/>
          </a:xfrm>
          <a:prstGeom prst="rect">
            <a:avLst/>
          </a:prstGeom>
          <a:noFill/>
        </p:spPr>
        <p:txBody>
          <a:bodyPr wrap="square" rtlCol="0">
            <a:spAutoFit/>
          </a:bodyPr>
          <a:lstStyle/>
          <a:p>
            <a:r>
              <a:rPr lang="en-US" sz="2400" dirty="0" smtClean="0"/>
              <a:t>*</a:t>
            </a:r>
            <a:r>
              <a:rPr lang="en-US" sz="2400" dirty="0" err="1" smtClean="0"/>
              <a:t>discribe</a:t>
            </a:r>
            <a:r>
              <a:rPr lang="en-US" sz="2400" dirty="0" smtClean="0"/>
              <a:t>:</a:t>
            </a:r>
          </a:p>
          <a:p>
            <a:r>
              <a:rPr lang="en-US" sz="2400" dirty="0" smtClean="0"/>
              <a:t>This app </a:t>
            </a:r>
            <a:r>
              <a:rPr lang="en-US" sz="2400" dirty="0" err="1" smtClean="0"/>
              <a:t>hass</a:t>
            </a:r>
            <a:r>
              <a:rPr lang="en-US" sz="2400" dirty="0" smtClean="0"/>
              <a:t> been created keeping in view the farmers and the general class </a:t>
            </a:r>
            <a:r>
              <a:rPr lang="en-US" sz="2400" dirty="0" err="1" smtClean="0"/>
              <a:t>ingeneral</a:t>
            </a:r>
            <a:r>
              <a:rPr lang="en-US" sz="2400" dirty="0" smtClean="0"/>
              <a:t> and this </a:t>
            </a:r>
            <a:r>
              <a:rPr lang="en-US" sz="2400" dirty="0" err="1" smtClean="0"/>
              <a:t>applicationhas</a:t>
            </a:r>
            <a:r>
              <a:rPr lang="en-US" sz="2400" dirty="0" smtClean="0"/>
              <a:t> also been  made keeping </a:t>
            </a:r>
            <a:r>
              <a:rPr lang="en-US" sz="2400" dirty="0" err="1" smtClean="0"/>
              <a:t>inview</a:t>
            </a:r>
            <a:r>
              <a:rPr lang="en-US" sz="2400" dirty="0" smtClean="0"/>
              <a:t>  the rising in </a:t>
            </a:r>
            <a:r>
              <a:rPr lang="en-US" sz="2400" dirty="0" err="1" smtClean="0"/>
              <a:t>flation</a:t>
            </a:r>
            <a:r>
              <a:rPr lang="en-US" sz="2400" dirty="0" smtClean="0"/>
              <a:t> .</a:t>
            </a:r>
          </a:p>
          <a:p>
            <a:r>
              <a:rPr lang="en-US" sz="2400" dirty="0" smtClean="0"/>
              <a:t>There is no charge for this application this  application  is free  this app puts photos  and prices of any farmer  in the around  your  village to sell his produce and the photos  of the crop and  can CONTACT each other </a:t>
            </a:r>
            <a:r>
              <a:rPr lang="en-US" sz="2400" dirty="0" err="1" smtClean="0"/>
              <a:t>directiy</a:t>
            </a:r>
            <a:endParaRPr lang="en-US" sz="2400" dirty="0" smtClean="0"/>
          </a:p>
          <a:p>
            <a:r>
              <a:rPr lang="en-US" sz="2400" dirty="0" smtClean="0"/>
              <a:t>----------------------------------------------------------------------------------------------------</a:t>
            </a:r>
          </a:p>
          <a:p>
            <a:r>
              <a:rPr lang="en-US" sz="2400" dirty="0" err="1" smtClean="0"/>
              <a:t>thay</a:t>
            </a:r>
            <a:r>
              <a:rPr lang="en-US" sz="2400" dirty="0" smtClean="0"/>
              <a:t> are many services in may page </a:t>
            </a:r>
          </a:p>
          <a:p>
            <a:pPr marL="342900" indent="-342900">
              <a:buAutoNum type="arabicPeriod"/>
            </a:pPr>
            <a:r>
              <a:rPr lang="en-US" sz="2400" dirty="0" smtClean="0"/>
              <a:t>About page</a:t>
            </a:r>
          </a:p>
          <a:p>
            <a:pPr marL="342900" indent="-342900">
              <a:buFontTx/>
              <a:buAutoNum type="arabicPeriod"/>
            </a:pPr>
            <a:r>
              <a:rPr lang="en-US" sz="2400" dirty="0" smtClean="0"/>
              <a:t>. Free download</a:t>
            </a:r>
          </a:p>
          <a:p>
            <a:pPr marL="342900" indent="-342900">
              <a:buFontTx/>
              <a:buAutoNum type="arabicPeriod"/>
            </a:pPr>
            <a:r>
              <a:rPr lang="en-US" sz="2400" dirty="0" smtClean="0"/>
              <a:t>CONTACT</a:t>
            </a:r>
          </a:p>
          <a:p>
            <a:pPr marL="342900" indent="-342900"/>
            <a:r>
              <a:rPr lang="en-US" sz="2400" dirty="0" smtClean="0"/>
              <a:t>--------------------------------------------------------------------------*</a:t>
            </a:r>
            <a:r>
              <a:rPr lang="en-US" sz="2400" dirty="0" err="1" smtClean="0"/>
              <a:t>benifite</a:t>
            </a:r>
            <a:r>
              <a:rPr lang="en-US" sz="2400" dirty="0" smtClean="0"/>
              <a:t>:  farmer can sell grain directly to traders through  this  app to get  good price.</a:t>
            </a:r>
            <a:endParaRPr lang="en-US" sz="24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32</TotalTime>
  <Words>85</Words>
  <Application>Microsoft Office PowerPoint</Application>
  <PresentationFormat>On-screen Show (4:3)</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Metro</vt:lpstr>
      <vt:lpstr>Silver oak collage of computer application  semester:-2 division:-m1a3 enrollment no:-2204030100293 subject name:- intership ojt </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 oak collage of computer application  semester:-2 division:-m1a3 enrollment no:-2204030100293 subject name:- intership ojt </dc:title>
  <dc:creator>Student</dc:creator>
  <cp:lastModifiedBy>Student</cp:lastModifiedBy>
  <cp:revision>4</cp:revision>
  <dcterms:created xsi:type="dcterms:W3CDTF">2023-03-09T04:12:55Z</dcterms:created>
  <dcterms:modified xsi:type="dcterms:W3CDTF">2023-03-09T04:45:46Z</dcterms:modified>
</cp:coreProperties>
</file>