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Maratona Bots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Severino</a:t>
            </a:r>
            <a:endParaRPr i="1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F. Gadotti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bot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Severino é um bot utilitário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Auxiliar no sistema de chamados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Pode ser integrado a diversas plataformas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Desenvolvido em C#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Ambiente Visual Studio 2017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Microsoft Bot Framework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Integrado ao Luis.ai (Processador de linguagem natural)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Publicação Azure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Amplitude de trabalho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Severino trabalha com 21 intenções cadastradas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Facilmente ampliáveis.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Das intenções, são utilizadas 3 possíveis entidades. 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206 expressões “ensinadas” ao Luis.ai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utilizadas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FormBuilder - Abertura de chamados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Personalização de opções, respostas e mensagens do fluxo FormBuilder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VideoCard - Intenções não reconhecidas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ImageCard - Intenção sobre o bot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Carousel - Avisos do dia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Integrações realizadas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Integrado ao Telegram - @AjudanteSeverinoBot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Integrado ao Slack - @AjudanteSeverinoBot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Integrado ao Facebook Messanger - @AjudanteSeverinoBot</a:t>
            </a:r>
            <a:endParaRPr sz="20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https://www.facebook.com/AjudanteSeverinoBot/</a:t>
            </a:r>
            <a:endParaRPr sz="15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Publicado ‘iframe’ em Html que pode ser adicionado em qualquer página.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Publicação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Serviço publicado no Azure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App Service</a:t>
            </a:r>
            <a:endParaRPr sz="2000"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Bot Channels Registration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 u="sng"/>
              <a:t>Eduardo F. Gadotti</a:t>
            </a:r>
            <a:endParaRPr b="1" sz="2500" u="sng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gadotti.eduardo@gmail.com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