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0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52290c06d_0_2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52290c06d_0_2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e52290c06d_0_3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e52290c06d_0_3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e52290c06d_0_4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e52290c06d_0_4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e52290c06d_0_4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e52290c06d_0_4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e52290c06d_0_4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e52290c06d_0_4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52290c06d_0_5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52290c06d_0_5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e52290c06d_0_4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e52290c06d_0_4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e52290c06d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e52290c06d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52290c06d_0_2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52290c06d_0_2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52290c06d_0_2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52290c06d_0_2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5f3db52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5f3db52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e52290c06d_0_3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e52290c06d_0_3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e52290c06d_0_4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e52290c06d_0_4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6096d5d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6096d5d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e60a8cbb3a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e60a8cbb3a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52290c06d_0_3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52290c06d_0_3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slack-redir.net/link?url=https://stories.freepik.com/" TargetMode="External"/><Relationship Id="rId4" Type="http://schemas.openxmlformats.org/officeDocument/2006/relationships/hyperlink" Target="https://slack-redir.net/link?url=https://www.freepik.com/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6000"/>
              <a:buNone/>
              <a:defRPr sz="6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600">
                <a:solidFill>
                  <a:srgbClr val="053B5C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700"/>
              <a:buNone/>
              <a:defRPr sz="17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1489925" y="2573725"/>
            <a:ext cx="2288400" cy="7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 hasCustomPrompt="1"/>
          </p:nvPr>
        </p:nvSpPr>
        <p:spPr>
          <a:xfrm>
            <a:off x="1489925" y="1220113"/>
            <a:ext cx="1132200" cy="13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1489925" y="3205500"/>
            <a:ext cx="2452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717525" y="548746"/>
            <a:ext cx="46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717525" y="1273654"/>
            <a:ext cx="77091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6477575" y="-399350"/>
            <a:ext cx="3025272" cy="2584568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7"/>
          <p:cNvGrpSpPr/>
          <p:nvPr/>
        </p:nvGrpSpPr>
        <p:grpSpPr>
          <a:xfrm rot="-199848">
            <a:off x="6767746" y="3359501"/>
            <a:ext cx="581719" cy="921601"/>
            <a:chOff x="-1904298" y="1056455"/>
            <a:chExt cx="581725" cy="921611"/>
          </a:xfrm>
        </p:grpSpPr>
        <p:sp>
          <p:nvSpPr>
            <p:cNvPr id="73" name="Google Shape;73;p17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6056239" y="3440533"/>
            <a:ext cx="878448" cy="863379"/>
            <a:chOff x="-5358445" y="839844"/>
            <a:chExt cx="1391711" cy="1367837"/>
          </a:xfrm>
        </p:grpSpPr>
        <p:sp>
          <p:nvSpPr>
            <p:cNvPr id="76" name="Google Shape;76;p17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7"/>
          <p:cNvGrpSpPr/>
          <p:nvPr/>
        </p:nvGrpSpPr>
        <p:grpSpPr>
          <a:xfrm rot="-1263781">
            <a:off x="7067107" y="3536395"/>
            <a:ext cx="890375" cy="822935"/>
            <a:chOff x="-1855532" y="1600966"/>
            <a:chExt cx="890361" cy="822923"/>
          </a:xfrm>
        </p:grpSpPr>
        <p:sp>
          <p:nvSpPr>
            <p:cNvPr id="79" name="Google Shape;79;p17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7"/>
          <p:cNvSpPr/>
          <p:nvPr/>
        </p:nvSpPr>
        <p:spPr>
          <a:xfrm>
            <a:off x="75" y="2753774"/>
            <a:ext cx="9143830" cy="2389672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9"/>
          <p:cNvGrpSpPr/>
          <p:nvPr/>
        </p:nvGrpSpPr>
        <p:grpSpPr>
          <a:xfrm>
            <a:off x="1663491" y="213118"/>
            <a:ext cx="5817010" cy="4856568"/>
            <a:chOff x="341100" y="783750"/>
            <a:chExt cx="6212100" cy="5186425"/>
          </a:xfrm>
        </p:grpSpPr>
        <p:sp>
          <p:nvSpPr>
            <p:cNvPr id="89" name="Google Shape;89;p19"/>
            <p:cNvSpPr/>
            <p:nvPr/>
          </p:nvSpPr>
          <p:spPr>
            <a:xfrm>
              <a:off x="341100" y="783750"/>
              <a:ext cx="6212100" cy="4828500"/>
            </a:xfrm>
            <a:custGeom>
              <a:avLst/>
              <a:gdLst/>
              <a:ahLst/>
              <a:cxnLst/>
              <a:rect l="l" t="t" r="r" b="b"/>
              <a:pathLst>
                <a:path w="248484" h="193140" extrusionOk="0">
                  <a:moveTo>
                    <a:pt x="193048" y="0"/>
                  </a:moveTo>
                  <a:cubicBezTo>
                    <a:pt x="172800" y="0"/>
                    <a:pt x="152013" y="12189"/>
                    <a:pt x="136422" y="15876"/>
                  </a:cubicBezTo>
                  <a:cubicBezTo>
                    <a:pt x="130552" y="17264"/>
                    <a:pt x="124754" y="17623"/>
                    <a:pt x="118977" y="17623"/>
                  </a:cubicBezTo>
                  <a:cubicBezTo>
                    <a:pt x="112798" y="17623"/>
                    <a:pt x="106643" y="17212"/>
                    <a:pt x="100452" y="17212"/>
                  </a:cubicBezTo>
                  <a:cubicBezTo>
                    <a:pt x="88065" y="17212"/>
                    <a:pt x="75531" y="18856"/>
                    <a:pt x="62354" y="28723"/>
                  </a:cubicBezTo>
                  <a:cubicBezTo>
                    <a:pt x="42042" y="43915"/>
                    <a:pt x="42137" y="61369"/>
                    <a:pt x="36196" y="73681"/>
                  </a:cubicBezTo>
                  <a:cubicBezTo>
                    <a:pt x="28611" y="89397"/>
                    <a:pt x="12728" y="100148"/>
                    <a:pt x="5787" y="116722"/>
                  </a:cubicBezTo>
                  <a:cubicBezTo>
                    <a:pt x="1132" y="127830"/>
                    <a:pt x="1" y="141379"/>
                    <a:pt x="4751" y="152654"/>
                  </a:cubicBezTo>
                  <a:cubicBezTo>
                    <a:pt x="13609" y="173705"/>
                    <a:pt x="35553" y="169133"/>
                    <a:pt x="63866" y="182265"/>
                  </a:cubicBezTo>
                  <a:cubicBezTo>
                    <a:pt x="78187" y="188911"/>
                    <a:pt x="85640" y="189269"/>
                    <a:pt x="95118" y="189269"/>
                  </a:cubicBezTo>
                  <a:cubicBezTo>
                    <a:pt x="96264" y="189269"/>
                    <a:pt x="97440" y="189264"/>
                    <a:pt x="98661" y="189264"/>
                  </a:cubicBezTo>
                  <a:cubicBezTo>
                    <a:pt x="106249" y="189264"/>
                    <a:pt x="115586" y="189466"/>
                    <a:pt x="130445" y="192386"/>
                  </a:cubicBezTo>
                  <a:cubicBezTo>
                    <a:pt x="131160" y="192646"/>
                    <a:pt x="135644" y="193140"/>
                    <a:pt x="141946" y="193140"/>
                  </a:cubicBezTo>
                  <a:cubicBezTo>
                    <a:pt x="152657" y="193140"/>
                    <a:pt x="168620" y="191713"/>
                    <a:pt x="180261" y="185289"/>
                  </a:cubicBezTo>
                  <a:cubicBezTo>
                    <a:pt x="214789" y="166216"/>
                    <a:pt x="207122" y="145987"/>
                    <a:pt x="214277" y="126187"/>
                  </a:cubicBezTo>
                  <a:cubicBezTo>
                    <a:pt x="218433" y="114721"/>
                    <a:pt x="227339" y="105994"/>
                    <a:pt x="234077" y="96076"/>
                  </a:cubicBezTo>
                  <a:cubicBezTo>
                    <a:pt x="248484" y="74883"/>
                    <a:pt x="246377" y="48987"/>
                    <a:pt x="234506" y="27913"/>
                  </a:cubicBezTo>
                  <a:cubicBezTo>
                    <a:pt x="222493" y="6573"/>
                    <a:pt x="207916" y="0"/>
                    <a:pt x="19304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24750" y="855925"/>
              <a:ext cx="5839450" cy="4648425"/>
            </a:xfrm>
            <a:custGeom>
              <a:avLst/>
              <a:gdLst/>
              <a:ahLst/>
              <a:cxnLst/>
              <a:rect l="l" t="t" r="r" b="b"/>
              <a:pathLst>
                <a:path w="233578" h="185937" extrusionOk="0">
                  <a:moveTo>
                    <a:pt x="121779" y="0"/>
                  </a:moveTo>
                  <a:cubicBezTo>
                    <a:pt x="109175" y="0"/>
                    <a:pt x="96563" y="3745"/>
                    <a:pt x="85785" y="11250"/>
                  </a:cubicBezTo>
                  <a:cubicBezTo>
                    <a:pt x="76082" y="18013"/>
                    <a:pt x="74105" y="21668"/>
                    <a:pt x="58091" y="27753"/>
                  </a:cubicBezTo>
                  <a:cubicBezTo>
                    <a:pt x="39827" y="34694"/>
                    <a:pt x="14943" y="36361"/>
                    <a:pt x="6359" y="57578"/>
                  </a:cubicBezTo>
                  <a:cubicBezTo>
                    <a:pt x="1" y="73294"/>
                    <a:pt x="2644" y="100107"/>
                    <a:pt x="15038" y="121228"/>
                  </a:cubicBezTo>
                  <a:cubicBezTo>
                    <a:pt x="26290" y="140409"/>
                    <a:pt x="41982" y="141814"/>
                    <a:pt x="54067" y="146589"/>
                  </a:cubicBezTo>
                  <a:cubicBezTo>
                    <a:pt x="70891" y="153232"/>
                    <a:pt x="82225" y="165662"/>
                    <a:pt x="99561" y="173735"/>
                  </a:cubicBezTo>
                  <a:cubicBezTo>
                    <a:pt x="114733" y="180786"/>
                    <a:pt x="135375" y="185937"/>
                    <a:pt x="155204" y="185937"/>
                  </a:cubicBezTo>
                  <a:cubicBezTo>
                    <a:pt x="170496" y="185937"/>
                    <a:pt x="185305" y="182874"/>
                    <a:pt x="196752" y="175259"/>
                  </a:cubicBezTo>
                  <a:cubicBezTo>
                    <a:pt x="233578" y="150780"/>
                    <a:pt x="213194" y="117061"/>
                    <a:pt x="201347" y="87891"/>
                  </a:cubicBezTo>
                  <a:cubicBezTo>
                    <a:pt x="186560" y="51517"/>
                    <a:pt x="181512" y="36944"/>
                    <a:pt x="171296" y="24014"/>
                  </a:cubicBezTo>
                  <a:cubicBezTo>
                    <a:pt x="158656" y="8021"/>
                    <a:pt x="140226" y="0"/>
                    <a:pt x="121779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2342372" y="4406727"/>
              <a:ext cx="954900" cy="1456225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2410222" y="4669852"/>
              <a:ext cx="727175" cy="1249700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1167700" y="4550275"/>
              <a:ext cx="1247500" cy="1225725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338200" y="4738950"/>
              <a:ext cx="1042675" cy="1037425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4343975" y="4619350"/>
              <a:ext cx="1461525" cy="1350825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4433000" y="4738825"/>
              <a:ext cx="1064425" cy="1104000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2672700" y="13041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2785275" y="2083550"/>
            <a:ext cx="35736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773925" y="507470"/>
            <a:ext cx="46668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subTitle" idx="1"/>
          </p:nvPr>
        </p:nvSpPr>
        <p:spPr>
          <a:xfrm>
            <a:off x="725694" y="2952300"/>
            <a:ext cx="2861400" cy="1132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694981" y="1715725"/>
            <a:ext cx="19527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grpSp>
        <p:nvGrpSpPr>
          <p:cNvPr id="108" name="Google Shape;108;p23"/>
          <p:cNvGrpSpPr/>
          <p:nvPr/>
        </p:nvGrpSpPr>
        <p:grpSpPr>
          <a:xfrm rot="9401449">
            <a:off x="754395" y="69566"/>
            <a:ext cx="1522160" cy="1254196"/>
            <a:chOff x="698956" y="6526827"/>
            <a:chExt cx="1522132" cy="1254173"/>
          </a:xfrm>
        </p:grpSpPr>
        <p:grpSp>
          <p:nvGrpSpPr>
            <p:cNvPr id="109" name="Google Shape;109;p23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110" name="Google Shape;110;p23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23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112" name="Google Shape;112;p23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3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3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" name="Google Shape;115;p23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116" name="Google Shape;116;p23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" name="Google Shape;117;p23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118" name="Google Shape;118;p23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3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3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3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22" name="Google Shape;122;p23"/>
          <p:cNvSpPr/>
          <p:nvPr/>
        </p:nvSpPr>
        <p:spPr>
          <a:xfrm>
            <a:off x="135300" y="3359424"/>
            <a:ext cx="3190928" cy="1665834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75D9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/>
          <p:nvPr/>
        </p:nvSpPr>
        <p:spPr>
          <a:xfrm flipH="1">
            <a:off x="3838" y="2854054"/>
            <a:ext cx="9136313" cy="2289456"/>
          </a:xfrm>
          <a:custGeom>
            <a:avLst/>
            <a:gdLst/>
            <a:ahLst/>
            <a:cxnLst/>
            <a:rect l="l" t="t" r="r" b="b"/>
            <a:pathLst>
              <a:path w="282858" h="70881" extrusionOk="0">
                <a:moveTo>
                  <a:pt x="57528" y="1"/>
                </a:moveTo>
                <a:cubicBezTo>
                  <a:pt x="37107" y="1"/>
                  <a:pt x="17867" y="6326"/>
                  <a:pt x="1" y="16029"/>
                </a:cubicBezTo>
                <a:lnTo>
                  <a:pt x="1" y="70881"/>
                </a:lnTo>
                <a:lnTo>
                  <a:pt x="282857" y="70881"/>
                </a:lnTo>
                <a:lnTo>
                  <a:pt x="282857" y="53831"/>
                </a:lnTo>
                <a:cubicBezTo>
                  <a:pt x="276183" y="53941"/>
                  <a:pt x="269511" y="54030"/>
                  <a:pt x="262852" y="54030"/>
                </a:cubicBezTo>
                <a:cubicBezTo>
                  <a:pt x="230491" y="54030"/>
                  <a:pt x="198425" y="51930"/>
                  <a:pt x="167736" y="39913"/>
                </a:cubicBezTo>
                <a:cubicBezTo>
                  <a:pt x="131005" y="25530"/>
                  <a:pt x="101025" y="967"/>
                  <a:pt x="59794" y="27"/>
                </a:cubicBezTo>
                <a:cubicBezTo>
                  <a:pt x="59037" y="10"/>
                  <a:pt x="58282" y="1"/>
                  <a:pt x="57528" y="1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/>
          <p:nvPr/>
        </p:nvSpPr>
        <p:spPr>
          <a:xfrm flipH="1">
            <a:off x="7315803" y="3477799"/>
            <a:ext cx="1828197" cy="1665810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3"/>
          <p:cNvSpPr/>
          <p:nvPr/>
        </p:nvSpPr>
        <p:spPr>
          <a:xfrm rot="10800000" flipH="1">
            <a:off x="196876" y="18"/>
            <a:ext cx="2637197" cy="681282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891075" y="2571750"/>
            <a:ext cx="5361900" cy="6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title" idx="2" hasCustomPrompt="1"/>
          </p:nvPr>
        </p:nvSpPr>
        <p:spPr>
          <a:xfrm>
            <a:off x="1891075" y="1639950"/>
            <a:ext cx="5361900" cy="10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1891050" y="3081750"/>
            <a:ext cx="5361900" cy="42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0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 flipH="1">
            <a:off x="4420751" y="2753749"/>
            <a:ext cx="4769720" cy="2389758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25"/>
          <p:cNvGrpSpPr/>
          <p:nvPr/>
        </p:nvGrpSpPr>
        <p:grpSpPr>
          <a:xfrm rot="-1314983">
            <a:off x="8216103" y="3311234"/>
            <a:ext cx="972293" cy="928258"/>
            <a:chOff x="-1855532" y="1600966"/>
            <a:chExt cx="890361" cy="822923"/>
          </a:xfrm>
        </p:grpSpPr>
        <p:sp>
          <p:nvSpPr>
            <p:cNvPr id="133" name="Google Shape;133;p2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5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5"/>
          <p:cNvGrpSpPr/>
          <p:nvPr/>
        </p:nvGrpSpPr>
        <p:grpSpPr>
          <a:xfrm>
            <a:off x="461664" y="2367617"/>
            <a:ext cx="1251074" cy="1089966"/>
            <a:chOff x="2227541" y="6011760"/>
            <a:chExt cx="2864180" cy="2495343"/>
          </a:xfrm>
        </p:grpSpPr>
        <p:sp>
          <p:nvSpPr>
            <p:cNvPr id="137" name="Google Shape;137;p25"/>
            <p:cNvSpPr/>
            <p:nvPr/>
          </p:nvSpPr>
          <p:spPr>
            <a:xfrm rot="-1131582">
              <a:off x="2772277" y="6293752"/>
              <a:ext cx="2064072" cy="1922827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" name="Google Shape;138;p25"/>
            <p:cNvGrpSpPr/>
            <p:nvPr/>
          </p:nvGrpSpPr>
          <p:grpSpPr>
            <a:xfrm>
              <a:off x="2227541" y="6635267"/>
              <a:ext cx="2250382" cy="1871835"/>
              <a:chOff x="2227541" y="6635267"/>
              <a:chExt cx="2250382" cy="1871835"/>
            </a:xfrm>
          </p:grpSpPr>
          <p:sp>
            <p:nvSpPr>
              <p:cNvPr id="139" name="Google Shape;139;p25"/>
              <p:cNvSpPr/>
              <p:nvPr/>
            </p:nvSpPr>
            <p:spPr>
              <a:xfrm rot="-1131582">
                <a:off x="2389104" y="6911337"/>
                <a:ext cx="1927256" cy="1319697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 rot="-1131582">
                <a:off x="3441562" y="7628158"/>
                <a:ext cx="485043" cy="66058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 rot="-1131582">
                <a:off x="3621630" y="6827655"/>
                <a:ext cx="184071" cy="404239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" name="Google Shape;142;p25"/>
          <p:cNvGrpSpPr/>
          <p:nvPr/>
        </p:nvGrpSpPr>
        <p:grpSpPr>
          <a:xfrm>
            <a:off x="190606" y="2294802"/>
            <a:ext cx="761443" cy="1254173"/>
            <a:chOff x="1668617" y="5683195"/>
            <a:chExt cx="1743230" cy="2871275"/>
          </a:xfrm>
        </p:grpSpPr>
        <p:sp>
          <p:nvSpPr>
            <p:cNvPr id="143" name="Google Shape;143;p25"/>
            <p:cNvSpPr/>
            <p:nvPr/>
          </p:nvSpPr>
          <p:spPr>
            <a:xfrm>
              <a:off x="1668617" y="5683195"/>
              <a:ext cx="1729969" cy="2242458"/>
            </a:xfrm>
            <a:custGeom>
              <a:avLst/>
              <a:gdLst/>
              <a:ahLst/>
              <a:cxnLst/>
              <a:rect l="l" t="t" r="r" b="b"/>
              <a:pathLst>
                <a:path w="69926" h="90641" extrusionOk="0">
                  <a:moveTo>
                    <a:pt x="18523" y="0"/>
                  </a:moveTo>
                  <a:cubicBezTo>
                    <a:pt x="16491" y="0"/>
                    <a:pt x="14474" y="212"/>
                    <a:pt x="12514" y="681"/>
                  </a:cubicBezTo>
                  <a:cubicBezTo>
                    <a:pt x="8025" y="1752"/>
                    <a:pt x="3239" y="4252"/>
                    <a:pt x="1334" y="8503"/>
                  </a:cubicBezTo>
                  <a:cubicBezTo>
                    <a:pt x="1274" y="8562"/>
                    <a:pt x="1227" y="8610"/>
                    <a:pt x="1167" y="8670"/>
                  </a:cubicBezTo>
                  <a:cubicBezTo>
                    <a:pt x="762" y="8991"/>
                    <a:pt x="715" y="9455"/>
                    <a:pt x="858" y="9836"/>
                  </a:cubicBezTo>
                  <a:cubicBezTo>
                    <a:pt x="703" y="10384"/>
                    <a:pt x="596" y="10944"/>
                    <a:pt x="536" y="11551"/>
                  </a:cubicBezTo>
                  <a:cubicBezTo>
                    <a:pt x="0" y="16968"/>
                    <a:pt x="3263" y="22302"/>
                    <a:pt x="6311" y="26505"/>
                  </a:cubicBezTo>
                  <a:cubicBezTo>
                    <a:pt x="13490" y="36399"/>
                    <a:pt x="23503" y="43602"/>
                    <a:pt x="32862" y="51258"/>
                  </a:cubicBezTo>
                  <a:cubicBezTo>
                    <a:pt x="42625" y="59271"/>
                    <a:pt x="49923" y="67689"/>
                    <a:pt x="56198" y="78619"/>
                  </a:cubicBezTo>
                  <a:cubicBezTo>
                    <a:pt x="57321" y="80578"/>
                    <a:pt x="62210" y="90640"/>
                    <a:pt x="65877" y="90640"/>
                  </a:cubicBezTo>
                  <a:cubicBezTo>
                    <a:pt x="66176" y="90640"/>
                    <a:pt x="66467" y="90573"/>
                    <a:pt x="66747" y="90430"/>
                  </a:cubicBezTo>
                  <a:cubicBezTo>
                    <a:pt x="69926" y="88810"/>
                    <a:pt x="69759" y="78154"/>
                    <a:pt x="69795" y="74952"/>
                  </a:cubicBezTo>
                  <a:cubicBezTo>
                    <a:pt x="69842" y="69999"/>
                    <a:pt x="69247" y="64998"/>
                    <a:pt x="68342" y="60104"/>
                  </a:cubicBezTo>
                  <a:cubicBezTo>
                    <a:pt x="68080" y="58676"/>
                    <a:pt x="67794" y="57271"/>
                    <a:pt x="67497" y="55866"/>
                  </a:cubicBezTo>
                  <a:cubicBezTo>
                    <a:pt x="65187" y="45305"/>
                    <a:pt x="61413" y="34423"/>
                    <a:pt x="56007" y="25029"/>
                  </a:cubicBezTo>
                  <a:cubicBezTo>
                    <a:pt x="51007" y="16349"/>
                    <a:pt x="43982" y="8039"/>
                    <a:pt x="34683" y="3824"/>
                  </a:cubicBezTo>
                  <a:cubicBezTo>
                    <a:pt x="29749" y="1583"/>
                    <a:pt x="24080" y="0"/>
                    <a:pt x="1852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" name="Google Shape;144;p25"/>
            <p:cNvGrpSpPr/>
            <p:nvPr/>
          </p:nvGrpSpPr>
          <p:grpSpPr>
            <a:xfrm>
              <a:off x="2252110" y="6027996"/>
              <a:ext cx="1159737" cy="2526474"/>
              <a:chOff x="2252110" y="6027996"/>
              <a:chExt cx="1159737" cy="2526474"/>
            </a:xfrm>
          </p:grpSpPr>
          <p:sp>
            <p:nvSpPr>
              <p:cNvPr id="145" name="Google Shape;145;p25"/>
              <p:cNvSpPr/>
              <p:nvPr/>
            </p:nvSpPr>
            <p:spPr>
              <a:xfrm>
                <a:off x="2252110" y="6027996"/>
                <a:ext cx="1159737" cy="2526474"/>
              </a:xfrm>
              <a:custGeom>
                <a:avLst/>
                <a:gdLst/>
                <a:ahLst/>
                <a:cxnLst/>
                <a:rect l="l" t="t" r="r" b="b"/>
                <a:pathLst>
                  <a:path w="46877" h="102121" extrusionOk="0">
                    <a:moveTo>
                      <a:pt x="249" y="0"/>
                    </a:moveTo>
                    <a:cubicBezTo>
                      <a:pt x="0" y="0"/>
                      <a:pt x="69" y="331"/>
                      <a:pt x="644" y="817"/>
                    </a:cubicBezTo>
                    <a:cubicBezTo>
                      <a:pt x="644" y="817"/>
                      <a:pt x="1049" y="1162"/>
                      <a:pt x="1799" y="1805"/>
                    </a:cubicBezTo>
                    <a:cubicBezTo>
                      <a:pt x="2180" y="2114"/>
                      <a:pt x="2633" y="2519"/>
                      <a:pt x="3157" y="2984"/>
                    </a:cubicBezTo>
                    <a:cubicBezTo>
                      <a:pt x="3419" y="3222"/>
                      <a:pt x="3704" y="3472"/>
                      <a:pt x="4002" y="3746"/>
                    </a:cubicBezTo>
                    <a:cubicBezTo>
                      <a:pt x="4300" y="4008"/>
                      <a:pt x="4609" y="4305"/>
                      <a:pt x="4943" y="4603"/>
                    </a:cubicBezTo>
                    <a:cubicBezTo>
                      <a:pt x="6264" y="5805"/>
                      <a:pt x="7788" y="7317"/>
                      <a:pt x="9467" y="9032"/>
                    </a:cubicBezTo>
                    <a:cubicBezTo>
                      <a:pt x="11134" y="10770"/>
                      <a:pt x="12932" y="12747"/>
                      <a:pt x="14765" y="14926"/>
                    </a:cubicBezTo>
                    <a:cubicBezTo>
                      <a:pt x="18409" y="19295"/>
                      <a:pt x="22100" y="24522"/>
                      <a:pt x="25231" y="30035"/>
                    </a:cubicBezTo>
                    <a:cubicBezTo>
                      <a:pt x="26791" y="32785"/>
                      <a:pt x="28219" y="35619"/>
                      <a:pt x="29529" y="38381"/>
                    </a:cubicBezTo>
                    <a:cubicBezTo>
                      <a:pt x="29696" y="38726"/>
                      <a:pt x="29862" y="39071"/>
                      <a:pt x="30029" y="39405"/>
                    </a:cubicBezTo>
                    <a:cubicBezTo>
                      <a:pt x="30184" y="39750"/>
                      <a:pt x="30339" y="40095"/>
                      <a:pt x="30505" y="40441"/>
                    </a:cubicBezTo>
                    <a:cubicBezTo>
                      <a:pt x="30815" y="41131"/>
                      <a:pt x="31124" y="41798"/>
                      <a:pt x="31422" y="42477"/>
                    </a:cubicBezTo>
                    <a:cubicBezTo>
                      <a:pt x="31720" y="43143"/>
                      <a:pt x="32006" y="43810"/>
                      <a:pt x="32291" y="44465"/>
                    </a:cubicBezTo>
                    <a:cubicBezTo>
                      <a:pt x="32363" y="44632"/>
                      <a:pt x="32434" y="44798"/>
                      <a:pt x="32506" y="44953"/>
                    </a:cubicBezTo>
                    <a:cubicBezTo>
                      <a:pt x="32577" y="45120"/>
                      <a:pt x="32637" y="45286"/>
                      <a:pt x="32708" y="45453"/>
                    </a:cubicBezTo>
                    <a:cubicBezTo>
                      <a:pt x="32839" y="45775"/>
                      <a:pt x="32970" y="46096"/>
                      <a:pt x="33113" y="46418"/>
                    </a:cubicBezTo>
                    <a:cubicBezTo>
                      <a:pt x="33649" y="47691"/>
                      <a:pt x="34161" y="49025"/>
                      <a:pt x="34708" y="50394"/>
                    </a:cubicBezTo>
                    <a:cubicBezTo>
                      <a:pt x="34970" y="51085"/>
                      <a:pt x="35232" y="51787"/>
                      <a:pt x="35494" y="52490"/>
                    </a:cubicBezTo>
                    <a:cubicBezTo>
                      <a:pt x="35625" y="52835"/>
                      <a:pt x="35768" y="53192"/>
                      <a:pt x="35899" y="53549"/>
                    </a:cubicBezTo>
                    <a:cubicBezTo>
                      <a:pt x="36018" y="53907"/>
                      <a:pt x="36149" y="54264"/>
                      <a:pt x="36280" y="54621"/>
                    </a:cubicBezTo>
                    <a:cubicBezTo>
                      <a:pt x="36411" y="54990"/>
                      <a:pt x="36542" y="55347"/>
                      <a:pt x="36661" y="55716"/>
                    </a:cubicBezTo>
                    <a:cubicBezTo>
                      <a:pt x="36732" y="55895"/>
                      <a:pt x="36792" y="56073"/>
                      <a:pt x="36863" y="56252"/>
                    </a:cubicBezTo>
                    <a:cubicBezTo>
                      <a:pt x="36923" y="56443"/>
                      <a:pt x="36982" y="56621"/>
                      <a:pt x="37054" y="56812"/>
                    </a:cubicBezTo>
                    <a:cubicBezTo>
                      <a:pt x="37304" y="57550"/>
                      <a:pt x="37554" y="58288"/>
                      <a:pt x="37804" y="59026"/>
                    </a:cubicBezTo>
                    <a:cubicBezTo>
                      <a:pt x="38280" y="60526"/>
                      <a:pt x="38780" y="62027"/>
                      <a:pt x="39233" y="63551"/>
                    </a:cubicBezTo>
                    <a:cubicBezTo>
                      <a:pt x="39697" y="65075"/>
                      <a:pt x="40126" y="66599"/>
                      <a:pt x="40554" y="68123"/>
                    </a:cubicBezTo>
                    <a:cubicBezTo>
                      <a:pt x="40769" y="68885"/>
                      <a:pt x="40971" y="69647"/>
                      <a:pt x="41173" y="70409"/>
                    </a:cubicBezTo>
                    <a:cubicBezTo>
                      <a:pt x="41376" y="71159"/>
                      <a:pt x="41566" y="71921"/>
                      <a:pt x="41757" y="72671"/>
                    </a:cubicBezTo>
                    <a:cubicBezTo>
                      <a:pt x="41852" y="73052"/>
                      <a:pt x="41947" y="73421"/>
                      <a:pt x="42043" y="73802"/>
                    </a:cubicBezTo>
                    <a:cubicBezTo>
                      <a:pt x="42126" y="74171"/>
                      <a:pt x="42221" y="74540"/>
                      <a:pt x="42304" y="74921"/>
                    </a:cubicBezTo>
                    <a:cubicBezTo>
                      <a:pt x="42388" y="75290"/>
                      <a:pt x="42483" y="75659"/>
                      <a:pt x="42566" y="76028"/>
                    </a:cubicBezTo>
                    <a:cubicBezTo>
                      <a:pt x="42650" y="76397"/>
                      <a:pt x="42745" y="76766"/>
                      <a:pt x="42816" y="77124"/>
                    </a:cubicBezTo>
                    <a:cubicBezTo>
                      <a:pt x="43126" y="78588"/>
                      <a:pt x="43436" y="80029"/>
                      <a:pt x="43686" y="81422"/>
                    </a:cubicBezTo>
                    <a:cubicBezTo>
                      <a:pt x="44733" y="87018"/>
                      <a:pt x="45341" y="91995"/>
                      <a:pt x="45722" y="95554"/>
                    </a:cubicBezTo>
                    <a:cubicBezTo>
                      <a:pt x="45817" y="96447"/>
                      <a:pt x="45900" y="97257"/>
                      <a:pt x="45972" y="97960"/>
                    </a:cubicBezTo>
                    <a:cubicBezTo>
                      <a:pt x="46055" y="98650"/>
                      <a:pt x="46114" y="99257"/>
                      <a:pt x="46150" y="99745"/>
                    </a:cubicBezTo>
                    <a:cubicBezTo>
                      <a:pt x="46245" y="100734"/>
                      <a:pt x="46305" y="101269"/>
                      <a:pt x="46305" y="101269"/>
                    </a:cubicBezTo>
                    <a:cubicBezTo>
                      <a:pt x="46369" y="101838"/>
                      <a:pt x="46515" y="102121"/>
                      <a:pt x="46640" y="102121"/>
                    </a:cubicBezTo>
                    <a:cubicBezTo>
                      <a:pt x="46769" y="102121"/>
                      <a:pt x="46877" y="101820"/>
                      <a:pt x="46853" y="101222"/>
                    </a:cubicBezTo>
                    <a:cubicBezTo>
                      <a:pt x="46853" y="101222"/>
                      <a:pt x="46805" y="100686"/>
                      <a:pt x="46734" y="99698"/>
                    </a:cubicBezTo>
                    <a:cubicBezTo>
                      <a:pt x="46686" y="99210"/>
                      <a:pt x="46638" y="98602"/>
                      <a:pt x="46579" y="97900"/>
                    </a:cubicBezTo>
                    <a:cubicBezTo>
                      <a:pt x="46507" y="97198"/>
                      <a:pt x="46436" y="96388"/>
                      <a:pt x="46353" y="95495"/>
                    </a:cubicBezTo>
                    <a:cubicBezTo>
                      <a:pt x="46007" y="91923"/>
                      <a:pt x="45472" y="86922"/>
                      <a:pt x="44483" y="81279"/>
                    </a:cubicBezTo>
                    <a:cubicBezTo>
                      <a:pt x="44245" y="79874"/>
                      <a:pt x="43948" y="78421"/>
                      <a:pt x="43650" y="76945"/>
                    </a:cubicBezTo>
                    <a:cubicBezTo>
                      <a:pt x="43590" y="76576"/>
                      <a:pt x="43495" y="76207"/>
                      <a:pt x="43412" y="75838"/>
                    </a:cubicBezTo>
                    <a:cubicBezTo>
                      <a:pt x="43328" y="75469"/>
                      <a:pt x="43245" y="75088"/>
                      <a:pt x="43162" y="74719"/>
                    </a:cubicBezTo>
                    <a:cubicBezTo>
                      <a:pt x="43078" y="74338"/>
                      <a:pt x="42995" y="73969"/>
                      <a:pt x="42912" y="73588"/>
                    </a:cubicBezTo>
                    <a:cubicBezTo>
                      <a:pt x="42816" y="73218"/>
                      <a:pt x="42721" y="72837"/>
                      <a:pt x="42626" y="72456"/>
                    </a:cubicBezTo>
                    <a:cubicBezTo>
                      <a:pt x="42447" y="71694"/>
                      <a:pt x="42269" y="70932"/>
                      <a:pt x="42066" y="70170"/>
                    </a:cubicBezTo>
                    <a:cubicBezTo>
                      <a:pt x="41876" y="69408"/>
                      <a:pt x="41673" y="68646"/>
                      <a:pt x="41471" y="67873"/>
                    </a:cubicBezTo>
                    <a:cubicBezTo>
                      <a:pt x="41054" y="66337"/>
                      <a:pt x="40638" y="64801"/>
                      <a:pt x="40173" y="63265"/>
                    </a:cubicBezTo>
                    <a:cubicBezTo>
                      <a:pt x="39733" y="61741"/>
                      <a:pt x="39245" y="60217"/>
                      <a:pt x="38768" y="58717"/>
                    </a:cubicBezTo>
                    <a:cubicBezTo>
                      <a:pt x="38518" y="57967"/>
                      <a:pt x="38268" y="57216"/>
                      <a:pt x="38030" y="56478"/>
                    </a:cubicBezTo>
                    <a:cubicBezTo>
                      <a:pt x="37971" y="56288"/>
                      <a:pt x="37899" y="56109"/>
                      <a:pt x="37840" y="55919"/>
                    </a:cubicBezTo>
                    <a:cubicBezTo>
                      <a:pt x="37780" y="55740"/>
                      <a:pt x="37709" y="55550"/>
                      <a:pt x="37649" y="55371"/>
                    </a:cubicBezTo>
                    <a:cubicBezTo>
                      <a:pt x="37518" y="55002"/>
                      <a:pt x="37387" y="54633"/>
                      <a:pt x="37268" y="54276"/>
                    </a:cubicBezTo>
                    <a:cubicBezTo>
                      <a:pt x="37137" y="53907"/>
                      <a:pt x="37006" y="53549"/>
                      <a:pt x="36887" y="53192"/>
                    </a:cubicBezTo>
                    <a:cubicBezTo>
                      <a:pt x="36756" y="52823"/>
                      <a:pt x="36613" y="52478"/>
                      <a:pt x="36482" y="52121"/>
                    </a:cubicBezTo>
                    <a:cubicBezTo>
                      <a:pt x="36220" y="51406"/>
                      <a:pt x="35970" y="50704"/>
                      <a:pt x="35696" y="50013"/>
                    </a:cubicBezTo>
                    <a:cubicBezTo>
                      <a:pt x="35161" y="48644"/>
                      <a:pt x="34637" y="47287"/>
                      <a:pt x="34101" y="46013"/>
                    </a:cubicBezTo>
                    <a:cubicBezTo>
                      <a:pt x="33958" y="45679"/>
                      <a:pt x="33827" y="45358"/>
                      <a:pt x="33696" y="45036"/>
                    </a:cubicBezTo>
                    <a:cubicBezTo>
                      <a:pt x="33625" y="44870"/>
                      <a:pt x="33553" y="44703"/>
                      <a:pt x="33482" y="44536"/>
                    </a:cubicBezTo>
                    <a:cubicBezTo>
                      <a:pt x="33410" y="44382"/>
                      <a:pt x="33339" y="44215"/>
                      <a:pt x="33268" y="44048"/>
                    </a:cubicBezTo>
                    <a:cubicBezTo>
                      <a:pt x="32982" y="43393"/>
                      <a:pt x="32696" y="42715"/>
                      <a:pt x="32398" y="42036"/>
                    </a:cubicBezTo>
                    <a:cubicBezTo>
                      <a:pt x="32089" y="41369"/>
                      <a:pt x="31779" y="40691"/>
                      <a:pt x="31458" y="40000"/>
                    </a:cubicBezTo>
                    <a:cubicBezTo>
                      <a:pt x="31303" y="39655"/>
                      <a:pt x="31136" y="39309"/>
                      <a:pt x="30982" y="38964"/>
                    </a:cubicBezTo>
                    <a:cubicBezTo>
                      <a:pt x="30815" y="38619"/>
                      <a:pt x="30648" y="38274"/>
                      <a:pt x="30482" y="37928"/>
                    </a:cubicBezTo>
                    <a:cubicBezTo>
                      <a:pt x="29136" y="35142"/>
                      <a:pt x="27684" y="32309"/>
                      <a:pt x="26088" y="29546"/>
                    </a:cubicBezTo>
                    <a:cubicBezTo>
                      <a:pt x="22885" y="23998"/>
                      <a:pt x="19111" y="18759"/>
                      <a:pt x="15384" y="14414"/>
                    </a:cubicBezTo>
                    <a:cubicBezTo>
                      <a:pt x="13515" y="12235"/>
                      <a:pt x="11682" y="10258"/>
                      <a:pt x="9979" y="8532"/>
                    </a:cubicBezTo>
                    <a:cubicBezTo>
                      <a:pt x="8264" y="6829"/>
                      <a:pt x="6705" y="5329"/>
                      <a:pt x="5359" y="4139"/>
                    </a:cubicBezTo>
                    <a:cubicBezTo>
                      <a:pt x="5026" y="3841"/>
                      <a:pt x="4716" y="3555"/>
                      <a:pt x="4419" y="3281"/>
                    </a:cubicBezTo>
                    <a:cubicBezTo>
                      <a:pt x="4109" y="3019"/>
                      <a:pt x="3823" y="2769"/>
                      <a:pt x="3550" y="2543"/>
                    </a:cubicBezTo>
                    <a:cubicBezTo>
                      <a:pt x="3014" y="2079"/>
                      <a:pt x="2561" y="1674"/>
                      <a:pt x="2180" y="1364"/>
                    </a:cubicBezTo>
                    <a:cubicBezTo>
                      <a:pt x="1406" y="733"/>
                      <a:pt x="990" y="388"/>
                      <a:pt x="990" y="388"/>
                    </a:cubicBezTo>
                    <a:cubicBezTo>
                      <a:pt x="657" y="117"/>
                      <a:pt x="397" y="0"/>
                      <a:pt x="2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3112839" y="6709262"/>
                <a:ext cx="58980" cy="663304"/>
              </a:xfrm>
              <a:custGeom>
                <a:avLst/>
                <a:gdLst/>
                <a:ahLst/>
                <a:cxnLst/>
                <a:rect l="l" t="t" r="r" b="b"/>
                <a:pathLst>
                  <a:path w="2384" h="26811" extrusionOk="0">
                    <a:moveTo>
                      <a:pt x="289" y="0"/>
                    </a:moveTo>
                    <a:cubicBezTo>
                      <a:pt x="158" y="0"/>
                      <a:pt x="25" y="72"/>
                      <a:pt x="1" y="212"/>
                    </a:cubicBezTo>
                    <a:cubicBezTo>
                      <a:pt x="1" y="212"/>
                      <a:pt x="1" y="724"/>
                      <a:pt x="13" y="1557"/>
                    </a:cubicBezTo>
                    <a:cubicBezTo>
                      <a:pt x="13" y="2390"/>
                      <a:pt x="24" y="3557"/>
                      <a:pt x="48" y="4891"/>
                    </a:cubicBezTo>
                    <a:cubicBezTo>
                      <a:pt x="84" y="7558"/>
                      <a:pt x="179" y="10868"/>
                      <a:pt x="322" y="13463"/>
                    </a:cubicBezTo>
                    <a:cubicBezTo>
                      <a:pt x="501" y="16047"/>
                      <a:pt x="798" y="19357"/>
                      <a:pt x="1156" y="22000"/>
                    </a:cubicBezTo>
                    <a:cubicBezTo>
                      <a:pt x="1239" y="22667"/>
                      <a:pt x="1310" y="23286"/>
                      <a:pt x="1394" y="23845"/>
                    </a:cubicBezTo>
                    <a:cubicBezTo>
                      <a:pt x="1477" y="24405"/>
                      <a:pt x="1560" y="24893"/>
                      <a:pt x="1620" y="25310"/>
                    </a:cubicBezTo>
                    <a:cubicBezTo>
                      <a:pt x="1751" y="26143"/>
                      <a:pt x="1822" y="26643"/>
                      <a:pt x="1822" y="26643"/>
                    </a:cubicBezTo>
                    <a:cubicBezTo>
                      <a:pt x="1848" y="26757"/>
                      <a:pt x="1960" y="26811"/>
                      <a:pt x="2076" y="26811"/>
                    </a:cubicBezTo>
                    <a:cubicBezTo>
                      <a:pt x="2226" y="26811"/>
                      <a:pt x="2383" y="26721"/>
                      <a:pt x="2370" y="26560"/>
                    </a:cubicBezTo>
                    <a:cubicBezTo>
                      <a:pt x="2370" y="26560"/>
                      <a:pt x="2322" y="26060"/>
                      <a:pt x="2251" y="25238"/>
                    </a:cubicBezTo>
                    <a:cubicBezTo>
                      <a:pt x="2203" y="24822"/>
                      <a:pt x="2156" y="24322"/>
                      <a:pt x="2108" y="23762"/>
                    </a:cubicBezTo>
                    <a:cubicBezTo>
                      <a:pt x="2048" y="23202"/>
                      <a:pt x="2013" y="22583"/>
                      <a:pt x="1953" y="21917"/>
                    </a:cubicBezTo>
                    <a:cubicBezTo>
                      <a:pt x="1727" y="19273"/>
                      <a:pt x="1560" y="15975"/>
                      <a:pt x="1394" y="13392"/>
                    </a:cubicBezTo>
                    <a:cubicBezTo>
                      <a:pt x="1072" y="8224"/>
                      <a:pt x="560" y="200"/>
                      <a:pt x="560" y="200"/>
                    </a:cubicBezTo>
                    <a:cubicBezTo>
                      <a:pt x="537" y="66"/>
                      <a:pt x="414" y="0"/>
                      <a:pt x="28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2447432" y="6696496"/>
                <a:ext cx="526393" cy="233669"/>
              </a:xfrm>
              <a:custGeom>
                <a:avLst/>
                <a:gdLst/>
                <a:ahLst/>
                <a:cxnLst/>
                <a:rect l="l" t="t" r="r" b="b"/>
                <a:pathLst>
                  <a:path w="21277" h="9445" extrusionOk="0">
                    <a:moveTo>
                      <a:pt x="1569" y="0"/>
                    </a:moveTo>
                    <a:cubicBezTo>
                      <a:pt x="1521" y="0"/>
                      <a:pt x="1475" y="1"/>
                      <a:pt x="1429" y="1"/>
                    </a:cubicBezTo>
                    <a:cubicBezTo>
                      <a:pt x="1239" y="1"/>
                      <a:pt x="1072" y="13"/>
                      <a:pt x="929" y="25"/>
                    </a:cubicBezTo>
                    <a:cubicBezTo>
                      <a:pt x="786" y="25"/>
                      <a:pt x="655" y="37"/>
                      <a:pt x="560" y="49"/>
                    </a:cubicBezTo>
                    <a:cubicBezTo>
                      <a:pt x="358" y="61"/>
                      <a:pt x="239" y="73"/>
                      <a:pt x="239" y="73"/>
                    </a:cubicBezTo>
                    <a:cubicBezTo>
                      <a:pt x="0" y="132"/>
                      <a:pt x="48" y="585"/>
                      <a:pt x="286" y="632"/>
                    </a:cubicBezTo>
                    <a:cubicBezTo>
                      <a:pt x="286" y="632"/>
                      <a:pt x="393" y="620"/>
                      <a:pt x="584" y="620"/>
                    </a:cubicBezTo>
                    <a:cubicBezTo>
                      <a:pt x="616" y="616"/>
                      <a:pt x="650" y="615"/>
                      <a:pt x="687" y="615"/>
                    </a:cubicBezTo>
                    <a:cubicBezTo>
                      <a:pt x="761" y="615"/>
                      <a:pt x="846" y="620"/>
                      <a:pt x="941" y="620"/>
                    </a:cubicBezTo>
                    <a:cubicBezTo>
                      <a:pt x="1084" y="620"/>
                      <a:pt x="1239" y="620"/>
                      <a:pt x="1417" y="632"/>
                    </a:cubicBezTo>
                    <a:cubicBezTo>
                      <a:pt x="2120" y="668"/>
                      <a:pt x="3096" y="811"/>
                      <a:pt x="4191" y="1085"/>
                    </a:cubicBezTo>
                    <a:cubicBezTo>
                      <a:pt x="5287" y="1347"/>
                      <a:pt x="6489" y="1751"/>
                      <a:pt x="7668" y="2216"/>
                    </a:cubicBezTo>
                    <a:cubicBezTo>
                      <a:pt x="8847" y="2680"/>
                      <a:pt x="9990" y="3216"/>
                      <a:pt x="10990" y="3692"/>
                    </a:cubicBezTo>
                    <a:cubicBezTo>
                      <a:pt x="12978" y="4657"/>
                      <a:pt x="15479" y="6014"/>
                      <a:pt x="17419" y="7228"/>
                    </a:cubicBezTo>
                    <a:cubicBezTo>
                      <a:pt x="19372" y="8419"/>
                      <a:pt x="20789" y="9419"/>
                      <a:pt x="20789" y="9419"/>
                    </a:cubicBezTo>
                    <a:cubicBezTo>
                      <a:pt x="20814" y="9436"/>
                      <a:pt x="20841" y="9444"/>
                      <a:pt x="20870" y="9444"/>
                    </a:cubicBezTo>
                    <a:cubicBezTo>
                      <a:pt x="21056" y="9444"/>
                      <a:pt x="21277" y="9113"/>
                      <a:pt x="21122" y="8979"/>
                    </a:cubicBezTo>
                    <a:cubicBezTo>
                      <a:pt x="21122" y="8979"/>
                      <a:pt x="19765" y="7859"/>
                      <a:pt x="17860" y="6550"/>
                    </a:cubicBezTo>
                    <a:cubicBezTo>
                      <a:pt x="16907" y="5883"/>
                      <a:pt x="15824" y="5169"/>
                      <a:pt x="14717" y="4514"/>
                    </a:cubicBezTo>
                    <a:cubicBezTo>
                      <a:pt x="13597" y="3847"/>
                      <a:pt x="12466" y="3228"/>
                      <a:pt x="11454" y="2728"/>
                    </a:cubicBezTo>
                    <a:cubicBezTo>
                      <a:pt x="10430" y="2240"/>
                      <a:pt x="9240" y="1728"/>
                      <a:pt x="8013" y="1299"/>
                    </a:cubicBezTo>
                    <a:cubicBezTo>
                      <a:pt x="6787" y="859"/>
                      <a:pt x="5513" y="513"/>
                      <a:pt x="4358" y="287"/>
                    </a:cubicBezTo>
                    <a:cubicBezTo>
                      <a:pt x="3275" y="86"/>
                      <a:pt x="2296" y="0"/>
                      <a:pt x="156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2600004" y="6126931"/>
                <a:ext cx="57644" cy="287652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1627" extrusionOk="0">
                    <a:moveTo>
                      <a:pt x="372" y="0"/>
                    </a:moveTo>
                    <a:cubicBezTo>
                      <a:pt x="220" y="0"/>
                      <a:pt x="24" y="52"/>
                      <a:pt x="1" y="128"/>
                    </a:cubicBezTo>
                    <a:cubicBezTo>
                      <a:pt x="1" y="128"/>
                      <a:pt x="13" y="354"/>
                      <a:pt x="37" y="711"/>
                    </a:cubicBezTo>
                    <a:cubicBezTo>
                      <a:pt x="48" y="1080"/>
                      <a:pt x="72" y="1580"/>
                      <a:pt x="96" y="2164"/>
                    </a:cubicBezTo>
                    <a:cubicBezTo>
                      <a:pt x="144" y="3318"/>
                      <a:pt x="179" y="4771"/>
                      <a:pt x="310" y="5914"/>
                    </a:cubicBezTo>
                    <a:cubicBezTo>
                      <a:pt x="429" y="7045"/>
                      <a:pt x="703" y="8510"/>
                      <a:pt x="1060" y="9641"/>
                    </a:cubicBezTo>
                    <a:cubicBezTo>
                      <a:pt x="1156" y="9926"/>
                      <a:pt x="1227" y="10188"/>
                      <a:pt x="1322" y="10426"/>
                    </a:cubicBezTo>
                    <a:cubicBezTo>
                      <a:pt x="1406" y="10665"/>
                      <a:pt x="1477" y="10879"/>
                      <a:pt x="1549" y="11046"/>
                    </a:cubicBezTo>
                    <a:cubicBezTo>
                      <a:pt x="1703" y="11391"/>
                      <a:pt x="1787" y="11593"/>
                      <a:pt x="1787" y="11593"/>
                    </a:cubicBezTo>
                    <a:cubicBezTo>
                      <a:pt x="1800" y="11616"/>
                      <a:pt x="1832" y="11626"/>
                      <a:pt x="1876" y="11626"/>
                    </a:cubicBezTo>
                    <a:cubicBezTo>
                      <a:pt x="2033" y="11626"/>
                      <a:pt x="2329" y="11496"/>
                      <a:pt x="2311" y="11403"/>
                    </a:cubicBezTo>
                    <a:cubicBezTo>
                      <a:pt x="2311" y="11403"/>
                      <a:pt x="2251" y="11188"/>
                      <a:pt x="2156" y="10843"/>
                    </a:cubicBezTo>
                    <a:cubicBezTo>
                      <a:pt x="2108" y="10677"/>
                      <a:pt x="2061" y="10462"/>
                      <a:pt x="2001" y="10224"/>
                    </a:cubicBezTo>
                    <a:cubicBezTo>
                      <a:pt x="1942" y="9998"/>
                      <a:pt x="1906" y="9724"/>
                      <a:pt x="1846" y="9450"/>
                    </a:cubicBezTo>
                    <a:cubicBezTo>
                      <a:pt x="1632" y="8331"/>
                      <a:pt x="1489" y="6914"/>
                      <a:pt x="1370" y="5795"/>
                    </a:cubicBezTo>
                    <a:cubicBezTo>
                      <a:pt x="1251" y="4688"/>
                      <a:pt x="1072" y="3247"/>
                      <a:pt x="906" y="2092"/>
                    </a:cubicBezTo>
                    <a:cubicBezTo>
                      <a:pt x="822" y="1509"/>
                      <a:pt x="727" y="997"/>
                      <a:pt x="668" y="640"/>
                    </a:cubicBezTo>
                    <a:cubicBezTo>
                      <a:pt x="596" y="282"/>
                      <a:pt x="549" y="56"/>
                      <a:pt x="549" y="56"/>
                    </a:cubicBezTo>
                    <a:cubicBezTo>
                      <a:pt x="531" y="17"/>
                      <a:pt x="459" y="0"/>
                      <a:pt x="372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25"/>
          <p:cNvSpPr/>
          <p:nvPr/>
        </p:nvSpPr>
        <p:spPr>
          <a:xfrm>
            <a:off x="82" y="305858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2007025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2" hasCustomPrompt="1"/>
          </p:nvPr>
        </p:nvSpPr>
        <p:spPr>
          <a:xfrm>
            <a:off x="257525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007013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3"/>
          </p:nvPr>
        </p:nvSpPr>
        <p:spPr>
          <a:xfrm>
            <a:off x="5017500" y="1582990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 idx="4" hasCustomPrompt="1"/>
          </p:nvPr>
        </p:nvSpPr>
        <p:spPr>
          <a:xfrm>
            <a:off x="5585700" y="273196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5"/>
          </p:nvPr>
        </p:nvSpPr>
        <p:spPr>
          <a:xfrm>
            <a:off x="5017488" y="1879246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title" idx="6"/>
          </p:nvPr>
        </p:nvSpPr>
        <p:spPr>
          <a:xfrm>
            <a:off x="2007025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 idx="7" hasCustomPrompt="1"/>
          </p:nvPr>
        </p:nvSpPr>
        <p:spPr>
          <a:xfrm>
            <a:off x="257525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8"/>
          </p:nvPr>
        </p:nvSpPr>
        <p:spPr>
          <a:xfrm>
            <a:off x="2007013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title" idx="9"/>
          </p:nvPr>
        </p:nvSpPr>
        <p:spPr>
          <a:xfrm>
            <a:off x="5017500" y="3658694"/>
            <a:ext cx="21195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 idx="13" hasCustomPrompt="1"/>
          </p:nvPr>
        </p:nvSpPr>
        <p:spPr>
          <a:xfrm>
            <a:off x="5585700" y="2348900"/>
            <a:ext cx="983100" cy="13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14"/>
          </p:nvPr>
        </p:nvSpPr>
        <p:spPr>
          <a:xfrm>
            <a:off x="5017488" y="3954950"/>
            <a:ext cx="2119500" cy="6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66" name="Google Shape;166;p27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67" name="Google Shape;167;p27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27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70" name="Google Shape;170;p27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71" name="Google Shape;171;p27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rgbClr val="5AD1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2" name="Google Shape;172;p27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73" name="Google Shape;173;p27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27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27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76" name="Google Shape;176;p27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77" name="Google Shape;177;p27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rgbClr val="75D9C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78" name="Google Shape;178;p27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79" name="Google Shape;179;p27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180;p27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181;p27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182;p27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rgbClr val="439D8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83" name="Google Shape;183;p27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8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86" name="Google Shape;186;p28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28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91" name="Google Shape;191;p28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8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rgbClr val="3FB3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8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rgbClr val="A0EB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1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2"/>
          </p:nvPr>
        </p:nvSpPr>
        <p:spPr>
          <a:xfrm>
            <a:off x="717513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1"/>
          </p:nvPr>
        </p:nvSpPr>
        <p:spPr>
          <a:xfrm>
            <a:off x="717513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3"/>
          </p:nvPr>
        </p:nvSpPr>
        <p:spPr>
          <a:xfrm>
            <a:off x="6441667" y="16083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4"/>
          </p:nvPr>
        </p:nvSpPr>
        <p:spPr>
          <a:xfrm>
            <a:off x="6441667" y="2011675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5"/>
          </p:nvPr>
        </p:nvSpPr>
        <p:spPr>
          <a:xfrm>
            <a:off x="717513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6"/>
          </p:nvPr>
        </p:nvSpPr>
        <p:spPr>
          <a:xfrm>
            <a:off x="717513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title" idx="7"/>
          </p:nvPr>
        </p:nvSpPr>
        <p:spPr>
          <a:xfrm>
            <a:off x="6441667" y="3301352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8"/>
          </p:nvPr>
        </p:nvSpPr>
        <p:spPr>
          <a:xfrm>
            <a:off x="6441667" y="3704652"/>
            <a:ext cx="19848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grpSp>
        <p:nvGrpSpPr>
          <p:cNvPr id="215" name="Google Shape;215;p29"/>
          <p:cNvGrpSpPr/>
          <p:nvPr/>
        </p:nvGrpSpPr>
        <p:grpSpPr>
          <a:xfrm>
            <a:off x="7676452" y="-6"/>
            <a:ext cx="1430732" cy="1059983"/>
            <a:chOff x="7676452" y="-6"/>
            <a:chExt cx="1430732" cy="1059983"/>
          </a:xfrm>
        </p:grpSpPr>
        <p:grpSp>
          <p:nvGrpSpPr>
            <p:cNvPr id="216" name="Google Shape;216;p29"/>
            <p:cNvGrpSpPr/>
            <p:nvPr/>
          </p:nvGrpSpPr>
          <p:grpSpPr>
            <a:xfrm rot="10690018">
              <a:off x="7690194" y="79769"/>
              <a:ext cx="1152535" cy="877616"/>
              <a:chOff x="3077675" y="6690087"/>
              <a:chExt cx="2525088" cy="1922768"/>
            </a:xfrm>
          </p:grpSpPr>
          <p:sp>
            <p:nvSpPr>
              <p:cNvPr id="217" name="Google Shape;217;p29"/>
              <p:cNvSpPr/>
              <p:nvPr/>
            </p:nvSpPr>
            <p:spPr>
              <a:xfrm>
                <a:off x="3538754" y="6690087"/>
                <a:ext cx="2064009" cy="1922768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3077675" y="7144734"/>
                <a:ext cx="1927197" cy="1319656"/>
              </a:xfrm>
              <a:custGeom>
                <a:avLst/>
                <a:gdLst/>
                <a:ahLst/>
                <a:cxnLst/>
                <a:rect l="l" t="t" r="r" b="b"/>
                <a:pathLst>
                  <a:path w="77898" h="53341" extrusionOk="0">
                    <a:moveTo>
                      <a:pt x="77657" y="0"/>
                    </a:moveTo>
                    <a:cubicBezTo>
                      <a:pt x="77524" y="0"/>
                      <a:pt x="77309" y="98"/>
                      <a:pt x="77038" y="330"/>
                    </a:cubicBezTo>
                    <a:cubicBezTo>
                      <a:pt x="77038" y="330"/>
                      <a:pt x="75681" y="1521"/>
                      <a:pt x="73430" y="3497"/>
                    </a:cubicBezTo>
                    <a:cubicBezTo>
                      <a:pt x="72299" y="4486"/>
                      <a:pt x="70954" y="5664"/>
                      <a:pt x="69430" y="6998"/>
                    </a:cubicBezTo>
                    <a:cubicBezTo>
                      <a:pt x="68668" y="7665"/>
                      <a:pt x="67870" y="8367"/>
                      <a:pt x="67037" y="9093"/>
                    </a:cubicBezTo>
                    <a:cubicBezTo>
                      <a:pt x="66203" y="9820"/>
                      <a:pt x="65334" y="10594"/>
                      <a:pt x="64441" y="11391"/>
                    </a:cubicBezTo>
                    <a:cubicBezTo>
                      <a:pt x="63548" y="12177"/>
                      <a:pt x="62631" y="12999"/>
                      <a:pt x="61691" y="13832"/>
                    </a:cubicBezTo>
                    <a:cubicBezTo>
                      <a:pt x="61453" y="14034"/>
                      <a:pt x="61215" y="14249"/>
                      <a:pt x="60976" y="14463"/>
                    </a:cubicBezTo>
                    <a:cubicBezTo>
                      <a:pt x="60750" y="14677"/>
                      <a:pt x="60512" y="14892"/>
                      <a:pt x="60274" y="15106"/>
                    </a:cubicBezTo>
                    <a:cubicBezTo>
                      <a:pt x="59798" y="15535"/>
                      <a:pt x="59321" y="15975"/>
                      <a:pt x="58845" y="16416"/>
                    </a:cubicBezTo>
                    <a:cubicBezTo>
                      <a:pt x="57881" y="17297"/>
                      <a:pt x="56916" y="18190"/>
                      <a:pt x="55940" y="19083"/>
                    </a:cubicBezTo>
                    <a:lnTo>
                      <a:pt x="55571" y="19416"/>
                    </a:lnTo>
                    <a:lnTo>
                      <a:pt x="55214" y="19773"/>
                    </a:lnTo>
                    <a:cubicBezTo>
                      <a:pt x="54976" y="20011"/>
                      <a:pt x="54738" y="20250"/>
                      <a:pt x="54499" y="20488"/>
                    </a:cubicBezTo>
                    <a:cubicBezTo>
                      <a:pt x="54035" y="20964"/>
                      <a:pt x="53571" y="21440"/>
                      <a:pt x="53106" y="21916"/>
                    </a:cubicBezTo>
                    <a:cubicBezTo>
                      <a:pt x="51261" y="23845"/>
                      <a:pt x="49463" y="25798"/>
                      <a:pt x="47725" y="27691"/>
                    </a:cubicBezTo>
                    <a:cubicBezTo>
                      <a:pt x="45975" y="29572"/>
                      <a:pt x="44284" y="31370"/>
                      <a:pt x="42653" y="33025"/>
                    </a:cubicBezTo>
                    <a:cubicBezTo>
                      <a:pt x="41033" y="34668"/>
                      <a:pt x="39259" y="36406"/>
                      <a:pt x="37342" y="38085"/>
                    </a:cubicBezTo>
                    <a:cubicBezTo>
                      <a:pt x="36378" y="38918"/>
                      <a:pt x="35390" y="39752"/>
                      <a:pt x="34354" y="40538"/>
                    </a:cubicBezTo>
                    <a:cubicBezTo>
                      <a:pt x="33318" y="41335"/>
                      <a:pt x="32247" y="42109"/>
                      <a:pt x="31151" y="42824"/>
                    </a:cubicBezTo>
                    <a:cubicBezTo>
                      <a:pt x="30044" y="43550"/>
                      <a:pt x="28913" y="44205"/>
                      <a:pt x="27746" y="44812"/>
                    </a:cubicBezTo>
                    <a:cubicBezTo>
                      <a:pt x="27460" y="44967"/>
                      <a:pt x="27175" y="45122"/>
                      <a:pt x="26877" y="45253"/>
                    </a:cubicBezTo>
                    <a:cubicBezTo>
                      <a:pt x="26579" y="45395"/>
                      <a:pt x="26293" y="45538"/>
                      <a:pt x="25996" y="45669"/>
                    </a:cubicBezTo>
                    <a:cubicBezTo>
                      <a:pt x="25401" y="45919"/>
                      <a:pt x="24793" y="46146"/>
                      <a:pt x="24186" y="46384"/>
                    </a:cubicBezTo>
                    <a:cubicBezTo>
                      <a:pt x="23888" y="46503"/>
                      <a:pt x="23591" y="46622"/>
                      <a:pt x="23293" y="46741"/>
                    </a:cubicBezTo>
                    <a:cubicBezTo>
                      <a:pt x="23138" y="46800"/>
                      <a:pt x="22995" y="46860"/>
                      <a:pt x="22853" y="46919"/>
                    </a:cubicBezTo>
                    <a:cubicBezTo>
                      <a:pt x="22698" y="46967"/>
                      <a:pt x="22543" y="47027"/>
                      <a:pt x="22400" y="47074"/>
                    </a:cubicBezTo>
                    <a:cubicBezTo>
                      <a:pt x="21793" y="47289"/>
                      <a:pt x="21198" y="47491"/>
                      <a:pt x="20602" y="47693"/>
                    </a:cubicBezTo>
                    <a:cubicBezTo>
                      <a:pt x="20317" y="47801"/>
                      <a:pt x="20019" y="47908"/>
                      <a:pt x="19721" y="48003"/>
                    </a:cubicBezTo>
                    <a:cubicBezTo>
                      <a:pt x="19435" y="48098"/>
                      <a:pt x="19138" y="48182"/>
                      <a:pt x="18852" y="48277"/>
                    </a:cubicBezTo>
                    <a:cubicBezTo>
                      <a:pt x="18257" y="48455"/>
                      <a:pt x="17685" y="48634"/>
                      <a:pt x="17114" y="48813"/>
                    </a:cubicBezTo>
                    <a:cubicBezTo>
                      <a:pt x="12566" y="50170"/>
                      <a:pt x="8470" y="51087"/>
                      <a:pt x="5553" y="51753"/>
                    </a:cubicBezTo>
                    <a:cubicBezTo>
                      <a:pt x="4100" y="52075"/>
                      <a:pt x="2922" y="52337"/>
                      <a:pt x="2112" y="52503"/>
                    </a:cubicBezTo>
                    <a:cubicBezTo>
                      <a:pt x="1314" y="52682"/>
                      <a:pt x="874" y="52777"/>
                      <a:pt x="874" y="52777"/>
                    </a:cubicBezTo>
                    <a:cubicBezTo>
                      <a:pt x="47" y="52974"/>
                      <a:pt x="1" y="53340"/>
                      <a:pt x="641" y="53340"/>
                    </a:cubicBezTo>
                    <a:cubicBezTo>
                      <a:pt x="739" y="53340"/>
                      <a:pt x="852" y="53332"/>
                      <a:pt x="981" y="53313"/>
                    </a:cubicBezTo>
                    <a:cubicBezTo>
                      <a:pt x="981" y="53313"/>
                      <a:pt x="1421" y="53218"/>
                      <a:pt x="2231" y="53063"/>
                    </a:cubicBezTo>
                    <a:cubicBezTo>
                      <a:pt x="3041" y="52896"/>
                      <a:pt x="4219" y="52658"/>
                      <a:pt x="5684" y="52361"/>
                    </a:cubicBezTo>
                    <a:cubicBezTo>
                      <a:pt x="8625" y="51741"/>
                      <a:pt x="12732" y="50884"/>
                      <a:pt x="17340" y="49575"/>
                    </a:cubicBezTo>
                    <a:cubicBezTo>
                      <a:pt x="17911" y="49408"/>
                      <a:pt x="18495" y="49241"/>
                      <a:pt x="19090" y="49063"/>
                    </a:cubicBezTo>
                    <a:cubicBezTo>
                      <a:pt x="19388" y="48979"/>
                      <a:pt x="19686" y="48884"/>
                      <a:pt x="19983" y="48801"/>
                    </a:cubicBezTo>
                    <a:cubicBezTo>
                      <a:pt x="20281" y="48705"/>
                      <a:pt x="20578" y="48598"/>
                      <a:pt x="20876" y="48503"/>
                    </a:cubicBezTo>
                    <a:cubicBezTo>
                      <a:pt x="21471" y="48301"/>
                      <a:pt x="22079" y="48098"/>
                      <a:pt x="22686" y="47896"/>
                    </a:cubicBezTo>
                    <a:cubicBezTo>
                      <a:pt x="22841" y="47848"/>
                      <a:pt x="22995" y="47789"/>
                      <a:pt x="23150" y="47741"/>
                    </a:cubicBezTo>
                    <a:cubicBezTo>
                      <a:pt x="23293" y="47681"/>
                      <a:pt x="23448" y="47622"/>
                      <a:pt x="23603" y="47562"/>
                    </a:cubicBezTo>
                    <a:cubicBezTo>
                      <a:pt x="23900" y="47455"/>
                      <a:pt x="24210" y="47336"/>
                      <a:pt x="24519" y="47217"/>
                    </a:cubicBezTo>
                    <a:cubicBezTo>
                      <a:pt x="25127" y="46979"/>
                      <a:pt x="25746" y="46753"/>
                      <a:pt x="26365" y="46515"/>
                    </a:cubicBezTo>
                    <a:cubicBezTo>
                      <a:pt x="26663" y="46372"/>
                      <a:pt x="26972" y="46229"/>
                      <a:pt x="27270" y="46086"/>
                    </a:cubicBezTo>
                    <a:cubicBezTo>
                      <a:pt x="27579" y="45955"/>
                      <a:pt x="27877" y="45800"/>
                      <a:pt x="28175" y="45646"/>
                    </a:cubicBezTo>
                    <a:cubicBezTo>
                      <a:pt x="29365" y="45038"/>
                      <a:pt x="30544" y="44372"/>
                      <a:pt x="31675" y="43645"/>
                    </a:cubicBezTo>
                    <a:cubicBezTo>
                      <a:pt x="32806" y="42919"/>
                      <a:pt x="33902" y="42145"/>
                      <a:pt x="34961" y="41347"/>
                    </a:cubicBezTo>
                    <a:cubicBezTo>
                      <a:pt x="36021" y="40538"/>
                      <a:pt x="37033" y="39704"/>
                      <a:pt x="38021" y="38859"/>
                    </a:cubicBezTo>
                    <a:cubicBezTo>
                      <a:pt x="39974" y="37168"/>
                      <a:pt x="41772" y="35430"/>
                      <a:pt x="43415" y="33763"/>
                    </a:cubicBezTo>
                    <a:cubicBezTo>
                      <a:pt x="45046" y="32108"/>
                      <a:pt x="46748" y="30286"/>
                      <a:pt x="48475" y="28381"/>
                    </a:cubicBezTo>
                    <a:cubicBezTo>
                      <a:pt x="50213" y="26488"/>
                      <a:pt x="51999" y="24524"/>
                      <a:pt x="53809" y="22595"/>
                    </a:cubicBezTo>
                    <a:cubicBezTo>
                      <a:pt x="54273" y="22107"/>
                      <a:pt x="54726" y="21631"/>
                      <a:pt x="55190" y="21154"/>
                    </a:cubicBezTo>
                    <a:cubicBezTo>
                      <a:pt x="55416" y="20916"/>
                      <a:pt x="55642" y="20678"/>
                      <a:pt x="55881" y="20452"/>
                    </a:cubicBezTo>
                    <a:lnTo>
                      <a:pt x="56226" y="20095"/>
                    </a:lnTo>
                    <a:lnTo>
                      <a:pt x="56583" y="19761"/>
                    </a:lnTo>
                    <a:cubicBezTo>
                      <a:pt x="57547" y="18857"/>
                      <a:pt x="58512" y="17952"/>
                      <a:pt x="59452" y="17071"/>
                    </a:cubicBezTo>
                    <a:cubicBezTo>
                      <a:pt x="59929" y="16618"/>
                      <a:pt x="60393" y="16178"/>
                      <a:pt x="60869" y="15749"/>
                    </a:cubicBezTo>
                    <a:cubicBezTo>
                      <a:pt x="61095" y="15523"/>
                      <a:pt x="61334" y="15308"/>
                      <a:pt x="61560" y="15094"/>
                    </a:cubicBezTo>
                    <a:cubicBezTo>
                      <a:pt x="61798" y="14880"/>
                      <a:pt x="62024" y="14666"/>
                      <a:pt x="62262" y="14451"/>
                    </a:cubicBezTo>
                    <a:cubicBezTo>
                      <a:pt x="63191" y="13606"/>
                      <a:pt x="64096" y="12784"/>
                      <a:pt x="64977" y="11987"/>
                    </a:cubicBezTo>
                    <a:cubicBezTo>
                      <a:pt x="72049" y="5581"/>
                      <a:pt x="77407" y="735"/>
                      <a:pt x="77407" y="735"/>
                    </a:cubicBezTo>
                    <a:cubicBezTo>
                      <a:pt x="77868" y="321"/>
                      <a:pt x="77898" y="0"/>
                      <a:pt x="77657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4083257" y="7963826"/>
                <a:ext cx="485028" cy="66056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2670" extrusionOk="0">
                    <a:moveTo>
                      <a:pt x="13901" y="0"/>
                    </a:moveTo>
                    <a:cubicBezTo>
                      <a:pt x="13437" y="0"/>
                      <a:pt x="12960" y="12"/>
                      <a:pt x="12472" y="24"/>
                    </a:cubicBezTo>
                    <a:cubicBezTo>
                      <a:pt x="12234" y="24"/>
                      <a:pt x="11996" y="36"/>
                      <a:pt x="11758" y="36"/>
                    </a:cubicBezTo>
                    <a:cubicBezTo>
                      <a:pt x="11639" y="48"/>
                      <a:pt x="11520" y="48"/>
                      <a:pt x="11401" y="48"/>
                    </a:cubicBezTo>
                    <a:cubicBezTo>
                      <a:pt x="11282" y="60"/>
                      <a:pt x="11163" y="72"/>
                      <a:pt x="11044" y="72"/>
                    </a:cubicBezTo>
                    <a:cubicBezTo>
                      <a:pt x="10579" y="107"/>
                      <a:pt x="10127" y="143"/>
                      <a:pt x="9710" y="179"/>
                    </a:cubicBezTo>
                    <a:cubicBezTo>
                      <a:pt x="9472" y="203"/>
                      <a:pt x="9222" y="226"/>
                      <a:pt x="8972" y="250"/>
                    </a:cubicBezTo>
                    <a:cubicBezTo>
                      <a:pt x="8722" y="286"/>
                      <a:pt x="8460" y="322"/>
                      <a:pt x="8198" y="357"/>
                    </a:cubicBezTo>
                    <a:cubicBezTo>
                      <a:pt x="7674" y="429"/>
                      <a:pt x="7138" y="500"/>
                      <a:pt x="6602" y="584"/>
                    </a:cubicBezTo>
                    <a:cubicBezTo>
                      <a:pt x="6067" y="679"/>
                      <a:pt x="5519" y="786"/>
                      <a:pt x="4995" y="881"/>
                    </a:cubicBezTo>
                    <a:cubicBezTo>
                      <a:pt x="4733" y="941"/>
                      <a:pt x="4471" y="988"/>
                      <a:pt x="4221" y="1036"/>
                    </a:cubicBezTo>
                    <a:cubicBezTo>
                      <a:pt x="3971" y="1096"/>
                      <a:pt x="3733" y="1155"/>
                      <a:pt x="3495" y="1215"/>
                    </a:cubicBezTo>
                    <a:cubicBezTo>
                      <a:pt x="3019" y="1334"/>
                      <a:pt x="2566" y="1441"/>
                      <a:pt x="2161" y="1536"/>
                    </a:cubicBezTo>
                    <a:cubicBezTo>
                      <a:pt x="1769" y="1655"/>
                      <a:pt x="1411" y="1762"/>
                      <a:pt x="1114" y="1846"/>
                    </a:cubicBezTo>
                    <a:cubicBezTo>
                      <a:pt x="530" y="2024"/>
                      <a:pt x="173" y="2131"/>
                      <a:pt x="173" y="2131"/>
                    </a:cubicBezTo>
                    <a:cubicBezTo>
                      <a:pt x="1" y="2200"/>
                      <a:pt x="117" y="2669"/>
                      <a:pt x="307" y="2669"/>
                    </a:cubicBezTo>
                    <a:cubicBezTo>
                      <a:pt x="314" y="2669"/>
                      <a:pt x="321" y="2668"/>
                      <a:pt x="328" y="2667"/>
                    </a:cubicBezTo>
                    <a:cubicBezTo>
                      <a:pt x="328" y="2667"/>
                      <a:pt x="685" y="2584"/>
                      <a:pt x="1280" y="2453"/>
                    </a:cubicBezTo>
                    <a:cubicBezTo>
                      <a:pt x="1578" y="2393"/>
                      <a:pt x="1923" y="2310"/>
                      <a:pt x="2328" y="2227"/>
                    </a:cubicBezTo>
                    <a:cubicBezTo>
                      <a:pt x="2733" y="2155"/>
                      <a:pt x="3173" y="2084"/>
                      <a:pt x="3650" y="2000"/>
                    </a:cubicBezTo>
                    <a:cubicBezTo>
                      <a:pt x="3888" y="1953"/>
                      <a:pt x="4126" y="1917"/>
                      <a:pt x="4376" y="1870"/>
                    </a:cubicBezTo>
                    <a:cubicBezTo>
                      <a:pt x="4626" y="1834"/>
                      <a:pt x="4888" y="1798"/>
                      <a:pt x="5150" y="1762"/>
                    </a:cubicBezTo>
                    <a:cubicBezTo>
                      <a:pt x="5674" y="1691"/>
                      <a:pt x="6210" y="1619"/>
                      <a:pt x="6733" y="1548"/>
                    </a:cubicBezTo>
                    <a:cubicBezTo>
                      <a:pt x="7269" y="1489"/>
                      <a:pt x="7805" y="1429"/>
                      <a:pt x="8317" y="1381"/>
                    </a:cubicBezTo>
                    <a:cubicBezTo>
                      <a:pt x="8579" y="1346"/>
                      <a:pt x="8829" y="1322"/>
                      <a:pt x="9079" y="1298"/>
                    </a:cubicBezTo>
                    <a:cubicBezTo>
                      <a:pt x="9329" y="1274"/>
                      <a:pt x="9567" y="1250"/>
                      <a:pt x="9805" y="1239"/>
                    </a:cubicBezTo>
                    <a:cubicBezTo>
                      <a:pt x="10222" y="1191"/>
                      <a:pt x="10663" y="1155"/>
                      <a:pt x="11127" y="1108"/>
                    </a:cubicBezTo>
                    <a:cubicBezTo>
                      <a:pt x="11234" y="1096"/>
                      <a:pt x="11353" y="1084"/>
                      <a:pt x="11460" y="1072"/>
                    </a:cubicBezTo>
                    <a:cubicBezTo>
                      <a:pt x="11579" y="1072"/>
                      <a:pt x="11698" y="1060"/>
                      <a:pt x="11817" y="1060"/>
                    </a:cubicBezTo>
                    <a:cubicBezTo>
                      <a:pt x="12056" y="1036"/>
                      <a:pt x="12282" y="1024"/>
                      <a:pt x="12520" y="1012"/>
                    </a:cubicBezTo>
                    <a:cubicBezTo>
                      <a:pt x="12996" y="977"/>
                      <a:pt x="13460" y="941"/>
                      <a:pt x="13925" y="917"/>
                    </a:cubicBezTo>
                    <a:cubicBezTo>
                      <a:pt x="14389" y="893"/>
                      <a:pt x="14842" y="881"/>
                      <a:pt x="15258" y="869"/>
                    </a:cubicBezTo>
                    <a:cubicBezTo>
                      <a:pt x="15830" y="838"/>
                      <a:pt x="16354" y="838"/>
                      <a:pt x="16802" y="838"/>
                    </a:cubicBezTo>
                    <a:lnTo>
                      <a:pt x="16802" y="838"/>
                    </a:lnTo>
                    <a:cubicBezTo>
                      <a:pt x="17026" y="838"/>
                      <a:pt x="17231" y="838"/>
                      <a:pt x="17413" y="834"/>
                    </a:cubicBezTo>
                    <a:cubicBezTo>
                      <a:pt x="17866" y="834"/>
                      <a:pt x="18189" y="834"/>
                      <a:pt x="18314" y="827"/>
                    </a:cubicBezTo>
                    <a:lnTo>
                      <a:pt x="18314" y="827"/>
                    </a:lnTo>
                    <a:cubicBezTo>
                      <a:pt x="18323" y="833"/>
                      <a:pt x="18333" y="839"/>
                      <a:pt x="18342" y="846"/>
                    </a:cubicBezTo>
                    <a:cubicBezTo>
                      <a:pt x="18378" y="858"/>
                      <a:pt x="18413" y="869"/>
                      <a:pt x="18449" y="881"/>
                    </a:cubicBezTo>
                    <a:cubicBezTo>
                      <a:pt x="18509" y="905"/>
                      <a:pt x="18556" y="917"/>
                      <a:pt x="18616" y="929"/>
                    </a:cubicBezTo>
                    <a:cubicBezTo>
                      <a:pt x="18711" y="953"/>
                      <a:pt x="18794" y="977"/>
                      <a:pt x="18866" y="988"/>
                    </a:cubicBezTo>
                    <a:cubicBezTo>
                      <a:pt x="19009" y="1012"/>
                      <a:pt x="19104" y="1024"/>
                      <a:pt x="19175" y="1036"/>
                    </a:cubicBezTo>
                    <a:cubicBezTo>
                      <a:pt x="19318" y="1060"/>
                      <a:pt x="19330" y="1060"/>
                      <a:pt x="19330" y="1060"/>
                    </a:cubicBezTo>
                    <a:cubicBezTo>
                      <a:pt x="19533" y="1060"/>
                      <a:pt x="19604" y="607"/>
                      <a:pt x="19414" y="524"/>
                    </a:cubicBezTo>
                    <a:cubicBezTo>
                      <a:pt x="19414" y="524"/>
                      <a:pt x="19402" y="524"/>
                      <a:pt x="19271" y="500"/>
                    </a:cubicBezTo>
                    <a:cubicBezTo>
                      <a:pt x="19199" y="488"/>
                      <a:pt x="19104" y="465"/>
                      <a:pt x="18973" y="441"/>
                    </a:cubicBezTo>
                    <a:cubicBezTo>
                      <a:pt x="18914" y="429"/>
                      <a:pt x="18830" y="417"/>
                      <a:pt x="18759" y="393"/>
                    </a:cubicBezTo>
                    <a:cubicBezTo>
                      <a:pt x="18723" y="381"/>
                      <a:pt x="18675" y="369"/>
                      <a:pt x="18640" y="357"/>
                    </a:cubicBezTo>
                    <a:cubicBezTo>
                      <a:pt x="18616" y="346"/>
                      <a:pt x="18604" y="334"/>
                      <a:pt x="18580" y="334"/>
                    </a:cubicBezTo>
                    <a:cubicBezTo>
                      <a:pt x="18568" y="322"/>
                      <a:pt x="18556" y="322"/>
                      <a:pt x="18544" y="310"/>
                    </a:cubicBezTo>
                    <a:lnTo>
                      <a:pt x="18449" y="274"/>
                    </a:lnTo>
                    <a:lnTo>
                      <a:pt x="18402" y="262"/>
                    </a:lnTo>
                    <a:cubicBezTo>
                      <a:pt x="18354" y="250"/>
                      <a:pt x="18009" y="215"/>
                      <a:pt x="17449" y="167"/>
                    </a:cubicBezTo>
                    <a:cubicBezTo>
                      <a:pt x="16889" y="119"/>
                      <a:pt x="16127" y="36"/>
                      <a:pt x="15258" y="36"/>
                    </a:cubicBezTo>
                    <a:cubicBezTo>
                      <a:pt x="14830" y="24"/>
                      <a:pt x="14377" y="12"/>
                      <a:pt x="1390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4465836" y="7206782"/>
                <a:ext cx="184066" cy="404227"/>
              </a:xfrm>
              <a:custGeom>
                <a:avLst/>
                <a:gdLst/>
                <a:ahLst/>
                <a:cxnLst/>
                <a:rect l="l" t="t" r="r" b="b"/>
                <a:pathLst>
                  <a:path w="7440" h="16339" extrusionOk="0">
                    <a:moveTo>
                      <a:pt x="7065" y="0"/>
                    </a:moveTo>
                    <a:cubicBezTo>
                      <a:pt x="6996" y="0"/>
                      <a:pt x="6934" y="18"/>
                      <a:pt x="6902" y="61"/>
                    </a:cubicBezTo>
                    <a:cubicBezTo>
                      <a:pt x="6902" y="61"/>
                      <a:pt x="6771" y="370"/>
                      <a:pt x="6569" y="870"/>
                    </a:cubicBezTo>
                    <a:cubicBezTo>
                      <a:pt x="6367" y="1406"/>
                      <a:pt x="6081" y="2097"/>
                      <a:pt x="5759" y="2930"/>
                    </a:cubicBezTo>
                    <a:cubicBezTo>
                      <a:pt x="5140" y="4573"/>
                      <a:pt x="4378" y="6609"/>
                      <a:pt x="3771" y="8205"/>
                    </a:cubicBezTo>
                    <a:cubicBezTo>
                      <a:pt x="3473" y="9002"/>
                      <a:pt x="3128" y="9895"/>
                      <a:pt x="2759" y="10788"/>
                    </a:cubicBezTo>
                    <a:cubicBezTo>
                      <a:pt x="2378" y="11681"/>
                      <a:pt x="1973" y="12562"/>
                      <a:pt x="1580" y="13336"/>
                    </a:cubicBezTo>
                    <a:cubicBezTo>
                      <a:pt x="1378" y="13717"/>
                      <a:pt x="1187" y="14086"/>
                      <a:pt x="1009" y="14408"/>
                    </a:cubicBezTo>
                    <a:cubicBezTo>
                      <a:pt x="830" y="14717"/>
                      <a:pt x="663" y="15003"/>
                      <a:pt x="533" y="15241"/>
                    </a:cubicBezTo>
                    <a:cubicBezTo>
                      <a:pt x="247" y="15706"/>
                      <a:pt x="68" y="15991"/>
                      <a:pt x="68" y="15991"/>
                    </a:cubicBezTo>
                    <a:cubicBezTo>
                      <a:pt x="0" y="16117"/>
                      <a:pt x="265" y="16339"/>
                      <a:pt x="429" y="16339"/>
                    </a:cubicBezTo>
                    <a:cubicBezTo>
                      <a:pt x="466" y="16339"/>
                      <a:pt x="499" y="16327"/>
                      <a:pt x="521" y="16301"/>
                    </a:cubicBezTo>
                    <a:cubicBezTo>
                      <a:pt x="521" y="16301"/>
                      <a:pt x="723" y="16027"/>
                      <a:pt x="1056" y="15587"/>
                    </a:cubicBezTo>
                    <a:cubicBezTo>
                      <a:pt x="1211" y="15360"/>
                      <a:pt x="1402" y="15086"/>
                      <a:pt x="1616" y="14765"/>
                    </a:cubicBezTo>
                    <a:cubicBezTo>
                      <a:pt x="1818" y="14455"/>
                      <a:pt x="2045" y="14098"/>
                      <a:pt x="2283" y="13729"/>
                    </a:cubicBezTo>
                    <a:cubicBezTo>
                      <a:pt x="2735" y="12955"/>
                      <a:pt x="3211" y="12086"/>
                      <a:pt x="3640" y="11193"/>
                    </a:cubicBezTo>
                    <a:cubicBezTo>
                      <a:pt x="4069" y="10288"/>
                      <a:pt x="4462" y="9383"/>
                      <a:pt x="4759" y="8574"/>
                    </a:cubicBezTo>
                    <a:cubicBezTo>
                      <a:pt x="5378" y="6966"/>
                      <a:pt x="6009" y="4871"/>
                      <a:pt x="6521" y="3192"/>
                    </a:cubicBezTo>
                    <a:cubicBezTo>
                      <a:pt x="7033" y="1501"/>
                      <a:pt x="7414" y="227"/>
                      <a:pt x="7414" y="227"/>
                    </a:cubicBezTo>
                    <a:cubicBezTo>
                      <a:pt x="7439" y="102"/>
                      <a:pt x="7229" y="0"/>
                      <a:pt x="7065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9"/>
            <p:cNvGrpSpPr/>
            <p:nvPr/>
          </p:nvGrpSpPr>
          <p:grpSpPr>
            <a:xfrm rot="8905895">
              <a:off x="8402486" y="210113"/>
              <a:ext cx="491590" cy="778812"/>
              <a:chOff x="-1904298" y="1056455"/>
              <a:chExt cx="581725" cy="921611"/>
            </a:xfrm>
          </p:grpSpPr>
          <p:sp>
            <p:nvSpPr>
              <p:cNvPr id="222" name="Google Shape;222;p29"/>
              <p:cNvSpPr/>
              <p:nvPr/>
            </p:nvSpPr>
            <p:spPr>
              <a:xfrm>
                <a:off x="-1904298" y="1056455"/>
                <a:ext cx="581725" cy="887132"/>
              </a:xfrm>
              <a:custGeom>
                <a:avLst/>
                <a:gdLst/>
                <a:ahLst/>
                <a:cxnLst/>
                <a:rect l="l" t="t" r="r" b="b"/>
                <a:pathLst>
                  <a:path w="38196" h="58249" extrusionOk="0">
                    <a:moveTo>
                      <a:pt x="34903" y="0"/>
                    </a:moveTo>
                    <a:cubicBezTo>
                      <a:pt x="34867" y="0"/>
                      <a:pt x="34830" y="5"/>
                      <a:pt x="34790" y="15"/>
                    </a:cubicBezTo>
                    <a:cubicBezTo>
                      <a:pt x="28206" y="1801"/>
                      <a:pt x="22396" y="5385"/>
                      <a:pt x="17002" y="9468"/>
                    </a:cubicBezTo>
                    <a:cubicBezTo>
                      <a:pt x="11918" y="13326"/>
                      <a:pt x="6870" y="17434"/>
                      <a:pt x="3929" y="23232"/>
                    </a:cubicBezTo>
                    <a:cubicBezTo>
                      <a:pt x="1143" y="28733"/>
                      <a:pt x="179" y="34983"/>
                      <a:pt x="83" y="41103"/>
                    </a:cubicBezTo>
                    <a:cubicBezTo>
                      <a:pt x="0" y="46771"/>
                      <a:pt x="310" y="52998"/>
                      <a:pt x="4120" y="57534"/>
                    </a:cubicBezTo>
                    <a:cubicBezTo>
                      <a:pt x="4191" y="57635"/>
                      <a:pt x="4287" y="57668"/>
                      <a:pt x="4373" y="57668"/>
                    </a:cubicBezTo>
                    <a:cubicBezTo>
                      <a:pt x="4388" y="57668"/>
                      <a:pt x="4403" y="57667"/>
                      <a:pt x="4417" y="57665"/>
                    </a:cubicBezTo>
                    <a:lnTo>
                      <a:pt x="4417" y="57665"/>
                    </a:lnTo>
                    <a:cubicBezTo>
                      <a:pt x="4322" y="57903"/>
                      <a:pt x="4429" y="58248"/>
                      <a:pt x="4774" y="58248"/>
                    </a:cubicBezTo>
                    <a:cubicBezTo>
                      <a:pt x="16324" y="58213"/>
                      <a:pt x="26372" y="48259"/>
                      <a:pt x="31444" y="38674"/>
                    </a:cubicBezTo>
                    <a:cubicBezTo>
                      <a:pt x="37648" y="26983"/>
                      <a:pt x="38195" y="13278"/>
                      <a:pt x="35874" y="467"/>
                    </a:cubicBezTo>
                    <a:cubicBezTo>
                      <a:pt x="35836" y="265"/>
                      <a:pt x="35686" y="176"/>
                      <a:pt x="35526" y="176"/>
                    </a:cubicBezTo>
                    <a:cubicBezTo>
                      <a:pt x="35432" y="176"/>
                      <a:pt x="35334" y="207"/>
                      <a:pt x="35254" y="265"/>
                    </a:cubicBezTo>
                    <a:cubicBezTo>
                      <a:pt x="35205" y="116"/>
                      <a:pt x="35081" y="0"/>
                      <a:pt x="34903" y="0"/>
                    </a:cubicBezTo>
                    <a:close/>
                  </a:path>
                </a:pathLst>
              </a:custGeom>
              <a:solidFill>
                <a:srgbClr val="74D8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-1862965" y="1216748"/>
                <a:ext cx="442995" cy="761317"/>
              </a:xfrm>
              <a:custGeom>
                <a:avLst/>
                <a:gdLst/>
                <a:ahLst/>
                <a:cxnLst/>
                <a:rect l="l" t="t" r="r" b="b"/>
                <a:pathLst>
                  <a:path w="29087" h="49988" extrusionOk="0">
                    <a:moveTo>
                      <a:pt x="21381" y="0"/>
                    </a:moveTo>
                    <a:cubicBezTo>
                      <a:pt x="21179" y="0"/>
                      <a:pt x="20962" y="128"/>
                      <a:pt x="20932" y="384"/>
                    </a:cubicBezTo>
                    <a:cubicBezTo>
                      <a:pt x="20491" y="4468"/>
                      <a:pt x="20277" y="13386"/>
                      <a:pt x="20325" y="13540"/>
                    </a:cubicBezTo>
                    <a:cubicBezTo>
                      <a:pt x="17836" y="17624"/>
                      <a:pt x="15348" y="21696"/>
                      <a:pt x="12871" y="25780"/>
                    </a:cubicBezTo>
                    <a:cubicBezTo>
                      <a:pt x="12657" y="26137"/>
                      <a:pt x="12443" y="26494"/>
                      <a:pt x="12228" y="26852"/>
                    </a:cubicBezTo>
                    <a:cubicBezTo>
                      <a:pt x="10454" y="22565"/>
                      <a:pt x="9609" y="18065"/>
                      <a:pt x="9728" y="13433"/>
                    </a:cubicBezTo>
                    <a:cubicBezTo>
                      <a:pt x="9740" y="13171"/>
                      <a:pt x="9544" y="13040"/>
                      <a:pt x="9343" y="13040"/>
                    </a:cubicBezTo>
                    <a:cubicBezTo>
                      <a:pt x="9142" y="13040"/>
                      <a:pt x="8936" y="13171"/>
                      <a:pt x="8930" y="13433"/>
                    </a:cubicBezTo>
                    <a:cubicBezTo>
                      <a:pt x="8799" y="18196"/>
                      <a:pt x="9669" y="22839"/>
                      <a:pt x="11526" y="27245"/>
                    </a:cubicBezTo>
                    <a:cubicBezTo>
                      <a:pt x="11585" y="27387"/>
                      <a:pt x="11716" y="27471"/>
                      <a:pt x="11847" y="27495"/>
                    </a:cubicBezTo>
                    <a:cubicBezTo>
                      <a:pt x="8859" y="32483"/>
                      <a:pt x="6001" y="37567"/>
                      <a:pt x="3692" y="42889"/>
                    </a:cubicBezTo>
                    <a:cubicBezTo>
                      <a:pt x="1668" y="38996"/>
                      <a:pt x="834" y="34745"/>
                      <a:pt x="1227" y="30364"/>
                    </a:cubicBezTo>
                    <a:cubicBezTo>
                      <a:pt x="1251" y="30108"/>
                      <a:pt x="1063" y="29980"/>
                      <a:pt x="864" y="29980"/>
                    </a:cubicBezTo>
                    <a:cubicBezTo>
                      <a:pt x="664" y="29980"/>
                      <a:pt x="453" y="30108"/>
                      <a:pt x="429" y="30364"/>
                    </a:cubicBezTo>
                    <a:cubicBezTo>
                      <a:pt x="1" y="35019"/>
                      <a:pt x="953" y="39556"/>
                      <a:pt x="3180" y="43675"/>
                    </a:cubicBezTo>
                    <a:cubicBezTo>
                      <a:pt x="3215" y="43723"/>
                      <a:pt x="3251" y="43770"/>
                      <a:pt x="3299" y="43806"/>
                    </a:cubicBezTo>
                    <a:cubicBezTo>
                      <a:pt x="2513" y="45663"/>
                      <a:pt x="1799" y="47557"/>
                      <a:pt x="1167" y="49497"/>
                    </a:cubicBezTo>
                    <a:cubicBezTo>
                      <a:pt x="1074" y="49793"/>
                      <a:pt x="1320" y="49988"/>
                      <a:pt x="1563" y="49988"/>
                    </a:cubicBezTo>
                    <a:cubicBezTo>
                      <a:pt x="1722" y="49988"/>
                      <a:pt x="1880" y="49904"/>
                      <a:pt x="1941" y="49712"/>
                    </a:cubicBezTo>
                    <a:cubicBezTo>
                      <a:pt x="3323" y="45449"/>
                      <a:pt x="5132" y="41389"/>
                      <a:pt x="7168" y="37436"/>
                    </a:cubicBezTo>
                    <a:cubicBezTo>
                      <a:pt x="7216" y="37532"/>
                      <a:pt x="7287" y="37603"/>
                      <a:pt x="7430" y="37627"/>
                    </a:cubicBezTo>
                    <a:cubicBezTo>
                      <a:pt x="8398" y="37795"/>
                      <a:pt x="9366" y="37879"/>
                      <a:pt x="10324" y="37879"/>
                    </a:cubicBezTo>
                    <a:cubicBezTo>
                      <a:pt x="13834" y="37879"/>
                      <a:pt x="17225" y="36758"/>
                      <a:pt x="20087" y="34579"/>
                    </a:cubicBezTo>
                    <a:cubicBezTo>
                      <a:pt x="20431" y="34323"/>
                      <a:pt x="20214" y="33799"/>
                      <a:pt x="19894" y="33799"/>
                    </a:cubicBezTo>
                    <a:cubicBezTo>
                      <a:pt x="19826" y="33799"/>
                      <a:pt x="19754" y="33822"/>
                      <a:pt x="19682" y="33876"/>
                    </a:cubicBezTo>
                    <a:cubicBezTo>
                      <a:pt x="16937" y="35970"/>
                      <a:pt x="13691" y="37085"/>
                      <a:pt x="10318" y="37085"/>
                    </a:cubicBezTo>
                    <a:cubicBezTo>
                      <a:pt x="9433" y="37085"/>
                      <a:pt x="8540" y="37009"/>
                      <a:pt x="7644" y="36853"/>
                    </a:cubicBezTo>
                    <a:cubicBezTo>
                      <a:pt x="7615" y="36847"/>
                      <a:pt x="7585" y="36844"/>
                      <a:pt x="7557" y="36844"/>
                    </a:cubicBezTo>
                    <a:cubicBezTo>
                      <a:pt x="7528" y="36844"/>
                      <a:pt x="7502" y="36847"/>
                      <a:pt x="7478" y="36853"/>
                    </a:cubicBezTo>
                    <a:cubicBezTo>
                      <a:pt x="9478" y="33019"/>
                      <a:pt x="11693" y="29281"/>
                      <a:pt x="13943" y="25578"/>
                    </a:cubicBezTo>
                    <a:cubicBezTo>
                      <a:pt x="14872" y="24042"/>
                      <a:pt x="15812" y="22518"/>
                      <a:pt x="16741" y="20982"/>
                    </a:cubicBezTo>
                    <a:cubicBezTo>
                      <a:pt x="16788" y="21006"/>
                      <a:pt x="16848" y="21018"/>
                      <a:pt x="16919" y="21018"/>
                    </a:cubicBezTo>
                    <a:cubicBezTo>
                      <a:pt x="20956" y="20768"/>
                      <a:pt x="24861" y="19946"/>
                      <a:pt x="28659" y="18553"/>
                    </a:cubicBezTo>
                    <a:cubicBezTo>
                      <a:pt x="29087" y="18393"/>
                      <a:pt x="28967" y="17753"/>
                      <a:pt x="28585" y="17753"/>
                    </a:cubicBezTo>
                    <a:cubicBezTo>
                      <a:pt x="28542" y="17753"/>
                      <a:pt x="28495" y="17761"/>
                      <a:pt x="28445" y="17779"/>
                    </a:cubicBezTo>
                    <a:cubicBezTo>
                      <a:pt x="24813" y="19113"/>
                      <a:pt x="21087" y="19910"/>
                      <a:pt x="17229" y="20184"/>
                    </a:cubicBezTo>
                    <a:cubicBezTo>
                      <a:pt x="21075" y="13874"/>
                      <a:pt x="24944" y="7564"/>
                      <a:pt x="28790" y="1265"/>
                    </a:cubicBezTo>
                    <a:cubicBezTo>
                      <a:pt x="28979" y="953"/>
                      <a:pt x="28702" y="663"/>
                      <a:pt x="28427" y="663"/>
                    </a:cubicBezTo>
                    <a:cubicBezTo>
                      <a:pt x="28303" y="663"/>
                      <a:pt x="28180" y="721"/>
                      <a:pt x="28099" y="860"/>
                    </a:cubicBezTo>
                    <a:cubicBezTo>
                      <a:pt x="25790" y="4635"/>
                      <a:pt x="23468" y="8409"/>
                      <a:pt x="21158" y="12183"/>
                    </a:cubicBezTo>
                    <a:cubicBezTo>
                      <a:pt x="21134" y="8242"/>
                      <a:pt x="21313" y="4313"/>
                      <a:pt x="21741" y="384"/>
                    </a:cubicBezTo>
                    <a:cubicBezTo>
                      <a:pt x="21771" y="128"/>
                      <a:pt x="21584" y="0"/>
                      <a:pt x="21381" y="0"/>
                    </a:cubicBezTo>
                    <a:close/>
                  </a:path>
                </a:pathLst>
              </a:custGeom>
              <a:solidFill>
                <a:srgbClr val="449E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29"/>
            <p:cNvSpPr/>
            <p:nvPr/>
          </p:nvSpPr>
          <p:spPr>
            <a:xfrm rot="10800000" flipH="1">
              <a:off x="7676500" y="-6"/>
              <a:ext cx="1430684" cy="365231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0"/>
          <p:cNvGrpSpPr/>
          <p:nvPr/>
        </p:nvGrpSpPr>
        <p:grpSpPr>
          <a:xfrm rot="199848" flipH="1">
            <a:off x="1146238" y="3853117"/>
            <a:ext cx="581719" cy="921601"/>
            <a:chOff x="-1904298" y="1056455"/>
            <a:chExt cx="581725" cy="921611"/>
          </a:xfrm>
        </p:grpSpPr>
        <p:sp>
          <p:nvSpPr>
            <p:cNvPr id="227" name="Google Shape;227;p30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0"/>
          <p:cNvGrpSpPr/>
          <p:nvPr/>
        </p:nvGrpSpPr>
        <p:grpSpPr>
          <a:xfrm flipH="1">
            <a:off x="1561015" y="3934149"/>
            <a:ext cx="878448" cy="863379"/>
            <a:chOff x="-5358445" y="839844"/>
            <a:chExt cx="1391711" cy="1367837"/>
          </a:xfrm>
        </p:grpSpPr>
        <p:sp>
          <p:nvSpPr>
            <p:cNvPr id="230" name="Google Shape;230;p30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30"/>
          <p:cNvGrpSpPr/>
          <p:nvPr/>
        </p:nvGrpSpPr>
        <p:grpSpPr>
          <a:xfrm rot="1263781" flipH="1">
            <a:off x="538221" y="4030012"/>
            <a:ext cx="890375" cy="822935"/>
            <a:chOff x="-1855532" y="1600966"/>
            <a:chExt cx="890361" cy="822923"/>
          </a:xfrm>
        </p:grpSpPr>
        <p:sp>
          <p:nvSpPr>
            <p:cNvPr id="233" name="Google Shape;233;p30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0"/>
          <p:cNvGrpSpPr/>
          <p:nvPr/>
        </p:nvGrpSpPr>
        <p:grpSpPr>
          <a:xfrm flipH="1"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36" name="Google Shape;236;p30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 idx="2"/>
          </p:nvPr>
        </p:nvSpPr>
        <p:spPr>
          <a:xfrm>
            <a:off x="1087250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1"/>
          </p:nvPr>
        </p:nvSpPr>
        <p:spPr>
          <a:xfrm>
            <a:off x="10872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title" idx="3"/>
          </p:nvPr>
        </p:nvSpPr>
        <p:spPr>
          <a:xfrm>
            <a:off x="3665025" y="17584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366510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 idx="5"/>
          </p:nvPr>
        </p:nvSpPr>
        <p:spPr>
          <a:xfrm>
            <a:off x="6242950" y="1758450"/>
            <a:ext cx="18012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6242950" y="2237950"/>
            <a:ext cx="1813800" cy="166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2"/>
          </p:nvPr>
        </p:nvSpPr>
        <p:spPr>
          <a:xfrm>
            <a:off x="5441500" y="937950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1500" y="1326294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3"/>
          </p:nvPr>
        </p:nvSpPr>
        <p:spPr>
          <a:xfrm>
            <a:off x="4549625" y="2110397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4"/>
          </p:nvPr>
        </p:nvSpPr>
        <p:spPr>
          <a:xfrm>
            <a:off x="4549625" y="2498741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5"/>
          </p:nvPr>
        </p:nvSpPr>
        <p:spPr>
          <a:xfrm>
            <a:off x="5441500" y="3447503"/>
            <a:ext cx="27069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6"/>
          </p:nvPr>
        </p:nvSpPr>
        <p:spPr>
          <a:xfrm>
            <a:off x="5441500" y="3835847"/>
            <a:ext cx="30846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32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56" name="Google Shape;256;p32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2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3">
    <p:bg>
      <p:bgPr>
        <a:solidFill>
          <a:schemeClr val="dk2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 flipH="1">
            <a:off x="3222649" y="1592997"/>
            <a:ext cx="5854826" cy="2933425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70" y="850947"/>
            <a:ext cx="8179245" cy="4098021"/>
          </a:xfrm>
          <a:custGeom>
            <a:avLst/>
            <a:gdLst/>
            <a:ahLst/>
            <a:cxnLst/>
            <a:rect l="l" t="t" r="r" b="b"/>
            <a:pathLst>
              <a:path w="225946" h="113205" extrusionOk="0">
                <a:moveTo>
                  <a:pt x="62499" y="1"/>
                </a:moveTo>
                <a:cubicBezTo>
                  <a:pt x="59883" y="1"/>
                  <a:pt x="57255" y="334"/>
                  <a:pt x="54710" y="1008"/>
                </a:cubicBezTo>
                <a:cubicBezTo>
                  <a:pt x="48019" y="2794"/>
                  <a:pt x="42649" y="6628"/>
                  <a:pt x="39791" y="11712"/>
                </a:cubicBezTo>
                <a:cubicBezTo>
                  <a:pt x="36672" y="17272"/>
                  <a:pt x="35588" y="24499"/>
                  <a:pt x="28540" y="28059"/>
                </a:cubicBezTo>
                <a:cubicBezTo>
                  <a:pt x="26790" y="28940"/>
                  <a:pt x="24873" y="29250"/>
                  <a:pt x="22908" y="29678"/>
                </a:cubicBezTo>
                <a:cubicBezTo>
                  <a:pt x="21075" y="30083"/>
                  <a:pt x="19539" y="30774"/>
                  <a:pt x="18229" y="31869"/>
                </a:cubicBezTo>
                <a:cubicBezTo>
                  <a:pt x="15634" y="34048"/>
                  <a:pt x="13788" y="36953"/>
                  <a:pt x="12371" y="39691"/>
                </a:cubicBezTo>
                <a:cubicBezTo>
                  <a:pt x="10811" y="42715"/>
                  <a:pt x="9811" y="45906"/>
                  <a:pt x="9407" y="49157"/>
                </a:cubicBezTo>
                <a:cubicBezTo>
                  <a:pt x="8978" y="52514"/>
                  <a:pt x="9526" y="55765"/>
                  <a:pt x="9799" y="59122"/>
                </a:cubicBezTo>
                <a:cubicBezTo>
                  <a:pt x="9942" y="60956"/>
                  <a:pt x="9907" y="62813"/>
                  <a:pt x="9145" y="64563"/>
                </a:cubicBezTo>
                <a:cubicBezTo>
                  <a:pt x="8454" y="66159"/>
                  <a:pt x="7156" y="67528"/>
                  <a:pt x="5858" y="68850"/>
                </a:cubicBezTo>
                <a:cubicBezTo>
                  <a:pt x="3608" y="71124"/>
                  <a:pt x="2644" y="74053"/>
                  <a:pt x="1739" y="76886"/>
                </a:cubicBezTo>
                <a:cubicBezTo>
                  <a:pt x="1" y="82375"/>
                  <a:pt x="822" y="87769"/>
                  <a:pt x="5025" y="92293"/>
                </a:cubicBezTo>
                <a:cubicBezTo>
                  <a:pt x="9359" y="96948"/>
                  <a:pt x="15860" y="100080"/>
                  <a:pt x="22753" y="101830"/>
                </a:cubicBezTo>
                <a:cubicBezTo>
                  <a:pt x="28327" y="103249"/>
                  <a:pt x="34155" y="103754"/>
                  <a:pt x="39991" y="103754"/>
                </a:cubicBezTo>
                <a:cubicBezTo>
                  <a:pt x="42970" y="103754"/>
                  <a:pt x="45950" y="103623"/>
                  <a:pt x="48900" y="103413"/>
                </a:cubicBezTo>
                <a:cubicBezTo>
                  <a:pt x="53579" y="103092"/>
                  <a:pt x="58222" y="102437"/>
                  <a:pt x="62913" y="102175"/>
                </a:cubicBezTo>
                <a:cubicBezTo>
                  <a:pt x="63658" y="102135"/>
                  <a:pt x="64397" y="102114"/>
                  <a:pt x="65129" y="102114"/>
                </a:cubicBezTo>
                <a:cubicBezTo>
                  <a:pt x="68914" y="102114"/>
                  <a:pt x="72542" y="102654"/>
                  <a:pt x="76153" y="103711"/>
                </a:cubicBezTo>
                <a:cubicBezTo>
                  <a:pt x="80213" y="104902"/>
                  <a:pt x="84083" y="106461"/>
                  <a:pt x="88166" y="107592"/>
                </a:cubicBezTo>
                <a:cubicBezTo>
                  <a:pt x="90798" y="108319"/>
                  <a:pt x="93500" y="108890"/>
                  <a:pt x="96227" y="109331"/>
                </a:cubicBezTo>
                <a:cubicBezTo>
                  <a:pt x="101001" y="110283"/>
                  <a:pt x="106085" y="110676"/>
                  <a:pt x="110574" y="111283"/>
                </a:cubicBezTo>
                <a:cubicBezTo>
                  <a:pt x="113741" y="111712"/>
                  <a:pt x="116765" y="112534"/>
                  <a:pt x="119908" y="113022"/>
                </a:cubicBezTo>
                <a:cubicBezTo>
                  <a:pt x="120759" y="113151"/>
                  <a:pt x="121581" y="113204"/>
                  <a:pt x="122390" y="113204"/>
                </a:cubicBezTo>
                <a:cubicBezTo>
                  <a:pt x="124492" y="113204"/>
                  <a:pt x="126501" y="112842"/>
                  <a:pt x="128660" y="112498"/>
                </a:cubicBezTo>
                <a:cubicBezTo>
                  <a:pt x="130320" y="112230"/>
                  <a:pt x="131984" y="112138"/>
                  <a:pt x="133653" y="112138"/>
                </a:cubicBezTo>
                <a:cubicBezTo>
                  <a:pt x="135321" y="112138"/>
                  <a:pt x="136994" y="112230"/>
                  <a:pt x="138673" y="112331"/>
                </a:cubicBezTo>
                <a:cubicBezTo>
                  <a:pt x="141764" y="112515"/>
                  <a:pt x="144846" y="112620"/>
                  <a:pt x="147945" y="112620"/>
                </a:cubicBezTo>
                <a:cubicBezTo>
                  <a:pt x="148259" y="112620"/>
                  <a:pt x="148574" y="112619"/>
                  <a:pt x="148888" y="112617"/>
                </a:cubicBezTo>
                <a:cubicBezTo>
                  <a:pt x="162152" y="112522"/>
                  <a:pt x="175273" y="110831"/>
                  <a:pt x="188488" y="110069"/>
                </a:cubicBezTo>
                <a:cubicBezTo>
                  <a:pt x="199526" y="109438"/>
                  <a:pt x="212682" y="110081"/>
                  <a:pt x="221040" y="103235"/>
                </a:cubicBezTo>
                <a:cubicBezTo>
                  <a:pt x="224219" y="100627"/>
                  <a:pt x="225946" y="97151"/>
                  <a:pt x="225350" y="93531"/>
                </a:cubicBezTo>
                <a:cubicBezTo>
                  <a:pt x="224803" y="90138"/>
                  <a:pt x="222243" y="87197"/>
                  <a:pt x="218087" y="86007"/>
                </a:cubicBezTo>
                <a:cubicBezTo>
                  <a:pt x="212908" y="84518"/>
                  <a:pt x="207181" y="85637"/>
                  <a:pt x="201943" y="84316"/>
                </a:cubicBezTo>
                <a:cubicBezTo>
                  <a:pt x="197144" y="83101"/>
                  <a:pt x="193418" y="80244"/>
                  <a:pt x="189429" y="77958"/>
                </a:cubicBezTo>
                <a:cubicBezTo>
                  <a:pt x="187453" y="76815"/>
                  <a:pt x="185357" y="75779"/>
                  <a:pt x="183047" y="75124"/>
                </a:cubicBezTo>
                <a:cubicBezTo>
                  <a:pt x="181018" y="74552"/>
                  <a:pt x="178881" y="74329"/>
                  <a:pt x="176737" y="74329"/>
                </a:cubicBezTo>
                <a:cubicBezTo>
                  <a:pt x="176026" y="74329"/>
                  <a:pt x="175314" y="74353"/>
                  <a:pt x="174606" y="74398"/>
                </a:cubicBezTo>
                <a:cubicBezTo>
                  <a:pt x="168947" y="74749"/>
                  <a:pt x="163483" y="76316"/>
                  <a:pt x="157786" y="76316"/>
                </a:cubicBezTo>
                <a:cubicBezTo>
                  <a:pt x="157682" y="76316"/>
                  <a:pt x="157577" y="76316"/>
                  <a:pt x="157473" y="76315"/>
                </a:cubicBezTo>
                <a:cubicBezTo>
                  <a:pt x="152663" y="76267"/>
                  <a:pt x="147317" y="75124"/>
                  <a:pt x="144816" y="71600"/>
                </a:cubicBezTo>
                <a:cubicBezTo>
                  <a:pt x="143388" y="69576"/>
                  <a:pt x="143149" y="67207"/>
                  <a:pt x="142661" y="64956"/>
                </a:cubicBezTo>
                <a:cubicBezTo>
                  <a:pt x="142245" y="62968"/>
                  <a:pt x="141518" y="61075"/>
                  <a:pt x="140209" y="59337"/>
                </a:cubicBezTo>
                <a:cubicBezTo>
                  <a:pt x="137863" y="56205"/>
                  <a:pt x="134089" y="53753"/>
                  <a:pt x="129743" y="52514"/>
                </a:cubicBezTo>
                <a:cubicBezTo>
                  <a:pt x="127656" y="51919"/>
                  <a:pt x="125480" y="51649"/>
                  <a:pt x="123261" y="51649"/>
                </a:cubicBezTo>
                <a:cubicBezTo>
                  <a:pt x="123037" y="51649"/>
                  <a:pt x="122812" y="51652"/>
                  <a:pt x="122587" y="51657"/>
                </a:cubicBezTo>
                <a:cubicBezTo>
                  <a:pt x="122123" y="51669"/>
                  <a:pt x="121659" y="51693"/>
                  <a:pt x="121182" y="51728"/>
                </a:cubicBezTo>
                <a:cubicBezTo>
                  <a:pt x="116479" y="50609"/>
                  <a:pt x="111503" y="50002"/>
                  <a:pt x="107121" y="48192"/>
                </a:cubicBezTo>
                <a:cubicBezTo>
                  <a:pt x="99501" y="45049"/>
                  <a:pt x="96298" y="38441"/>
                  <a:pt x="94560" y="32178"/>
                </a:cubicBezTo>
                <a:cubicBezTo>
                  <a:pt x="93584" y="28678"/>
                  <a:pt x="92929" y="25106"/>
                  <a:pt x="91726" y="21641"/>
                </a:cubicBezTo>
                <a:cubicBezTo>
                  <a:pt x="90810" y="19034"/>
                  <a:pt x="89548" y="16486"/>
                  <a:pt x="87952" y="14081"/>
                </a:cubicBezTo>
                <a:cubicBezTo>
                  <a:pt x="84809" y="9330"/>
                  <a:pt x="80237" y="4973"/>
                  <a:pt x="74200" y="2365"/>
                </a:cubicBezTo>
                <a:cubicBezTo>
                  <a:pt x="70558" y="797"/>
                  <a:pt x="66542" y="1"/>
                  <a:pt x="62499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82" y="3040134"/>
            <a:ext cx="9143830" cy="2103365"/>
          </a:xfrm>
          <a:custGeom>
            <a:avLst/>
            <a:gdLst/>
            <a:ahLst/>
            <a:cxnLst/>
            <a:rect l="l" t="t" r="r" b="b"/>
            <a:pathLst>
              <a:path w="252592" h="58104" extrusionOk="0">
                <a:moveTo>
                  <a:pt x="23957" y="0"/>
                </a:moveTo>
                <a:cubicBezTo>
                  <a:pt x="15373" y="0"/>
                  <a:pt x="7336" y="1024"/>
                  <a:pt x="0" y="3430"/>
                </a:cubicBezTo>
                <a:lnTo>
                  <a:pt x="0" y="17206"/>
                </a:lnTo>
                <a:lnTo>
                  <a:pt x="0" y="40352"/>
                </a:lnTo>
                <a:lnTo>
                  <a:pt x="0" y="58104"/>
                </a:lnTo>
                <a:lnTo>
                  <a:pt x="148650" y="58104"/>
                </a:lnTo>
                <a:cubicBezTo>
                  <a:pt x="147757" y="57997"/>
                  <a:pt x="146769" y="57818"/>
                  <a:pt x="145721" y="57568"/>
                </a:cubicBezTo>
                <a:lnTo>
                  <a:pt x="145721" y="57568"/>
                </a:lnTo>
                <a:lnTo>
                  <a:pt x="148650" y="58104"/>
                </a:lnTo>
                <a:lnTo>
                  <a:pt x="252592" y="58104"/>
                </a:lnTo>
                <a:lnTo>
                  <a:pt x="252592" y="16777"/>
                </a:lnTo>
                <a:cubicBezTo>
                  <a:pt x="236294" y="29080"/>
                  <a:pt x="217132" y="33582"/>
                  <a:pt x="196520" y="33582"/>
                </a:cubicBezTo>
                <a:cubicBezTo>
                  <a:pt x="140227" y="33582"/>
                  <a:pt x="73113" y="0"/>
                  <a:pt x="23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1"/>
          </p:nvPr>
        </p:nvSpPr>
        <p:spPr>
          <a:xfrm>
            <a:off x="11625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title" idx="2"/>
          </p:nvPr>
        </p:nvSpPr>
        <p:spPr>
          <a:xfrm>
            <a:off x="11625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3"/>
          </p:nvPr>
        </p:nvSpPr>
        <p:spPr>
          <a:xfrm>
            <a:off x="357960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 idx="4"/>
          </p:nvPr>
        </p:nvSpPr>
        <p:spPr>
          <a:xfrm>
            <a:off x="357958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5"/>
          </p:nvPr>
        </p:nvSpPr>
        <p:spPr>
          <a:xfrm>
            <a:off x="5996650" y="2509075"/>
            <a:ext cx="1984800" cy="1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title" idx="6"/>
          </p:nvPr>
        </p:nvSpPr>
        <p:spPr>
          <a:xfrm>
            <a:off x="5996638" y="37372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CUSTOM_7">
    <p:bg>
      <p:bgPr>
        <a:solidFill>
          <a:schemeClr val="dk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79" name="Google Shape;279;p34"/>
          <p:cNvGrpSpPr/>
          <p:nvPr/>
        </p:nvGrpSpPr>
        <p:grpSpPr>
          <a:xfrm>
            <a:off x="5496559" y="4259725"/>
            <a:ext cx="3647441" cy="883785"/>
            <a:chOff x="5496559" y="4280025"/>
            <a:chExt cx="3647441" cy="883785"/>
          </a:xfrm>
        </p:grpSpPr>
        <p:sp>
          <p:nvSpPr>
            <p:cNvPr id="280" name="Google Shape;280;p34"/>
            <p:cNvSpPr/>
            <p:nvPr/>
          </p:nvSpPr>
          <p:spPr>
            <a:xfrm flipH="1">
              <a:off x="7110116" y="4280025"/>
              <a:ext cx="2033884" cy="88378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5496559" y="4663290"/>
              <a:ext cx="1937483" cy="500521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4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5"/>
          <p:cNvGrpSpPr/>
          <p:nvPr/>
        </p:nvGrpSpPr>
        <p:grpSpPr>
          <a:xfrm rot="-199848">
            <a:off x="7416046" y="3853117"/>
            <a:ext cx="581719" cy="921601"/>
            <a:chOff x="-1904298" y="1056455"/>
            <a:chExt cx="581725" cy="921611"/>
          </a:xfrm>
        </p:grpSpPr>
        <p:sp>
          <p:nvSpPr>
            <p:cNvPr id="284" name="Google Shape;284;p35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5"/>
          <p:cNvGrpSpPr/>
          <p:nvPr/>
        </p:nvGrpSpPr>
        <p:grpSpPr>
          <a:xfrm>
            <a:off x="6704539" y="3934149"/>
            <a:ext cx="878448" cy="863379"/>
            <a:chOff x="-5358445" y="839844"/>
            <a:chExt cx="1391711" cy="1367837"/>
          </a:xfrm>
        </p:grpSpPr>
        <p:sp>
          <p:nvSpPr>
            <p:cNvPr id="287" name="Google Shape;287;p35"/>
            <p:cNvSpPr/>
            <p:nvPr/>
          </p:nvSpPr>
          <p:spPr>
            <a:xfrm>
              <a:off x="-5358445" y="839844"/>
              <a:ext cx="1391711" cy="1367419"/>
            </a:xfrm>
            <a:custGeom>
              <a:avLst/>
              <a:gdLst/>
              <a:ahLst/>
              <a:cxnLst/>
              <a:rect l="l" t="t" r="r" b="b"/>
              <a:pathLst>
                <a:path w="49900" h="49029" extrusionOk="0">
                  <a:moveTo>
                    <a:pt x="1057" y="0"/>
                  </a:moveTo>
                  <a:cubicBezTo>
                    <a:pt x="781" y="0"/>
                    <a:pt x="673" y="296"/>
                    <a:pt x="750" y="529"/>
                  </a:cubicBezTo>
                  <a:cubicBezTo>
                    <a:pt x="560" y="529"/>
                    <a:pt x="369" y="648"/>
                    <a:pt x="357" y="886"/>
                  </a:cubicBezTo>
                  <a:cubicBezTo>
                    <a:pt x="0" y="7708"/>
                    <a:pt x="1596" y="14340"/>
                    <a:pt x="3798" y="20746"/>
                  </a:cubicBezTo>
                  <a:cubicBezTo>
                    <a:pt x="5870" y="26770"/>
                    <a:pt x="8204" y="32854"/>
                    <a:pt x="12788" y="37450"/>
                  </a:cubicBezTo>
                  <a:cubicBezTo>
                    <a:pt x="17157" y="41820"/>
                    <a:pt x="22789" y="44689"/>
                    <a:pt x="28575" y="46678"/>
                  </a:cubicBezTo>
                  <a:cubicBezTo>
                    <a:pt x="32108" y="47894"/>
                    <a:pt x="35925" y="49028"/>
                    <a:pt x="39693" y="49028"/>
                  </a:cubicBezTo>
                  <a:cubicBezTo>
                    <a:pt x="41639" y="49028"/>
                    <a:pt x="43573" y="48726"/>
                    <a:pt x="45446" y="47975"/>
                  </a:cubicBezTo>
                  <a:cubicBezTo>
                    <a:pt x="45589" y="47916"/>
                    <a:pt x="45649" y="47821"/>
                    <a:pt x="45661" y="47725"/>
                  </a:cubicBezTo>
                  <a:cubicBezTo>
                    <a:pt x="45745" y="47795"/>
                    <a:pt x="45857" y="47836"/>
                    <a:pt x="45967" y="47836"/>
                  </a:cubicBezTo>
                  <a:cubicBezTo>
                    <a:pt x="46118" y="47836"/>
                    <a:pt x="46265" y="47757"/>
                    <a:pt x="46327" y="47571"/>
                  </a:cubicBezTo>
                  <a:cubicBezTo>
                    <a:pt x="49899" y="36581"/>
                    <a:pt x="43565" y="23937"/>
                    <a:pt x="36052" y="16126"/>
                  </a:cubicBezTo>
                  <a:cubicBezTo>
                    <a:pt x="26873" y="6589"/>
                    <a:pt x="14014" y="1791"/>
                    <a:pt x="1119" y="5"/>
                  </a:cubicBezTo>
                  <a:cubicBezTo>
                    <a:pt x="1098" y="2"/>
                    <a:pt x="1077" y="0"/>
                    <a:pt x="1057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-5168235" y="1050330"/>
              <a:ext cx="1163208" cy="1157351"/>
            </a:xfrm>
            <a:custGeom>
              <a:avLst/>
              <a:gdLst/>
              <a:ahLst/>
              <a:cxnLst/>
              <a:rect l="l" t="t" r="r" b="b"/>
              <a:pathLst>
                <a:path w="41707" h="41497" extrusionOk="0">
                  <a:moveTo>
                    <a:pt x="3415" y="0"/>
                  </a:moveTo>
                  <a:cubicBezTo>
                    <a:pt x="3118" y="0"/>
                    <a:pt x="2838" y="377"/>
                    <a:pt x="3098" y="673"/>
                  </a:cubicBezTo>
                  <a:cubicBezTo>
                    <a:pt x="5968" y="4043"/>
                    <a:pt x="8825" y="7424"/>
                    <a:pt x="11694" y="10794"/>
                  </a:cubicBezTo>
                  <a:cubicBezTo>
                    <a:pt x="7944" y="9591"/>
                    <a:pt x="4265" y="8186"/>
                    <a:pt x="669" y="6567"/>
                  </a:cubicBezTo>
                  <a:cubicBezTo>
                    <a:pt x="612" y="6541"/>
                    <a:pt x="557" y="6529"/>
                    <a:pt x="507" y="6529"/>
                  </a:cubicBezTo>
                  <a:cubicBezTo>
                    <a:pt x="143" y="6529"/>
                    <a:pt x="1" y="7141"/>
                    <a:pt x="419" y="7329"/>
                  </a:cubicBezTo>
                  <a:cubicBezTo>
                    <a:pt x="4158" y="9020"/>
                    <a:pt x="12564" y="12008"/>
                    <a:pt x="12730" y="12008"/>
                  </a:cubicBezTo>
                  <a:cubicBezTo>
                    <a:pt x="15826" y="15651"/>
                    <a:pt x="18922" y="19283"/>
                    <a:pt x="22029" y="22914"/>
                  </a:cubicBezTo>
                  <a:cubicBezTo>
                    <a:pt x="22303" y="23224"/>
                    <a:pt x="22577" y="23533"/>
                    <a:pt x="22851" y="23855"/>
                  </a:cubicBezTo>
                  <a:cubicBezTo>
                    <a:pt x="22003" y="23918"/>
                    <a:pt x="21159" y="23950"/>
                    <a:pt x="20319" y="23950"/>
                  </a:cubicBezTo>
                  <a:cubicBezTo>
                    <a:pt x="16565" y="23950"/>
                    <a:pt x="12884" y="23317"/>
                    <a:pt x="9313" y="22033"/>
                  </a:cubicBezTo>
                  <a:cubicBezTo>
                    <a:pt x="9266" y="22017"/>
                    <a:pt x="9220" y="22010"/>
                    <a:pt x="9178" y="22010"/>
                  </a:cubicBezTo>
                  <a:cubicBezTo>
                    <a:pt x="8783" y="22010"/>
                    <a:pt x="8623" y="22646"/>
                    <a:pt x="9063" y="22807"/>
                  </a:cubicBezTo>
                  <a:cubicBezTo>
                    <a:pt x="12688" y="24102"/>
                    <a:pt x="16421" y="24755"/>
                    <a:pt x="20225" y="24755"/>
                  </a:cubicBezTo>
                  <a:cubicBezTo>
                    <a:pt x="21144" y="24755"/>
                    <a:pt x="22067" y="24717"/>
                    <a:pt x="22993" y="24641"/>
                  </a:cubicBezTo>
                  <a:cubicBezTo>
                    <a:pt x="23160" y="24629"/>
                    <a:pt x="23267" y="24534"/>
                    <a:pt x="23339" y="24414"/>
                  </a:cubicBezTo>
                  <a:cubicBezTo>
                    <a:pt x="27149" y="28820"/>
                    <a:pt x="31090" y="33106"/>
                    <a:pt x="35424" y="36964"/>
                  </a:cubicBezTo>
                  <a:cubicBezTo>
                    <a:pt x="34186" y="37165"/>
                    <a:pt x="32949" y="37265"/>
                    <a:pt x="31719" y="37265"/>
                  </a:cubicBezTo>
                  <a:cubicBezTo>
                    <a:pt x="28655" y="37265"/>
                    <a:pt x="25636" y="36641"/>
                    <a:pt x="22755" y="35392"/>
                  </a:cubicBezTo>
                  <a:cubicBezTo>
                    <a:pt x="22701" y="35369"/>
                    <a:pt x="22650" y="35359"/>
                    <a:pt x="22602" y="35359"/>
                  </a:cubicBezTo>
                  <a:cubicBezTo>
                    <a:pt x="22232" y="35359"/>
                    <a:pt x="22083" y="35987"/>
                    <a:pt x="22505" y="36166"/>
                  </a:cubicBezTo>
                  <a:cubicBezTo>
                    <a:pt x="25470" y="37439"/>
                    <a:pt x="28583" y="38077"/>
                    <a:pt x="31737" y="38077"/>
                  </a:cubicBezTo>
                  <a:cubicBezTo>
                    <a:pt x="33155" y="38077"/>
                    <a:pt x="34582" y="37948"/>
                    <a:pt x="36007" y="37690"/>
                  </a:cubicBezTo>
                  <a:cubicBezTo>
                    <a:pt x="36078" y="37678"/>
                    <a:pt x="36126" y="37654"/>
                    <a:pt x="36174" y="37630"/>
                  </a:cubicBezTo>
                  <a:cubicBezTo>
                    <a:pt x="37698" y="38952"/>
                    <a:pt x="39269" y="40226"/>
                    <a:pt x="40912" y="41417"/>
                  </a:cubicBezTo>
                  <a:cubicBezTo>
                    <a:pt x="40988" y="41473"/>
                    <a:pt x="41064" y="41497"/>
                    <a:pt x="41137" y="41497"/>
                  </a:cubicBezTo>
                  <a:cubicBezTo>
                    <a:pt x="41464" y="41497"/>
                    <a:pt x="41706" y="41003"/>
                    <a:pt x="41365" y="40750"/>
                  </a:cubicBezTo>
                  <a:cubicBezTo>
                    <a:pt x="37745" y="38107"/>
                    <a:pt x="34447" y="35130"/>
                    <a:pt x="31328" y="31951"/>
                  </a:cubicBezTo>
                  <a:cubicBezTo>
                    <a:pt x="31423" y="31951"/>
                    <a:pt x="31530" y="31892"/>
                    <a:pt x="31590" y="31773"/>
                  </a:cubicBezTo>
                  <a:cubicBezTo>
                    <a:pt x="33745" y="27724"/>
                    <a:pt x="34150" y="23129"/>
                    <a:pt x="32638" y="18795"/>
                  </a:cubicBezTo>
                  <a:cubicBezTo>
                    <a:pt x="32568" y="18591"/>
                    <a:pt x="32389" y="18501"/>
                    <a:pt x="32216" y="18501"/>
                  </a:cubicBezTo>
                  <a:cubicBezTo>
                    <a:pt x="31975" y="18501"/>
                    <a:pt x="31748" y="18677"/>
                    <a:pt x="31852" y="18961"/>
                  </a:cubicBezTo>
                  <a:cubicBezTo>
                    <a:pt x="33280" y="23081"/>
                    <a:pt x="32971" y="27474"/>
                    <a:pt x="30923" y="31320"/>
                  </a:cubicBezTo>
                  <a:cubicBezTo>
                    <a:pt x="30887" y="31380"/>
                    <a:pt x="30875" y="31439"/>
                    <a:pt x="30875" y="31487"/>
                  </a:cubicBezTo>
                  <a:cubicBezTo>
                    <a:pt x="27851" y="28391"/>
                    <a:pt x="24982" y="25117"/>
                    <a:pt x="22172" y="21831"/>
                  </a:cubicBezTo>
                  <a:cubicBezTo>
                    <a:pt x="21005" y="20462"/>
                    <a:pt x="19838" y="19092"/>
                    <a:pt x="18683" y="17735"/>
                  </a:cubicBezTo>
                  <a:cubicBezTo>
                    <a:pt x="18719" y="17687"/>
                    <a:pt x="18743" y="17640"/>
                    <a:pt x="18767" y="17568"/>
                  </a:cubicBezTo>
                  <a:cubicBezTo>
                    <a:pt x="19779" y="13663"/>
                    <a:pt x="20231" y="9698"/>
                    <a:pt x="20088" y="5662"/>
                  </a:cubicBezTo>
                  <a:cubicBezTo>
                    <a:pt x="20076" y="5390"/>
                    <a:pt x="19854" y="5249"/>
                    <a:pt x="19646" y="5249"/>
                  </a:cubicBezTo>
                  <a:cubicBezTo>
                    <a:pt x="19454" y="5249"/>
                    <a:pt x="19273" y="5369"/>
                    <a:pt x="19279" y="5615"/>
                  </a:cubicBezTo>
                  <a:cubicBezTo>
                    <a:pt x="19422" y="9484"/>
                    <a:pt x="19017" y="13270"/>
                    <a:pt x="18064" y="17021"/>
                  </a:cubicBezTo>
                  <a:cubicBezTo>
                    <a:pt x="13278" y="11401"/>
                    <a:pt x="8492" y="5769"/>
                    <a:pt x="3693" y="138"/>
                  </a:cubicBezTo>
                  <a:cubicBezTo>
                    <a:pt x="3611" y="41"/>
                    <a:pt x="3512" y="0"/>
                    <a:pt x="3415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5"/>
          <p:cNvGrpSpPr/>
          <p:nvPr/>
        </p:nvGrpSpPr>
        <p:grpSpPr>
          <a:xfrm rot="-1263781">
            <a:off x="7715407" y="4030012"/>
            <a:ext cx="890375" cy="822935"/>
            <a:chOff x="-1855532" y="1600966"/>
            <a:chExt cx="890361" cy="822923"/>
          </a:xfrm>
        </p:grpSpPr>
        <p:sp>
          <p:nvSpPr>
            <p:cNvPr id="290" name="Google Shape;290;p35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5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293" name="Google Shape;293;p35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 idx="2"/>
          </p:nvPr>
        </p:nvSpPr>
        <p:spPr>
          <a:xfrm>
            <a:off x="3673625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35761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title" idx="3"/>
          </p:nvPr>
        </p:nvSpPr>
        <p:spPr>
          <a:xfrm>
            <a:off x="6251400" y="1682250"/>
            <a:ext cx="1813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4"/>
          </p:nvPr>
        </p:nvSpPr>
        <p:spPr>
          <a:xfrm>
            <a:off x="6154025" y="2161750"/>
            <a:ext cx="1911300" cy="14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8">
    <p:bg>
      <p:bgPr>
        <a:solidFill>
          <a:schemeClr val="dk2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title" idx="2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1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3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4"/>
          </p:nvPr>
        </p:nvSpPr>
        <p:spPr>
          <a:xfrm>
            <a:off x="3579613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title" idx="5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6"/>
          </p:nvPr>
        </p:nvSpPr>
        <p:spPr>
          <a:xfrm>
            <a:off x="6021826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title" idx="7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8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 idx="9"/>
          </p:nvPr>
        </p:nvSpPr>
        <p:spPr>
          <a:xfrm>
            <a:off x="3579602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13"/>
          </p:nvPr>
        </p:nvSpPr>
        <p:spPr>
          <a:xfrm>
            <a:off x="3579613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14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subTitle" idx="15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rgbClr val="053B5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36"/>
          <p:cNvSpPr/>
          <p:nvPr/>
        </p:nvSpPr>
        <p:spPr>
          <a:xfrm>
            <a:off x="1" y="4090039"/>
            <a:ext cx="2424373" cy="1053465"/>
          </a:xfrm>
          <a:custGeom>
            <a:avLst/>
            <a:gdLst/>
            <a:ahLst/>
            <a:cxnLst/>
            <a:rect l="l" t="t" r="r" b="b"/>
            <a:pathLst>
              <a:path w="75058" h="32615" extrusionOk="0">
                <a:moveTo>
                  <a:pt x="26971" y="1"/>
                </a:moveTo>
                <a:cubicBezTo>
                  <a:pt x="16792" y="1"/>
                  <a:pt x="7040" y="5763"/>
                  <a:pt x="2429" y="15589"/>
                </a:cubicBezTo>
                <a:cubicBezTo>
                  <a:pt x="2382" y="15684"/>
                  <a:pt x="2358" y="15779"/>
                  <a:pt x="2310" y="15875"/>
                </a:cubicBezTo>
                <a:cubicBezTo>
                  <a:pt x="1453" y="16946"/>
                  <a:pt x="679" y="18065"/>
                  <a:pt x="0" y="19244"/>
                </a:cubicBezTo>
                <a:lnTo>
                  <a:pt x="0" y="32615"/>
                </a:lnTo>
                <a:lnTo>
                  <a:pt x="75057" y="32615"/>
                </a:lnTo>
                <a:cubicBezTo>
                  <a:pt x="73819" y="28007"/>
                  <a:pt x="70640" y="23959"/>
                  <a:pt x="65985" y="21768"/>
                </a:cubicBezTo>
                <a:cubicBezTo>
                  <a:pt x="63680" y="20692"/>
                  <a:pt x="61256" y="20183"/>
                  <a:pt x="58871" y="20183"/>
                </a:cubicBezTo>
                <a:cubicBezTo>
                  <a:pt x="56981" y="20183"/>
                  <a:pt x="55116" y="20503"/>
                  <a:pt x="53352" y="21113"/>
                </a:cubicBezTo>
                <a:cubicBezTo>
                  <a:pt x="51566" y="13255"/>
                  <a:pt x="46328" y="6266"/>
                  <a:pt x="38470" y="2575"/>
                </a:cubicBezTo>
                <a:cubicBezTo>
                  <a:pt x="34746" y="828"/>
                  <a:pt x="30828" y="1"/>
                  <a:pt x="26971" y="1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2010934" y="4642982"/>
            <a:ext cx="1937483" cy="500521"/>
          </a:xfrm>
          <a:custGeom>
            <a:avLst/>
            <a:gdLst/>
            <a:ahLst/>
            <a:cxnLst/>
            <a:rect l="l" t="t" r="r" b="b"/>
            <a:pathLst>
              <a:path w="59984" h="15496" extrusionOk="0">
                <a:moveTo>
                  <a:pt x="8620" y="0"/>
                </a:moveTo>
                <a:cubicBezTo>
                  <a:pt x="6622" y="0"/>
                  <a:pt x="4637" y="834"/>
                  <a:pt x="3227" y="2459"/>
                </a:cubicBezTo>
                <a:cubicBezTo>
                  <a:pt x="988" y="5042"/>
                  <a:pt x="941" y="8769"/>
                  <a:pt x="2893" y="11400"/>
                </a:cubicBezTo>
                <a:cubicBezTo>
                  <a:pt x="2608" y="11662"/>
                  <a:pt x="2334" y="11948"/>
                  <a:pt x="2072" y="12245"/>
                </a:cubicBezTo>
                <a:cubicBezTo>
                  <a:pt x="1203" y="13246"/>
                  <a:pt x="512" y="14341"/>
                  <a:pt x="0" y="15496"/>
                </a:cubicBezTo>
                <a:lnTo>
                  <a:pt x="59984" y="15496"/>
                </a:lnTo>
                <a:cubicBezTo>
                  <a:pt x="58853" y="11960"/>
                  <a:pt x="56781" y="8685"/>
                  <a:pt x="53769" y="6066"/>
                </a:cubicBezTo>
                <a:cubicBezTo>
                  <a:pt x="49777" y="2603"/>
                  <a:pt x="44856" y="905"/>
                  <a:pt x="39958" y="905"/>
                </a:cubicBezTo>
                <a:cubicBezTo>
                  <a:pt x="34060" y="905"/>
                  <a:pt x="28196" y="3367"/>
                  <a:pt x="24027" y="8174"/>
                </a:cubicBezTo>
                <a:cubicBezTo>
                  <a:pt x="23967" y="8233"/>
                  <a:pt x="23932" y="8304"/>
                  <a:pt x="23872" y="8364"/>
                </a:cubicBezTo>
                <a:cubicBezTo>
                  <a:pt x="22789" y="9138"/>
                  <a:pt x="21777" y="9995"/>
                  <a:pt x="20860" y="10960"/>
                </a:cubicBezTo>
                <a:cubicBezTo>
                  <a:pt x="20848" y="10948"/>
                  <a:pt x="20836" y="10936"/>
                  <a:pt x="20824" y="10924"/>
                </a:cubicBezTo>
                <a:cubicBezTo>
                  <a:pt x="19288" y="9578"/>
                  <a:pt x="17526" y="8674"/>
                  <a:pt x="15681" y="8162"/>
                </a:cubicBezTo>
                <a:cubicBezTo>
                  <a:pt x="16014" y="5840"/>
                  <a:pt x="15216" y="3399"/>
                  <a:pt x="13311" y="1756"/>
                </a:cubicBezTo>
                <a:cubicBezTo>
                  <a:pt x="11954" y="577"/>
                  <a:pt x="10283" y="0"/>
                  <a:pt x="8620" y="0"/>
                </a:cubicBezTo>
                <a:close/>
              </a:path>
            </a:pathLst>
          </a:custGeom>
          <a:solidFill>
            <a:srgbClr val="FFFFFF">
              <a:alpha val="44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36"/>
          <p:cNvGrpSpPr/>
          <p:nvPr/>
        </p:nvGrpSpPr>
        <p:grpSpPr>
          <a:xfrm flipH="1">
            <a:off x="8087888" y="3307425"/>
            <a:ext cx="935500" cy="1873825"/>
            <a:chOff x="8208488" y="3307425"/>
            <a:chExt cx="935500" cy="1873825"/>
          </a:xfrm>
        </p:grpSpPr>
        <p:sp>
          <p:nvSpPr>
            <p:cNvPr id="318" name="Google Shape;318;p36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rgbClr val="439D8A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>
            <a:spLocks noGrp="1"/>
          </p:cNvSpPr>
          <p:nvPr>
            <p:ph type="title"/>
          </p:nvPr>
        </p:nvSpPr>
        <p:spPr>
          <a:xfrm>
            <a:off x="717525" y="54275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36" name="Google Shape;336;p37"/>
          <p:cNvGrpSpPr/>
          <p:nvPr/>
        </p:nvGrpSpPr>
        <p:grpSpPr>
          <a:xfrm>
            <a:off x="1" y="2854047"/>
            <a:ext cx="9144001" cy="2289456"/>
            <a:chOff x="271750" y="2423875"/>
            <a:chExt cx="7077400" cy="1772025"/>
          </a:xfrm>
        </p:grpSpPr>
        <p:sp>
          <p:nvSpPr>
            <p:cNvPr id="337" name="Google Shape;337;p37"/>
            <p:cNvSpPr/>
            <p:nvPr/>
          </p:nvSpPr>
          <p:spPr>
            <a:xfrm>
              <a:off x="277700" y="2423875"/>
              <a:ext cx="7071450" cy="1772025"/>
            </a:xfrm>
            <a:custGeom>
              <a:avLst/>
              <a:gdLst/>
              <a:ahLst/>
              <a:cxnLst/>
              <a:rect l="l" t="t" r="r" b="b"/>
              <a:pathLst>
                <a:path w="282858" h="70881" extrusionOk="0">
                  <a:moveTo>
                    <a:pt x="57528" y="1"/>
                  </a:moveTo>
                  <a:cubicBezTo>
                    <a:pt x="37107" y="1"/>
                    <a:pt x="17867" y="6326"/>
                    <a:pt x="1" y="16029"/>
                  </a:cubicBezTo>
                  <a:lnTo>
                    <a:pt x="1" y="70881"/>
                  </a:lnTo>
                  <a:lnTo>
                    <a:pt x="282857" y="70881"/>
                  </a:lnTo>
                  <a:lnTo>
                    <a:pt x="282857" y="53831"/>
                  </a:lnTo>
                  <a:cubicBezTo>
                    <a:pt x="276183" y="53941"/>
                    <a:pt x="269511" y="54030"/>
                    <a:pt x="262852" y="54030"/>
                  </a:cubicBezTo>
                  <a:cubicBezTo>
                    <a:pt x="230491" y="54030"/>
                    <a:pt x="198425" y="51930"/>
                    <a:pt x="167736" y="39913"/>
                  </a:cubicBezTo>
                  <a:cubicBezTo>
                    <a:pt x="131005" y="25530"/>
                    <a:pt x="101025" y="967"/>
                    <a:pt x="59794" y="27"/>
                  </a:cubicBezTo>
                  <a:cubicBezTo>
                    <a:pt x="59037" y="10"/>
                    <a:pt x="58282" y="1"/>
                    <a:pt x="5752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71750" y="3380525"/>
              <a:ext cx="1876450" cy="815375"/>
            </a:xfrm>
            <a:custGeom>
              <a:avLst/>
              <a:gdLst/>
              <a:ahLst/>
              <a:cxnLst/>
              <a:rect l="l" t="t" r="r" b="b"/>
              <a:pathLst>
                <a:path w="75058" h="32615" extrusionOk="0">
                  <a:moveTo>
                    <a:pt x="26971" y="1"/>
                  </a:moveTo>
                  <a:cubicBezTo>
                    <a:pt x="16792" y="1"/>
                    <a:pt x="7040" y="5763"/>
                    <a:pt x="2429" y="15589"/>
                  </a:cubicBezTo>
                  <a:cubicBezTo>
                    <a:pt x="2382" y="15684"/>
                    <a:pt x="2358" y="15779"/>
                    <a:pt x="2310" y="15875"/>
                  </a:cubicBezTo>
                  <a:cubicBezTo>
                    <a:pt x="1453" y="16946"/>
                    <a:pt x="679" y="18065"/>
                    <a:pt x="0" y="19244"/>
                  </a:cubicBezTo>
                  <a:lnTo>
                    <a:pt x="0" y="32615"/>
                  </a:lnTo>
                  <a:lnTo>
                    <a:pt x="75057" y="32615"/>
                  </a:lnTo>
                  <a:cubicBezTo>
                    <a:pt x="73819" y="28007"/>
                    <a:pt x="70640" y="23959"/>
                    <a:pt x="65985" y="21768"/>
                  </a:cubicBezTo>
                  <a:cubicBezTo>
                    <a:pt x="63680" y="20692"/>
                    <a:pt x="61256" y="20183"/>
                    <a:pt x="58871" y="20183"/>
                  </a:cubicBezTo>
                  <a:cubicBezTo>
                    <a:pt x="56981" y="20183"/>
                    <a:pt x="55116" y="20503"/>
                    <a:pt x="53352" y="21113"/>
                  </a:cubicBezTo>
                  <a:cubicBezTo>
                    <a:pt x="51566" y="13255"/>
                    <a:pt x="46328" y="6266"/>
                    <a:pt x="38470" y="2575"/>
                  </a:cubicBezTo>
                  <a:cubicBezTo>
                    <a:pt x="34746" y="828"/>
                    <a:pt x="30828" y="1"/>
                    <a:pt x="26971" y="1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1828200" y="3808500"/>
              <a:ext cx="1499600" cy="387400"/>
            </a:xfrm>
            <a:custGeom>
              <a:avLst/>
              <a:gdLst/>
              <a:ahLst/>
              <a:cxnLst/>
              <a:rect l="l" t="t" r="r" b="b"/>
              <a:pathLst>
                <a:path w="59984" h="15496" extrusionOk="0">
                  <a:moveTo>
                    <a:pt x="8620" y="0"/>
                  </a:moveTo>
                  <a:cubicBezTo>
                    <a:pt x="6622" y="0"/>
                    <a:pt x="4637" y="834"/>
                    <a:pt x="3227" y="2459"/>
                  </a:cubicBezTo>
                  <a:cubicBezTo>
                    <a:pt x="988" y="5042"/>
                    <a:pt x="941" y="8769"/>
                    <a:pt x="2893" y="11400"/>
                  </a:cubicBezTo>
                  <a:cubicBezTo>
                    <a:pt x="2608" y="11662"/>
                    <a:pt x="2334" y="11948"/>
                    <a:pt x="2072" y="12245"/>
                  </a:cubicBezTo>
                  <a:cubicBezTo>
                    <a:pt x="1203" y="13246"/>
                    <a:pt x="512" y="14341"/>
                    <a:pt x="0" y="15496"/>
                  </a:cubicBezTo>
                  <a:lnTo>
                    <a:pt x="59984" y="15496"/>
                  </a:lnTo>
                  <a:cubicBezTo>
                    <a:pt x="58853" y="11960"/>
                    <a:pt x="56781" y="8685"/>
                    <a:pt x="53769" y="6066"/>
                  </a:cubicBezTo>
                  <a:cubicBezTo>
                    <a:pt x="49777" y="2603"/>
                    <a:pt x="44856" y="905"/>
                    <a:pt x="39958" y="905"/>
                  </a:cubicBezTo>
                  <a:cubicBezTo>
                    <a:pt x="34060" y="905"/>
                    <a:pt x="28196" y="3367"/>
                    <a:pt x="24027" y="8174"/>
                  </a:cubicBezTo>
                  <a:cubicBezTo>
                    <a:pt x="23967" y="8233"/>
                    <a:pt x="23932" y="8304"/>
                    <a:pt x="23872" y="8364"/>
                  </a:cubicBezTo>
                  <a:cubicBezTo>
                    <a:pt x="22789" y="9138"/>
                    <a:pt x="21777" y="9995"/>
                    <a:pt x="20860" y="10960"/>
                  </a:cubicBezTo>
                  <a:cubicBezTo>
                    <a:pt x="20848" y="10948"/>
                    <a:pt x="20836" y="10936"/>
                    <a:pt x="20824" y="10924"/>
                  </a:cubicBezTo>
                  <a:cubicBezTo>
                    <a:pt x="19288" y="9578"/>
                    <a:pt x="17526" y="8674"/>
                    <a:pt x="15681" y="8162"/>
                  </a:cubicBezTo>
                  <a:cubicBezTo>
                    <a:pt x="16014" y="5840"/>
                    <a:pt x="15216" y="3399"/>
                    <a:pt x="13311" y="1756"/>
                  </a:cubicBezTo>
                  <a:cubicBezTo>
                    <a:pt x="11954" y="577"/>
                    <a:pt x="10283" y="0"/>
                    <a:pt x="8620" y="0"/>
                  </a:cubicBezTo>
                  <a:close/>
                </a:path>
              </a:pathLst>
            </a:custGeom>
            <a:solidFill>
              <a:srgbClr val="FFFFFF">
                <a:alpha val="44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15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2" name="Google Shape;342;p38"/>
          <p:cNvGrpSpPr/>
          <p:nvPr/>
        </p:nvGrpSpPr>
        <p:grpSpPr>
          <a:xfrm rot="-3108865">
            <a:off x="377868" y="4286613"/>
            <a:ext cx="448943" cy="711247"/>
            <a:chOff x="-1904298" y="1056455"/>
            <a:chExt cx="581725" cy="921611"/>
          </a:xfrm>
        </p:grpSpPr>
        <p:sp>
          <p:nvSpPr>
            <p:cNvPr id="343" name="Google Shape;343;p38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38"/>
          <p:cNvGrpSpPr/>
          <p:nvPr/>
        </p:nvGrpSpPr>
        <p:grpSpPr>
          <a:xfrm rot="-2014239">
            <a:off x="604038" y="4210956"/>
            <a:ext cx="687216" cy="635164"/>
            <a:chOff x="-1855532" y="1600966"/>
            <a:chExt cx="890361" cy="822923"/>
          </a:xfrm>
        </p:grpSpPr>
        <p:sp>
          <p:nvSpPr>
            <p:cNvPr id="346" name="Google Shape;346;p38"/>
            <p:cNvSpPr/>
            <p:nvPr/>
          </p:nvSpPr>
          <p:spPr>
            <a:xfrm>
              <a:off x="-1855532" y="1600966"/>
              <a:ext cx="890361" cy="822923"/>
            </a:xfrm>
            <a:custGeom>
              <a:avLst/>
              <a:gdLst/>
              <a:ahLst/>
              <a:cxnLst/>
              <a:rect l="l" t="t" r="r" b="b"/>
              <a:pathLst>
                <a:path w="58461" h="54033" extrusionOk="0">
                  <a:moveTo>
                    <a:pt x="47321" y="1"/>
                  </a:moveTo>
                  <a:cubicBezTo>
                    <a:pt x="40441" y="1"/>
                    <a:pt x="37679" y="10881"/>
                    <a:pt x="33040" y="10881"/>
                  </a:cubicBezTo>
                  <a:cubicBezTo>
                    <a:pt x="32537" y="10881"/>
                    <a:pt x="32012" y="10754"/>
                    <a:pt x="31457" y="10470"/>
                  </a:cubicBezTo>
                  <a:cubicBezTo>
                    <a:pt x="28833" y="9132"/>
                    <a:pt x="29046" y="767"/>
                    <a:pt x="24301" y="767"/>
                  </a:cubicBezTo>
                  <a:cubicBezTo>
                    <a:pt x="23556" y="767"/>
                    <a:pt x="22689" y="973"/>
                    <a:pt x="21670" y="1445"/>
                  </a:cubicBezTo>
                  <a:cubicBezTo>
                    <a:pt x="14944" y="4554"/>
                    <a:pt x="18014" y="15188"/>
                    <a:pt x="14423" y="15188"/>
                  </a:cubicBezTo>
                  <a:cubicBezTo>
                    <a:pt x="14149" y="15188"/>
                    <a:pt x="13837" y="15126"/>
                    <a:pt x="13479" y="14994"/>
                  </a:cubicBezTo>
                  <a:cubicBezTo>
                    <a:pt x="13466" y="14995"/>
                    <a:pt x="13454" y="14995"/>
                    <a:pt x="13442" y="14995"/>
                  </a:cubicBezTo>
                  <a:cubicBezTo>
                    <a:pt x="13056" y="14995"/>
                    <a:pt x="12597" y="14648"/>
                    <a:pt x="12193" y="14601"/>
                  </a:cubicBezTo>
                  <a:cubicBezTo>
                    <a:pt x="11921" y="14565"/>
                    <a:pt x="11656" y="14547"/>
                    <a:pt x="11398" y="14547"/>
                  </a:cubicBezTo>
                  <a:cubicBezTo>
                    <a:pt x="5868" y="14547"/>
                    <a:pt x="3575" y="22683"/>
                    <a:pt x="2596" y="26960"/>
                  </a:cubicBezTo>
                  <a:cubicBezTo>
                    <a:pt x="1" y="38140"/>
                    <a:pt x="3632" y="48629"/>
                    <a:pt x="3704" y="48677"/>
                  </a:cubicBezTo>
                  <a:cubicBezTo>
                    <a:pt x="8356" y="51599"/>
                    <a:pt x="14802" y="54033"/>
                    <a:pt x="20602" y="54033"/>
                  </a:cubicBezTo>
                  <a:cubicBezTo>
                    <a:pt x="22862" y="54033"/>
                    <a:pt x="25025" y="53663"/>
                    <a:pt x="26945" y="52809"/>
                  </a:cubicBezTo>
                  <a:cubicBezTo>
                    <a:pt x="34374" y="49499"/>
                    <a:pt x="30564" y="43272"/>
                    <a:pt x="30445" y="42355"/>
                  </a:cubicBezTo>
                  <a:cubicBezTo>
                    <a:pt x="30087" y="39653"/>
                    <a:pt x="31775" y="39051"/>
                    <a:pt x="33805" y="39051"/>
                  </a:cubicBezTo>
                  <a:cubicBezTo>
                    <a:pt x="35353" y="39051"/>
                    <a:pt x="37101" y="39402"/>
                    <a:pt x="38291" y="39438"/>
                  </a:cubicBezTo>
                  <a:cubicBezTo>
                    <a:pt x="38426" y="39442"/>
                    <a:pt x="38560" y="39444"/>
                    <a:pt x="38694" y="39444"/>
                  </a:cubicBezTo>
                  <a:cubicBezTo>
                    <a:pt x="43697" y="39444"/>
                    <a:pt x="48722" y="36430"/>
                    <a:pt x="47864" y="30830"/>
                  </a:cubicBezTo>
                  <a:cubicBezTo>
                    <a:pt x="47185" y="26484"/>
                    <a:pt x="43578" y="24353"/>
                    <a:pt x="49531" y="18495"/>
                  </a:cubicBezTo>
                  <a:cubicBezTo>
                    <a:pt x="58461" y="9708"/>
                    <a:pt x="54186" y="695"/>
                    <a:pt x="48043" y="40"/>
                  </a:cubicBezTo>
                  <a:cubicBezTo>
                    <a:pt x="47797" y="14"/>
                    <a:pt x="47556" y="1"/>
                    <a:pt x="4732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-1801299" y="1673750"/>
              <a:ext cx="648448" cy="672557"/>
            </a:xfrm>
            <a:custGeom>
              <a:avLst/>
              <a:gdLst/>
              <a:ahLst/>
              <a:cxnLst/>
              <a:rect l="l" t="t" r="r" b="b"/>
              <a:pathLst>
                <a:path w="42577" h="44160" extrusionOk="0">
                  <a:moveTo>
                    <a:pt x="20562" y="1"/>
                  </a:moveTo>
                  <a:cubicBezTo>
                    <a:pt x="20402" y="1"/>
                    <a:pt x="20242" y="87"/>
                    <a:pt x="20181" y="286"/>
                  </a:cubicBezTo>
                  <a:cubicBezTo>
                    <a:pt x="19014" y="4024"/>
                    <a:pt x="18645" y="7906"/>
                    <a:pt x="18645" y="11823"/>
                  </a:cubicBezTo>
                  <a:cubicBezTo>
                    <a:pt x="18645" y="16121"/>
                    <a:pt x="19026" y="20431"/>
                    <a:pt x="17776" y="24622"/>
                  </a:cubicBezTo>
                  <a:cubicBezTo>
                    <a:pt x="17752" y="24705"/>
                    <a:pt x="17752" y="24789"/>
                    <a:pt x="17776" y="24848"/>
                  </a:cubicBezTo>
                  <a:cubicBezTo>
                    <a:pt x="12656" y="28956"/>
                    <a:pt x="7822" y="33397"/>
                    <a:pt x="3762" y="38528"/>
                  </a:cubicBezTo>
                  <a:cubicBezTo>
                    <a:pt x="4298" y="35540"/>
                    <a:pt x="3631" y="32516"/>
                    <a:pt x="3465" y="29492"/>
                  </a:cubicBezTo>
                  <a:cubicBezTo>
                    <a:pt x="3262" y="25693"/>
                    <a:pt x="3607" y="21931"/>
                    <a:pt x="5060" y="18395"/>
                  </a:cubicBezTo>
                  <a:cubicBezTo>
                    <a:pt x="5175" y="18100"/>
                    <a:pt x="4939" y="17910"/>
                    <a:pt x="4689" y="17910"/>
                  </a:cubicBezTo>
                  <a:cubicBezTo>
                    <a:pt x="4524" y="17910"/>
                    <a:pt x="4354" y="17992"/>
                    <a:pt x="4274" y="18181"/>
                  </a:cubicBezTo>
                  <a:cubicBezTo>
                    <a:pt x="2988" y="21348"/>
                    <a:pt x="2548" y="24693"/>
                    <a:pt x="2607" y="28098"/>
                  </a:cubicBezTo>
                  <a:cubicBezTo>
                    <a:pt x="2679" y="31885"/>
                    <a:pt x="3822" y="35814"/>
                    <a:pt x="2703" y="39517"/>
                  </a:cubicBezTo>
                  <a:cubicBezTo>
                    <a:pt x="2667" y="39659"/>
                    <a:pt x="2691" y="39767"/>
                    <a:pt x="2762" y="39862"/>
                  </a:cubicBezTo>
                  <a:cubicBezTo>
                    <a:pt x="1869" y="41064"/>
                    <a:pt x="1000" y="42291"/>
                    <a:pt x="190" y="43565"/>
                  </a:cubicBezTo>
                  <a:cubicBezTo>
                    <a:pt x="0" y="43871"/>
                    <a:pt x="281" y="44160"/>
                    <a:pt x="562" y="44160"/>
                  </a:cubicBezTo>
                  <a:cubicBezTo>
                    <a:pt x="686" y="44160"/>
                    <a:pt x="809" y="44104"/>
                    <a:pt x="893" y="43969"/>
                  </a:cubicBezTo>
                  <a:cubicBezTo>
                    <a:pt x="1988" y="42219"/>
                    <a:pt x="3203" y="40540"/>
                    <a:pt x="4477" y="38933"/>
                  </a:cubicBezTo>
                  <a:cubicBezTo>
                    <a:pt x="4665" y="38923"/>
                    <a:pt x="4852" y="38919"/>
                    <a:pt x="5039" y="38919"/>
                  </a:cubicBezTo>
                  <a:cubicBezTo>
                    <a:pt x="8447" y="38919"/>
                    <a:pt x="11650" y="40492"/>
                    <a:pt x="15025" y="40910"/>
                  </a:cubicBezTo>
                  <a:cubicBezTo>
                    <a:pt x="15977" y="41029"/>
                    <a:pt x="16929" y="41086"/>
                    <a:pt x="17878" y="41086"/>
                  </a:cubicBezTo>
                  <a:cubicBezTo>
                    <a:pt x="19862" y="41086"/>
                    <a:pt x="21836" y="40837"/>
                    <a:pt x="23777" y="40386"/>
                  </a:cubicBezTo>
                  <a:cubicBezTo>
                    <a:pt x="24256" y="40274"/>
                    <a:pt x="24099" y="39590"/>
                    <a:pt x="23657" y="39590"/>
                  </a:cubicBezTo>
                  <a:cubicBezTo>
                    <a:pt x="23627" y="39590"/>
                    <a:pt x="23595" y="39593"/>
                    <a:pt x="23562" y="39600"/>
                  </a:cubicBezTo>
                  <a:cubicBezTo>
                    <a:pt x="21684" y="40042"/>
                    <a:pt x="19777" y="40275"/>
                    <a:pt x="17868" y="40275"/>
                  </a:cubicBezTo>
                  <a:cubicBezTo>
                    <a:pt x="16281" y="40275"/>
                    <a:pt x="14694" y="40114"/>
                    <a:pt x="13120" y="39778"/>
                  </a:cubicBezTo>
                  <a:cubicBezTo>
                    <a:pt x="10418" y="39207"/>
                    <a:pt x="7882" y="38147"/>
                    <a:pt x="5119" y="38124"/>
                  </a:cubicBezTo>
                  <a:cubicBezTo>
                    <a:pt x="9632" y="32647"/>
                    <a:pt x="15037" y="27991"/>
                    <a:pt x="20657" y="23622"/>
                  </a:cubicBezTo>
                  <a:cubicBezTo>
                    <a:pt x="20693" y="23634"/>
                    <a:pt x="20717" y="23657"/>
                    <a:pt x="20764" y="23669"/>
                  </a:cubicBezTo>
                  <a:cubicBezTo>
                    <a:pt x="23741" y="24158"/>
                    <a:pt x="26479" y="25479"/>
                    <a:pt x="29503" y="25872"/>
                  </a:cubicBezTo>
                  <a:cubicBezTo>
                    <a:pt x="30510" y="26003"/>
                    <a:pt x="31519" y="26065"/>
                    <a:pt x="32526" y="26065"/>
                  </a:cubicBezTo>
                  <a:cubicBezTo>
                    <a:pt x="34258" y="26065"/>
                    <a:pt x="35986" y="25882"/>
                    <a:pt x="37695" y="25551"/>
                  </a:cubicBezTo>
                  <a:cubicBezTo>
                    <a:pt x="38177" y="25461"/>
                    <a:pt x="38015" y="24769"/>
                    <a:pt x="37566" y="24769"/>
                  </a:cubicBezTo>
                  <a:cubicBezTo>
                    <a:pt x="37539" y="24769"/>
                    <a:pt x="37510" y="24771"/>
                    <a:pt x="37481" y="24777"/>
                  </a:cubicBezTo>
                  <a:cubicBezTo>
                    <a:pt x="35839" y="25091"/>
                    <a:pt x="34184" y="25260"/>
                    <a:pt x="32529" y="25260"/>
                  </a:cubicBezTo>
                  <a:cubicBezTo>
                    <a:pt x="31109" y="25260"/>
                    <a:pt x="29689" y="25136"/>
                    <a:pt x="28277" y="24872"/>
                  </a:cubicBezTo>
                  <a:cubicBezTo>
                    <a:pt x="25955" y="24431"/>
                    <a:pt x="23788" y="23455"/>
                    <a:pt x="21479" y="22991"/>
                  </a:cubicBezTo>
                  <a:cubicBezTo>
                    <a:pt x="21872" y="22693"/>
                    <a:pt x="22253" y="22395"/>
                    <a:pt x="22645" y="22098"/>
                  </a:cubicBezTo>
                  <a:cubicBezTo>
                    <a:pt x="29956" y="16538"/>
                    <a:pt x="37481" y="10965"/>
                    <a:pt x="42386" y="3036"/>
                  </a:cubicBezTo>
                  <a:cubicBezTo>
                    <a:pt x="42576" y="2730"/>
                    <a:pt x="42301" y="2441"/>
                    <a:pt x="42023" y="2441"/>
                  </a:cubicBezTo>
                  <a:cubicBezTo>
                    <a:pt x="41901" y="2441"/>
                    <a:pt x="41779" y="2497"/>
                    <a:pt x="41695" y="2631"/>
                  </a:cubicBezTo>
                  <a:cubicBezTo>
                    <a:pt x="36385" y="11192"/>
                    <a:pt x="27991" y="16954"/>
                    <a:pt x="20145" y="22991"/>
                  </a:cubicBezTo>
                  <a:cubicBezTo>
                    <a:pt x="19681" y="23360"/>
                    <a:pt x="19216" y="23717"/>
                    <a:pt x="18740" y="24086"/>
                  </a:cubicBezTo>
                  <a:cubicBezTo>
                    <a:pt x="19645" y="20538"/>
                    <a:pt x="19514" y="16919"/>
                    <a:pt x="19467" y="13263"/>
                  </a:cubicBezTo>
                  <a:cubicBezTo>
                    <a:pt x="19395" y="8941"/>
                    <a:pt x="19669" y="4655"/>
                    <a:pt x="20955" y="500"/>
                  </a:cubicBezTo>
                  <a:cubicBezTo>
                    <a:pt x="21048" y="199"/>
                    <a:pt x="20804" y="1"/>
                    <a:pt x="2056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8"/>
          <p:cNvSpPr/>
          <p:nvPr/>
        </p:nvSpPr>
        <p:spPr>
          <a:xfrm flipH="1">
            <a:off x="578963" y="4441778"/>
            <a:ext cx="2817107" cy="719102"/>
          </a:xfrm>
          <a:custGeom>
            <a:avLst/>
            <a:gdLst/>
            <a:ahLst/>
            <a:cxnLst/>
            <a:rect l="l" t="t" r="r" b="b"/>
            <a:pathLst>
              <a:path w="90025" h="22980" extrusionOk="0">
                <a:moveTo>
                  <a:pt x="45816" y="1"/>
                </a:moveTo>
                <a:cubicBezTo>
                  <a:pt x="39946" y="1"/>
                  <a:pt x="34946" y="4358"/>
                  <a:pt x="32934" y="10502"/>
                </a:cubicBezTo>
                <a:cubicBezTo>
                  <a:pt x="30469" y="8097"/>
                  <a:pt x="27100" y="6609"/>
                  <a:pt x="23373" y="6609"/>
                </a:cubicBezTo>
                <a:cubicBezTo>
                  <a:pt x="16634" y="6609"/>
                  <a:pt x="11038" y="11490"/>
                  <a:pt x="9907" y="17920"/>
                </a:cubicBezTo>
                <a:cubicBezTo>
                  <a:pt x="8990" y="17467"/>
                  <a:pt x="7966" y="17193"/>
                  <a:pt x="6871" y="17193"/>
                </a:cubicBezTo>
                <a:cubicBezTo>
                  <a:pt x="3430" y="17193"/>
                  <a:pt x="584" y="19694"/>
                  <a:pt x="1" y="22980"/>
                </a:cubicBezTo>
                <a:lnTo>
                  <a:pt x="90012" y="22980"/>
                </a:lnTo>
                <a:cubicBezTo>
                  <a:pt x="90012" y="22968"/>
                  <a:pt x="90024" y="22956"/>
                  <a:pt x="90024" y="22956"/>
                </a:cubicBezTo>
                <a:cubicBezTo>
                  <a:pt x="90024" y="17574"/>
                  <a:pt x="85655" y="13205"/>
                  <a:pt x="80273" y="13205"/>
                </a:cubicBezTo>
                <a:cubicBezTo>
                  <a:pt x="78916" y="13205"/>
                  <a:pt x="77618" y="13491"/>
                  <a:pt x="76439" y="14002"/>
                </a:cubicBezTo>
                <a:cubicBezTo>
                  <a:pt x="74879" y="8407"/>
                  <a:pt x="69772" y="4299"/>
                  <a:pt x="63688" y="4299"/>
                </a:cubicBezTo>
                <a:cubicBezTo>
                  <a:pt x="61116" y="4299"/>
                  <a:pt x="58723" y="5049"/>
                  <a:pt x="56699" y="6311"/>
                </a:cubicBezTo>
                <a:cubicBezTo>
                  <a:pt x="54163" y="2477"/>
                  <a:pt x="50233" y="1"/>
                  <a:pt x="45816" y="1"/>
                </a:cubicBezTo>
                <a:close/>
              </a:path>
            </a:pathLst>
          </a:custGeom>
          <a:solidFill>
            <a:srgbClr val="9FE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 flipH="1">
            <a:off x="154419" y="4816944"/>
            <a:ext cx="1347267" cy="343936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 flipH="1">
            <a:off x="1797672" y="4877626"/>
            <a:ext cx="1109502" cy="283238"/>
          </a:xfrm>
          <a:custGeom>
            <a:avLst/>
            <a:gdLst/>
            <a:ahLst/>
            <a:cxnLst/>
            <a:rect l="l" t="t" r="r" b="b"/>
            <a:pathLst>
              <a:path w="43054" h="10991" extrusionOk="0">
                <a:moveTo>
                  <a:pt x="21920" y="1"/>
                </a:moveTo>
                <a:cubicBezTo>
                  <a:pt x="19110" y="1"/>
                  <a:pt x="16717" y="2084"/>
                  <a:pt x="15753" y="5025"/>
                </a:cubicBezTo>
                <a:cubicBezTo>
                  <a:pt x="14574" y="3882"/>
                  <a:pt x="12967" y="3168"/>
                  <a:pt x="11181" y="3168"/>
                </a:cubicBezTo>
                <a:cubicBezTo>
                  <a:pt x="7954" y="3168"/>
                  <a:pt x="5275" y="5502"/>
                  <a:pt x="4739" y="8573"/>
                </a:cubicBezTo>
                <a:cubicBezTo>
                  <a:pt x="4299" y="8359"/>
                  <a:pt x="3811" y="8228"/>
                  <a:pt x="3287" y="8228"/>
                </a:cubicBezTo>
                <a:cubicBezTo>
                  <a:pt x="1644" y="8228"/>
                  <a:pt x="275" y="9419"/>
                  <a:pt x="1" y="10990"/>
                </a:cubicBezTo>
                <a:lnTo>
                  <a:pt x="43054" y="10990"/>
                </a:lnTo>
                <a:cubicBezTo>
                  <a:pt x="43054" y="10990"/>
                  <a:pt x="43054" y="10990"/>
                  <a:pt x="43054" y="10978"/>
                </a:cubicBezTo>
                <a:cubicBezTo>
                  <a:pt x="43054" y="8407"/>
                  <a:pt x="40970" y="6323"/>
                  <a:pt x="38398" y="6323"/>
                </a:cubicBezTo>
                <a:cubicBezTo>
                  <a:pt x="37744" y="6323"/>
                  <a:pt x="37124" y="6454"/>
                  <a:pt x="36565" y="6704"/>
                </a:cubicBezTo>
                <a:cubicBezTo>
                  <a:pt x="35815" y="4025"/>
                  <a:pt x="33374" y="2061"/>
                  <a:pt x="30469" y="2061"/>
                </a:cubicBezTo>
                <a:cubicBezTo>
                  <a:pt x="29231" y="2061"/>
                  <a:pt x="28088" y="2418"/>
                  <a:pt x="27123" y="3025"/>
                </a:cubicBezTo>
                <a:cubicBezTo>
                  <a:pt x="25909" y="1191"/>
                  <a:pt x="24028" y="1"/>
                  <a:pt x="21920" y="1"/>
                </a:cubicBezTo>
                <a:close/>
              </a:path>
            </a:pathLst>
          </a:custGeom>
          <a:solidFill>
            <a:srgbClr val="40B4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53" name="Google Shape;353;p39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54" name="Google Shape;354;p39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CUSTOM_14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5649575" y="631441"/>
            <a:ext cx="2776800" cy="9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rgbClr val="053B5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ubTitle" idx="1"/>
          </p:nvPr>
        </p:nvSpPr>
        <p:spPr>
          <a:xfrm>
            <a:off x="6041400" y="2125150"/>
            <a:ext cx="2385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053B5C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40"/>
          <p:cNvSpPr txBox="1">
            <a:spLocks noGrp="1"/>
          </p:cNvSpPr>
          <p:nvPr>
            <p:ph type="title" idx="2"/>
          </p:nvPr>
        </p:nvSpPr>
        <p:spPr>
          <a:xfrm>
            <a:off x="5990200" y="1846425"/>
            <a:ext cx="24363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053B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2" name="Google Shape;362;p40"/>
          <p:cNvSpPr txBox="1"/>
          <p:nvPr/>
        </p:nvSpPr>
        <p:spPr>
          <a:xfrm>
            <a:off x="717525" y="542750"/>
            <a:ext cx="2826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lang="es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 and illustrations by </a:t>
            </a:r>
            <a:r>
              <a:rPr lang="es" sz="1000" b="1">
                <a:solidFill>
                  <a:srgbClr val="053B5C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Stories</a:t>
            </a:r>
            <a:endParaRPr sz="900"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anosverdes.co/como-reciclar-aceite-vegetal-de-cocina/" TargetMode="External"/><Relationship Id="rId3" Type="http://schemas.openxmlformats.org/officeDocument/2006/relationships/hyperlink" Target="https://www.younghouselove.com/younghouselovedotcompost/" TargetMode="External"/><Relationship Id="rId7" Type="http://schemas.openxmlformats.org/officeDocument/2006/relationships/hyperlink" Target="https://www.ecoembes.com/es/ciudadanos/envases-y-proceso-reciclaje/como-reciclar-bien/que-podemos-reciclar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eico.com/living/saving/life-hacks/11-household-items-you-should-be-recycling/" TargetMode="External"/><Relationship Id="rId5" Type="http://schemas.openxmlformats.org/officeDocument/2006/relationships/hyperlink" Target="https://blog.oxfamintermon.org/como-hacer-compost-casero/" TargetMode="External"/><Relationship Id="rId4" Type="http://schemas.openxmlformats.org/officeDocument/2006/relationships/hyperlink" Target="https://www.thespruce.com/compost-bin-from-plastic-storage-container-2539493" TargetMode="External"/><Relationship Id="rId9" Type="http://schemas.openxmlformats.org/officeDocument/2006/relationships/hyperlink" Target="https://ecoembesdudasreciclaje.es/donde-se-tira-la-arena-de-gat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lianmatteidesigninnovation0285/m/lianmatteidesigninnovation0285/1624537315533/7147c94c54b9a58d7c65595cd16afd3bbf8c703b?sender=6c7f6160-8e1b-4e84-a521-f793b557b869" TargetMode="External"/><Relationship Id="rId7" Type="http://schemas.openxmlformats.org/officeDocument/2006/relationships/hyperlink" Target="https://docs.google.com/presentation/d/173WXxrQaj6gqF_BzE4Cm1Dx-WSel9S3nu1lNeP1HHXs/edit#slide=id.gd663636695_0_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app.mural.co/t/lianmatteidesigninnovation0285/m/lianmatteidesigninnovation0285/1626297335287/3d87c1d507d5489007646c0e36383b9a13ea24f9?sender=a82f85aa-f992-4e65-b672-dbdd8287dd62" TargetMode="External"/><Relationship Id="rId5" Type="http://schemas.openxmlformats.org/officeDocument/2006/relationships/hyperlink" Target="https://app.mural.co/t/lianmatteidesigninnovation0285/m/lianmatteidesigninnovation0285/1625837835361/2371f782b011c495a5370c92667ac87456eee35f?sender=edd67c69-9859-4553-9f7a-7587b9ffe98b" TargetMode="External"/><Relationship Id="rId4" Type="http://schemas.openxmlformats.org/officeDocument/2006/relationships/hyperlink" Target="https://app.mural.co/t/lianmatteidesigninnovation0285/m/lianmatteidesigninnovation0285/1625076767130/0ce61db649b72f7761f7f3533ce96d2d895486bb?sender=398c655d-3638-4dd7-96f6-4d04f9c61f1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title"/>
          </p:nvPr>
        </p:nvSpPr>
        <p:spPr>
          <a:xfrm>
            <a:off x="-1143250" y="808925"/>
            <a:ext cx="70362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RECICLAJE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 EN CASA</a:t>
            </a:r>
            <a:endParaRPr sz="5000"/>
          </a:p>
        </p:txBody>
      </p:sp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762" y="808937"/>
            <a:ext cx="2982125" cy="298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42"/>
          <p:cNvGrpSpPr/>
          <p:nvPr/>
        </p:nvGrpSpPr>
        <p:grpSpPr>
          <a:xfrm rot="1398551" flipH="1">
            <a:off x="3311318" y="3945254"/>
            <a:ext cx="1522160" cy="1254196"/>
            <a:chOff x="698956" y="6526827"/>
            <a:chExt cx="1522132" cy="1254173"/>
          </a:xfrm>
        </p:grpSpPr>
        <p:grpSp>
          <p:nvGrpSpPr>
            <p:cNvPr id="371" name="Google Shape;371;p42"/>
            <p:cNvGrpSpPr/>
            <p:nvPr/>
          </p:nvGrpSpPr>
          <p:grpSpPr>
            <a:xfrm>
              <a:off x="970014" y="6599642"/>
              <a:ext cx="1251074" cy="1089966"/>
              <a:chOff x="2227541" y="6011760"/>
              <a:chExt cx="2864180" cy="2495343"/>
            </a:xfrm>
          </p:grpSpPr>
          <p:sp>
            <p:nvSpPr>
              <p:cNvPr id="372" name="Google Shape;372;p42"/>
              <p:cNvSpPr/>
              <p:nvPr/>
            </p:nvSpPr>
            <p:spPr>
              <a:xfrm rot="-1131582">
                <a:off x="2772277" y="6293752"/>
                <a:ext cx="2064072" cy="1922827"/>
              </a:xfrm>
              <a:custGeom>
                <a:avLst/>
                <a:gdLst/>
                <a:ahLst/>
                <a:cxnLst/>
                <a:rect l="l" t="t" r="r" b="b"/>
                <a:pathLst>
                  <a:path w="83428" h="77719" extrusionOk="0">
                    <a:moveTo>
                      <a:pt x="43744" y="1"/>
                    </a:moveTo>
                    <a:cubicBezTo>
                      <a:pt x="43607" y="1"/>
                      <a:pt x="43469" y="5"/>
                      <a:pt x="43328" y="15"/>
                    </a:cubicBezTo>
                    <a:cubicBezTo>
                      <a:pt x="39256" y="277"/>
                      <a:pt x="37779" y="4360"/>
                      <a:pt x="36839" y="7718"/>
                    </a:cubicBezTo>
                    <a:cubicBezTo>
                      <a:pt x="35589" y="12203"/>
                      <a:pt x="34968" y="18558"/>
                      <a:pt x="31040" y="18558"/>
                    </a:cubicBezTo>
                    <a:cubicBezTo>
                      <a:pt x="29952" y="18558"/>
                      <a:pt x="28611" y="18070"/>
                      <a:pt x="26933" y="16921"/>
                    </a:cubicBezTo>
                    <a:cubicBezTo>
                      <a:pt x="25614" y="16019"/>
                      <a:pt x="23908" y="14589"/>
                      <a:pt x="22178" y="14589"/>
                    </a:cubicBezTo>
                    <a:cubicBezTo>
                      <a:pt x="21830" y="14589"/>
                      <a:pt x="21481" y="14647"/>
                      <a:pt x="21134" y="14778"/>
                    </a:cubicBezTo>
                    <a:cubicBezTo>
                      <a:pt x="15276" y="16993"/>
                      <a:pt x="19075" y="24530"/>
                      <a:pt x="19753" y="28387"/>
                    </a:cubicBezTo>
                    <a:cubicBezTo>
                      <a:pt x="20166" y="30701"/>
                      <a:pt x="20096" y="34763"/>
                      <a:pt x="17456" y="34763"/>
                    </a:cubicBezTo>
                    <a:cubicBezTo>
                      <a:pt x="17054" y="34763"/>
                      <a:pt x="16592" y="34669"/>
                      <a:pt x="16062" y="34459"/>
                    </a:cubicBezTo>
                    <a:cubicBezTo>
                      <a:pt x="11365" y="32594"/>
                      <a:pt x="10296" y="26273"/>
                      <a:pt x="4770" y="26273"/>
                    </a:cubicBezTo>
                    <a:cubicBezTo>
                      <a:pt x="4512" y="26273"/>
                      <a:pt x="4244" y="26287"/>
                      <a:pt x="3966" y="26315"/>
                    </a:cubicBezTo>
                    <a:cubicBezTo>
                      <a:pt x="715" y="26649"/>
                      <a:pt x="1" y="29554"/>
                      <a:pt x="489" y="32328"/>
                    </a:cubicBezTo>
                    <a:cubicBezTo>
                      <a:pt x="1251" y="36555"/>
                      <a:pt x="3644" y="40222"/>
                      <a:pt x="5085" y="44211"/>
                    </a:cubicBezTo>
                    <a:cubicBezTo>
                      <a:pt x="6597" y="48390"/>
                      <a:pt x="7061" y="52997"/>
                      <a:pt x="6549" y="57403"/>
                    </a:cubicBezTo>
                    <a:cubicBezTo>
                      <a:pt x="6275" y="59784"/>
                      <a:pt x="4037" y="62999"/>
                      <a:pt x="4632" y="65380"/>
                    </a:cubicBezTo>
                    <a:cubicBezTo>
                      <a:pt x="5513" y="68856"/>
                      <a:pt x="12336" y="68321"/>
                      <a:pt x="15050" y="68797"/>
                    </a:cubicBezTo>
                    <a:cubicBezTo>
                      <a:pt x="18884" y="69476"/>
                      <a:pt x="22766" y="70095"/>
                      <a:pt x="26468" y="71345"/>
                    </a:cubicBezTo>
                    <a:cubicBezTo>
                      <a:pt x="30939" y="72847"/>
                      <a:pt x="38196" y="77718"/>
                      <a:pt x="44090" y="77718"/>
                    </a:cubicBezTo>
                    <a:cubicBezTo>
                      <a:pt x="46186" y="77718"/>
                      <a:pt x="48109" y="77102"/>
                      <a:pt x="49674" y="75500"/>
                    </a:cubicBezTo>
                    <a:cubicBezTo>
                      <a:pt x="51602" y="73524"/>
                      <a:pt x="50626" y="70488"/>
                      <a:pt x="49185" y="68559"/>
                    </a:cubicBezTo>
                    <a:cubicBezTo>
                      <a:pt x="47364" y="66130"/>
                      <a:pt x="44090" y="64594"/>
                      <a:pt x="42661" y="61856"/>
                    </a:cubicBezTo>
                    <a:cubicBezTo>
                      <a:pt x="41468" y="59570"/>
                      <a:pt x="43103" y="58980"/>
                      <a:pt x="45242" y="58980"/>
                    </a:cubicBezTo>
                    <a:cubicBezTo>
                      <a:pt x="47158" y="58980"/>
                      <a:pt x="49479" y="59453"/>
                      <a:pt x="50531" y="59605"/>
                    </a:cubicBezTo>
                    <a:cubicBezTo>
                      <a:pt x="52312" y="59861"/>
                      <a:pt x="54410" y="60234"/>
                      <a:pt x="56446" y="60234"/>
                    </a:cubicBezTo>
                    <a:cubicBezTo>
                      <a:pt x="59050" y="60234"/>
                      <a:pt x="61553" y="59624"/>
                      <a:pt x="63163" y="57379"/>
                    </a:cubicBezTo>
                    <a:cubicBezTo>
                      <a:pt x="66116" y="53271"/>
                      <a:pt x="61497" y="49068"/>
                      <a:pt x="58818" y="46354"/>
                    </a:cubicBezTo>
                    <a:cubicBezTo>
                      <a:pt x="55151" y="42627"/>
                      <a:pt x="56532" y="41246"/>
                      <a:pt x="59306" y="40817"/>
                    </a:cubicBezTo>
                    <a:cubicBezTo>
                      <a:pt x="60111" y="40689"/>
                      <a:pt x="61032" y="40643"/>
                      <a:pt x="61979" y="40643"/>
                    </a:cubicBezTo>
                    <a:cubicBezTo>
                      <a:pt x="63762" y="40643"/>
                      <a:pt x="65636" y="40807"/>
                      <a:pt x="66997" y="40901"/>
                    </a:cubicBezTo>
                    <a:cubicBezTo>
                      <a:pt x="68350" y="40991"/>
                      <a:pt x="70090" y="41137"/>
                      <a:pt x="71903" y="41137"/>
                    </a:cubicBezTo>
                    <a:cubicBezTo>
                      <a:pt x="76075" y="41137"/>
                      <a:pt x="80636" y="40364"/>
                      <a:pt x="81773" y="36364"/>
                    </a:cubicBezTo>
                    <a:cubicBezTo>
                      <a:pt x="83428" y="30578"/>
                      <a:pt x="75260" y="28090"/>
                      <a:pt x="71057" y="27816"/>
                    </a:cubicBezTo>
                    <a:cubicBezTo>
                      <a:pt x="69545" y="27720"/>
                      <a:pt x="66307" y="27518"/>
                      <a:pt x="65557" y="25863"/>
                    </a:cubicBezTo>
                    <a:cubicBezTo>
                      <a:pt x="64425" y="23339"/>
                      <a:pt x="68890" y="21386"/>
                      <a:pt x="70414" y="20291"/>
                    </a:cubicBezTo>
                    <a:cubicBezTo>
                      <a:pt x="73534" y="18029"/>
                      <a:pt x="75927" y="14493"/>
                      <a:pt x="76606" y="10659"/>
                    </a:cubicBezTo>
                    <a:cubicBezTo>
                      <a:pt x="77201" y="7313"/>
                      <a:pt x="75355" y="4337"/>
                      <a:pt x="72319" y="2920"/>
                    </a:cubicBezTo>
                    <a:cubicBezTo>
                      <a:pt x="71216" y="2408"/>
                      <a:pt x="70191" y="2186"/>
                      <a:pt x="69227" y="2186"/>
                    </a:cubicBezTo>
                    <a:cubicBezTo>
                      <a:pt x="63183" y="2186"/>
                      <a:pt x="59515" y="10924"/>
                      <a:pt x="53960" y="12135"/>
                    </a:cubicBezTo>
                    <a:cubicBezTo>
                      <a:pt x="53728" y="12186"/>
                      <a:pt x="53514" y="12210"/>
                      <a:pt x="53317" y="12210"/>
                    </a:cubicBezTo>
                    <a:cubicBezTo>
                      <a:pt x="50797" y="12210"/>
                      <a:pt x="50946" y="8282"/>
                      <a:pt x="50317" y="6206"/>
                    </a:cubicBezTo>
                    <a:cubicBezTo>
                      <a:pt x="49353" y="3076"/>
                      <a:pt x="47297" y="1"/>
                      <a:pt x="43744" y="1"/>
                    </a:cubicBezTo>
                    <a:close/>
                  </a:path>
                </a:pathLst>
              </a:custGeom>
              <a:solidFill>
                <a:srgbClr val="5AD1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" name="Google Shape;373;p42"/>
              <p:cNvGrpSpPr/>
              <p:nvPr/>
            </p:nvGrpSpPr>
            <p:grpSpPr>
              <a:xfrm>
                <a:off x="2227541" y="6635267"/>
                <a:ext cx="2250382" cy="1871835"/>
                <a:chOff x="2227541" y="6635267"/>
                <a:chExt cx="2250382" cy="1871835"/>
              </a:xfrm>
            </p:grpSpPr>
            <p:sp>
              <p:nvSpPr>
                <p:cNvPr id="374" name="Google Shape;374;p42"/>
                <p:cNvSpPr/>
                <p:nvPr/>
              </p:nvSpPr>
              <p:spPr>
                <a:xfrm rot="-1131582">
                  <a:off x="2389104" y="6911337"/>
                  <a:ext cx="1927256" cy="1319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98" h="53341" extrusionOk="0">
                      <a:moveTo>
                        <a:pt x="77657" y="0"/>
                      </a:moveTo>
                      <a:cubicBezTo>
                        <a:pt x="77524" y="0"/>
                        <a:pt x="77309" y="98"/>
                        <a:pt x="77038" y="330"/>
                      </a:cubicBezTo>
                      <a:cubicBezTo>
                        <a:pt x="77038" y="330"/>
                        <a:pt x="75681" y="1521"/>
                        <a:pt x="73430" y="3497"/>
                      </a:cubicBezTo>
                      <a:cubicBezTo>
                        <a:pt x="72299" y="4486"/>
                        <a:pt x="70954" y="5664"/>
                        <a:pt x="69430" y="6998"/>
                      </a:cubicBezTo>
                      <a:cubicBezTo>
                        <a:pt x="68668" y="7665"/>
                        <a:pt x="67870" y="8367"/>
                        <a:pt x="67037" y="9093"/>
                      </a:cubicBezTo>
                      <a:cubicBezTo>
                        <a:pt x="66203" y="9820"/>
                        <a:pt x="65334" y="10594"/>
                        <a:pt x="64441" y="11391"/>
                      </a:cubicBezTo>
                      <a:cubicBezTo>
                        <a:pt x="63548" y="12177"/>
                        <a:pt x="62631" y="12999"/>
                        <a:pt x="61691" y="13832"/>
                      </a:cubicBezTo>
                      <a:cubicBezTo>
                        <a:pt x="61453" y="14034"/>
                        <a:pt x="61215" y="14249"/>
                        <a:pt x="60976" y="14463"/>
                      </a:cubicBezTo>
                      <a:cubicBezTo>
                        <a:pt x="60750" y="14677"/>
                        <a:pt x="60512" y="14892"/>
                        <a:pt x="60274" y="15106"/>
                      </a:cubicBezTo>
                      <a:cubicBezTo>
                        <a:pt x="59798" y="15535"/>
                        <a:pt x="59321" y="15975"/>
                        <a:pt x="58845" y="16416"/>
                      </a:cubicBezTo>
                      <a:cubicBezTo>
                        <a:pt x="57881" y="17297"/>
                        <a:pt x="56916" y="18190"/>
                        <a:pt x="55940" y="19083"/>
                      </a:cubicBezTo>
                      <a:lnTo>
                        <a:pt x="55571" y="19416"/>
                      </a:lnTo>
                      <a:lnTo>
                        <a:pt x="55214" y="19773"/>
                      </a:lnTo>
                      <a:cubicBezTo>
                        <a:pt x="54976" y="20011"/>
                        <a:pt x="54738" y="20250"/>
                        <a:pt x="54499" y="20488"/>
                      </a:cubicBezTo>
                      <a:cubicBezTo>
                        <a:pt x="54035" y="20964"/>
                        <a:pt x="53571" y="21440"/>
                        <a:pt x="53106" y="21916"/>
                      </a:cubicBezTo>
                      <a:cubicBezTo>
                        <a:pt x="51261" y="23845"/>
                        <a:pt x="49463" y="25798"/>
                        <a:pt x="47725" y="27691"/>
                      </a:cubicBezTo>
                      <a:cubicBezTo>
                        <a:pt x="45975" y="29572"/>
                        <a:pt x="44284" y="31370"/>
                        <a:pt x="42653" y="33025"/>
                      </a:cubicBezTo>
                      <a:cubicBezTo>
                        <a:pt x="41033" y="34668"/>
                        <a:pt x="39259" y="36406"/>
                        <a:pt x="37342" y="38085"/>
                      </a:cubicBezTo>
                      <a:cubicBezTo>
                        <a:pt x="36378" y="38918"/>
                        <a:pt x="35390" y="39752"/>
                        <a:pt x="34354" y="40538"/>
                      </a:cubicBezTo>
                      <a:cubicBezTo>
                        <a:pt x="33318" y="41335"/>
                        <a:pt x="32247" y="42109"/>
                        <a:pt x="31151" y="42824"/>
                      </a:cubicBezTo>
                      <a:cubicBezTo>
                        <a:pt x="30044" y="43550"/>
                        <a:pt x="28913" y="44205"/>
                        <a:pt x="27746" y="44812"/>
                      </a:cubicBezTo>
                      <a:cubicBezTo>
                        <a:pt x="27460" y="44967"/>
                        <a:pt x="27175" y="45122"/>
                        <a:pt x="26877" y="45253"/>
                      </a:cubicBezTo>
                      <a:cubicBezTo>
                        <a:pt x="26579" y="45395"/>
                        <a:pt x="26293" y="45538"/>
                        <a:pt x="25996" y="45669"/>
                      </a:cubicBezTo>
                      <a:cubicBezTo>
                        <a:pt x="25401" y="45919"/>
                        <a:pt x="24793" y="46146"/>
                        <a:pt x="24186" y="46384"/>
                      </a:cubicBezTo>
                      <a:cubicBezTo>
                        <a:pt x="23888" y="46503"/>
                        <a:pt x="23591" y="46622"/>
                        <a:pt x="23293" y="46741"/>
                      </a:cubicBezTo>
                      <a:cubicBezTo>
                        <a:pt x="23138" y="46800"/>
                        <a:pt x="22995" y="46860"/>
                        <a:pt x="22853" y="46919"/>
                      </a:cubicBezTo>
                      <a:cubicBezTo>
                        <a:pt x="22698" y="46967"/>
                        <a:pt x="22543" y="47027"/>
                        <a:pt x="22400" y="47074"/>
                      </a:cubicBezTo>
                      <a:cubicBezTo>
                        <a:pt x="21793" y="47289"/>
                        <a:pt x="21198" y="47491"/>
                        <a:pt x="20602" y="47693"/>
                      </a:cubicBezTo>
                      <a:cubicBezTo>
                        <a:pt x="20317" y="47801"/>
                        <a:pt x="20019" y="47908"/>
                        <a:pt x="19721" y="48003"/>
                      </a:cubicBezTo>
                      <a:cubicBezTo>
                        <a:pt x="19435" y="48098"/>
                        <a:pt x="19138" y="48182"/>
                        <a:pt x="18852" y="48277"/>
                      </a:cubicBezTo>
                      <a:cubicBezTo>
                        <a:pt x="18257" y="48455"/>
                        <a:pt x="17685" y="48634"/>
                        <a:pt x="17114" y="48813"/>
                      </a:cubicBezTo>
                      <a:cubicBezTo>
                        <a:pt x="12566" y="50170"/>
                        <a:pt x="8470" y="51087"/>
                        <a:pt x="5553" y="51753"/>
                      </a:cubicBezTo>
                      <a:cubicBezTo>
                        <a:pt x="4100" y="52075"/>
                        <a:pt x="2922" y="52337"/>
                        <a:pt x="2112" y="52503"/>
                      </a:cubicBezTo>
                      <a:cubicBezTo>
                        <a:pt x="1314" y="52682"/>
                        <a:pt x="874" y="52777"/>
                        <a:pt x="874" y="52777"/>
                      </a:cubicBezTo>
                      <a:cubicBezTo>
                        <a:pt x="47" y="52974"/>
                        <a:pt x="1" y="53340"/>
                        <a:pt x="641" y="53340"/>
                      </a:cubicBezTo>
                      <a:cubicBezTo>
                        <a:pt x="739" y="53340"/>
                        <a:pt x="852" y="53332"/>
                        <a:pt x="981" y="53313"/>
                      </a:cubicBezTo>
                      <a:cubicBezTo>
                        <a:pt x="981" y="53313"/>
                        <a:pt x="1421" y="53218"/>
                        <a:pt x="2231" y="53063"/>
                      </a:cubicBezTo>
                      <a:cubicBezTo>
                        <a:pt x="3041" y="52896"/>
                        <a:pt x="4219" y="52658"/>
                        <a:pt x="5684" y="52361"/>
                      </a:cubicBezTo>
                      <a:cubicBezTo>
                        <a:pt x="8625" y="51741"/>
                        <a:pt x="12732" y="50884"/>
                        <a:pt x="17340" y="49575"/>
                      </a:cubicBezTo>
                      <a:cubicBezTo>
                        <a:pt x="17911" y="49408"/>
                        <a:pt x="18495" y="49241"/>
                        <a:pt x="19090" y="49063"/>
                      </a:cubicBezTo>
                      <a:cubicBezTo>
                        <a:pt x="19388" y="48979"/>
                        <a:pt x="19686" y="48884"/>
                        <a:pt x="19983" y="48801"/>
                      </a:cubicBezTo>
                      <a:cubicBezTo>
                        <a:pt x="20281" y="48705"/>
                        <a:pt x="20578" y="48598"/>
                        <a:pt x="20876" y="48503"/>
                      </a:cubicBezTo>
                      <a:cubicBezTo>
                        <a:pt x="21471" y="48301"/>
                        <a:pt x="22079" y="48098"/>
                        <a:pt x="22686" y="47896"/>
                      </a:cubicBezTo>
                      <a:cubicBezTo>
                        <a:pt x="22841" y="47848"/>
                        <a:pt x="22995" y="47789"/>
                        <a:pt x="23150" y="47741"/>
                      </a:cubicBezTo>
                      <a:cubicBezTo>
                        <a:pt x="23293" y="47681"/>
                        <a:pt x="23448" y="47622"/>
                        <a:pt x="23603" y="47562"/>
                      </a:cubicBezTo>
                      <a:cubicBezTo>
                        <a:pt x="23900" y="47455"/>
                        <a:pt x="24210" y="47336"/>
                        <a:pt x="24519" y="47217"/>
                      </a:cubicBezTo>
                      <a:cubicBezTo>
                        <a:pt x="25127" y="46979"/>
                        <a:pt x="25746" y="46753"/>
                        <a:pt x="26365" y="46515"/>
                      </a:cubicBezTo>
                      <a:cubicBezTo>
                        <a:pt x="26663" y="46372"/>
                        <a:pt x="26972" y="46229"/>
                        <a:pt x="27270" y="46086"/>
                      </a:cubicBezTo>
                      <a:cubicBezTo>
                        <a:pt x="27579" y="45955"/>
                        <a:pt x="27877" y="45800"/>
                        <a:pt x="28175" y="45646"/>
                      </a:cubicBezTo>
                      <a:cubicBezTo>
                        <a:pt x="29365" y="45038"/>
                        <a:pt x="30544" y="44372"/>
                        <a:pt x="31675" y="43645"/>
                      </a:cubicBezTo>
                      <a:cubicBezTo>
                        <a:pt x="32806" y="42919"/>
                        <a:pt x="33902" y="42145"/>
                        <a:pt x="34961" y="41347"/>
                      </a:cubicBezTo>
                      <a:cubicBezTo>
                        <a:pt x="36021" y="40538"/>
                        <a:pt x="37033" y="39704"/>
                        <a:pt x="38021" y="38859"/>
                      </a:cubicBezTo>
                      <a:cubicBezTo>
                        <a:pt x="39974" y="37168"/>
                        <a:pt x="41772" y="35430"/>
                        <a:pt x="43415" y="33763"/>
                      </a:cubicBezTo>
                      <a:cubicBezTo>
                        <a:pt x="45046" y="32108"/>
                        <a:pt x="46748" y="30286"/>
                        <a:pt x="48475" y="28381"/>
                      </a:cubicBezTo>
                      <a:cubicBezTo>
                        <a:pt x="50213" y="26488"/>
                        <a:pt x="51999" y="24524"/>
                        <a:pt x="53809" y="22595"/>
                      </a:cubicBezTo>
                      <a:cubicBezTo>
                        <a:pt x="54273" y="22107"/>
                        <a:pt x="54726" y="21631"/>
                        <a:pt x="55190" y="21154"/>
                      </a:cubicBezTo>
                      <a:cubicBezTo>
                        <a:pt x="55416" y="20916"/>
                        <a:pt x="55642" y="20678"/>
                        <a:pt x="55881" y="20452"/>
                      </a:cubicBezTo>
                      <a:lnTo>
                        <a:pt x="56226" y="20095"/>
                      </a:lnTo>
                      <a:lnTo>
                        <a:pt x="56583" y="19761"/>
                      </a:lnTo>
                      <a:cubicBezTo>
                        <a:pt x="57547" y="18857"/>
                        <a:pt x="58512" y="17952"/>
                        <a:pt x="59452" y="17071"/>
                      </a:cubicBezTo>
                      <a:cubicBezTo>
                        <a:pt x="59929" y="16618"/>
                        <a:pt x="60393" y="16178"/>
                        <a:pt x="60869" y="15749"/>
                      </a:cubicBezTo>
                      <a:cubicBezTo>
                        <a:pt x="61095" y="15523"/>
                        <a:pt x="61334" y="15308"/>
                        <a:pt x="61560" y="15094"/>
                      </a:cubicBezTo>
                      <a:cubicBezTo>
                        <a:pt x="61798" y="14880"/>
                        <a:pt x="62024" y="14666"/>
                        <a:pt x="62262" y="14451"/>
                      </a:cubicBezTo>
                      <a:cubicBezTo>
                        <a:pt x="63191" y="13606"/>
                        <a:pt x="64096" y="12784"/>
                        <a:pt x="64977" y="11987"/>
                      </a:cubicBezTo>
                      <a:cubicBezTo>
                        <a:pt x="72049" y="5581"/>
                        <a:pt x="77407" y="735"/>
                        <a:pt x="77407" y="735"/>
                      </a:cubicBezTo>
                      <a:cubicBezTo>
                        <a:pt x="77868" y="321"/>
                        <a:pt x="77898" y="0"/>
                        <a:pt x="77657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42"/>
                <p:cNvSpPr/>
                <p:nvPr/>
              </p:nvSpPr>
              <p:spPr>
                <a:xfrm rot="-1131582">
                  <a:off x="3441562" y="7628158"/>
                  <a:ext cx="485043" cy="6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05" h="2670" extrusionOk="0">
                      <a:moveTo>
                        <a:pt x="13901" y="0"/>
                      </a:moveTo>
                      <a:cubicBezTo>
                        <a:pt x="13437" y="0"/>
                        <a:pt x="12960" y="12"/>
                        <a:pt x="12472" y="24"/>
                      </a:cubicBezTo>
                      <a:cubicBezTo>
                        <a:pt x="12234" y="24"/>
                        <a:pt x="11996" y="36"/>
                        <a:pt x="11758" y="36"/>
                      </a:cubicBezTo>
                      <a:cubicBezTo>
                        <a:pt x="11639" y="48"/>
                        <a:pt x="11520" y="48"/>
                        <a:pt x="11401" y="48"/>
                      </a:cubicBezTo>
                      <a:cubicBezTo>
                        <a:pt x="11282" y="60"/>
                        <a:pt x="11163" y="72"/>
                        <a:pt x="11044" y="72"/>
                      </a:cubicBezTo>
                      <a:cubicBezTo>
                        <a:pt x="10579" y="107"/>
                        <a:pt x="10127" y="143"/>
                        <a:pt x="9710" y="179"/>
                      </a:cubicBezTo>
                      <a:cubicBezTo>
                        <a:pt x="9472" y="203"/>
                        <a:pt x="9222" y="226"/>
                        <a:pt x="8972" y="250"/>
                      </a:cubicBezTo>
                      <a:cubicBezTo>
                        <a:pt x="8722" y="286"/>
                        <a:pt x="8460" y="322"/>
                        <a:pt x="8198" y="357"/>
                      </a:cubicBezTo>
                      <a:cubicBezTo>
                        <a:pt x="7674" y="429"/>
                        <a:pt x="7138" y="500"/>
                        <a:pt x="6602" y="584"/>
                      </a:cubicBezTo>
                      <a:cubicBezTo>
                        <a:pt x="6067" y="679"/>
                        <a:pt x="5519" y="786"/>
                        <a:pt x="4995" y="881"/>
                      </a:cubicBezTo>
                      <a:cubicBezTo>
                        <a:pt x="4733" y="941"/>
                        <a:pt x="4471" y="988"/>
                        <a:pt x="4221" y="1036"/>
                      </a:cubicBezTo>
                      <a:cubicBezTo>
                        <a:pt x="3971" y="1096"/>
                        <a:pt x="3733" y="1155"/>
                        <a:pt x="3495" y="1215"/>
                      </a:cubicBezTo>
                      <a:cubicBezTo>
                        <a:pt x="3019" y="1334"/>
                        <a:pt x="2566" y="1441"/>
                        <a:pt x="2161" y="1536"/>
                      </a:cubicBezTo>
                      <a:cubicBezTo>
                        <a:pt x="1769" y="1655"/>
                        <a:pt x="1411" y="1762"/>
                        <a:pt x="1114" y="1846"/>
                      </a:cubicBezTo>
                      <a:cubicBezTo>
                        <a:pt x="530" y="2024"/>
                        <a:pt x="173" y="2131"/>
                        <a:pt x="173" y="2131"/>
                      </a:cubicBezTo>
                      <a:cubicBezTo>
                        <a:pt x="1" y="2200"/>
                        <a:pt x="117" y="2669"/>
                        <a:pt x="307" y="2669"/>
                      </a:cubicBezTo>
                      <a:cubicBezTo>
                        <a:pt x="314" y="2669"/>
                        <a:pt x="321" y="2668"/>
                        <a:pt x="328" y="2667"/>
                      </a:cubicBezTo>
                      <a:cubicBezTo>
                        <a:pt x="328" y="2667"/>
                        <a:pt x="685" y="2584"/>
                        <a:pt x="1280" y="2453"/>
                      </a:cubicBezTo>
                      <a:cubicBezTo>
                        <a:pt x="1578" y="2393"/>
                        <a:pt x="1923" y="2310"/>
                        <a:pt x="2328" y="2227"/>
                      </a:cubicBezTo>
                      <a:cubicBezTo>
                        <a:pt x="2733" y="2155"/>
                        <a:pt x="3173" y="2084"/>
                        <a:pt x="3650" y="2000"/>
                      </a:cubicBezTo>
                      <a:cubicBezTo>
                        <a:pt x="3888" y="1953"/>
                        <a:pt x="4126" y="1917"/>
                        <a:pt x="4376" y="1870"/>
                      </a:cubicBezTo>
                      <a:cubicBezTo>
                        <a:pt x="4626" y="1834"/>
                        <a:pt x="4888" y="1798"/>
                        <a:pt x="5150" y="1762"/>
                      </a:cubicBezTo>
                      <a:cubicBezTo>
                        <a:pt x="5674" y="1691"/>
                        <a:pt x="6210" y="1619"/>
                        <a:pt x="6733" y="1548"/>
                      </a:cubicBezTo>
                      <a:cubicBezTo>
                        <a:pt x="7269" y="1489"/>
                        <a:pt x="7805" y="1429"/>
                        <a:pt x="8317" y="1381"/>
                      </a:cubicBezTo>
                      <a:cubicBezTo>
                        <a:pt x="8579" y="1346"/>
                        <a:pt x="8829" y="1322"/>
                        <a:pt x="9079" y="1298"/>
                      </a:cubicBezTo>
                      <a:cubicBezTo>
                        <a:pt x="9329" y="1274"/>
                        <a:pt x="9567" y="1250"/>
                        <a:pt x="9805" y="1239"/>
                      </a:cubicBezTo>
                      <a:cubicBezTo>
                        <a:pt x="10222" y="1191"/>
                        <a:pt x="10663" y="1155"/>
                        <a:pt x="11127" y="1108"/>
                      </a:cubicBezTo>
                      <a:cubicBezTo>
                        <a:pt x="11234" y="1096"/>
                        <a:pt x="11353" y="1084"/>
                        <a:pt x="11460" y="1072"/>
                      </a:cubicBezTo>
                      <a:cubicBezTo>
                        <a:pt x="11579" y="1072"/>
                        <a:pt x="11698" y="1060"/>
                        <a:pt x="11817" y="1060"/>
                      </a:cubicBezTo>
                      <a:cubicBezTo>
                        <a:pt x="12056" y="1036"/>
                        <a:pt x="12282" y="1024"/>
                        <a:pt x="12520" y="1012"/>
                      </a:cubicBezTo>
                      <a:cubicBezTo>
                        <a:pt x="12996" y="977"/>
                        <a:pt x="13460" y="941"/>
                        <a:pt x="13925" y="917"/>
                      </a:cubicBezTo>
                      <a:cubicBezTo>
                        <a:pt x="14389" y="893"/>
                        <a:pt x="14842" y="881"/>
                        <a:pt x="15258" y="869"/>
                      </a:cubicBezTo>
                      <a:cubicBezTo>
                        <a:pt x="15830" y="838"/>
                        <a:pt x="16354" y="838"/>
                        <a:pt x="16802" y="838"/>
                      </a:cubicBezTo>
                      <a:lnTo>
                        <a:pt x="16802" y="838"/>
                      </a:lnTo>
                      <a:cubicBezTo>
                        <a:pt x="17026" y="838"/>
                        <a:pt x="17231" y="838"/>
                        <a:pt x="17413" y="834"/>
                      </a:cubicBezTo>
                      <a:cubicBezTo>
                        <a:pt x="17866" y="834"/>
                        <a:pt x="18189" y="834"/>
                        <a:pt x="18314" y="827"/>
                      </a:cubicBezTo>
                      <a:lnTo>
                        <a:pt x="18314" y="827"/>
                      </a:lnTo>
                      <a:cubicBezTo>
                        <a:pt x="18323" y="833"/>
                        <a:pt x="18333" y="839"/>
                        <a:pt x="18342" y="846"/>
                      </a:cubicBezTo>
                      <a:cubicBezTo>
                        <a:pt x="18378" y="858"/>
                        <a:pt x="18413" y="869"/>
                        <a:pt x="18449" y="881"/>
                      </a:cubicBezTo>
                      <a:cubicBezTo>
                        <a:pt x="18509" y="905"/>
                        <a:pt x="18556" y="917"/>
                        <a:pt x="18616" y="929"/>
                      </a:cubicBezTo>
                      <a:cubicBezTo>
                        <a:pt x="18711" y="953"/>
                        <a:pt x="18794" y="977"/>
                        <a:pt x="18866" y="988"/>
                      </a:cubicBezTo>
                      <a:cubicBezTo>
                        <a:pt x="19009" y="1012"/>
                        <a:pt x="19104" y="1024"/>
                        <a:pt x="19175" y="1036"/>
                      </a:cubicBezTo>
                      <a:cubicBezTo>
                        <a:pt x="19318" y="1060"/>
                        <a:pt x="19330" y="1060"/>
                        <a:pt x="19330" y="1060"/>
                      </a:cubicBezTo>
                      <a:cubicBezTo>
                        <a:pt x="19533" y="1060"/>
                        <a:pt x="19604" y="607"/>
                        <a:pt x="19414" y="524"/>
                      </a:cubicBezTo>
                      <a:cubicBezTo>
                        <a:pt x="19414" y="524"/>
                        <a:pt x="19402" y="524"/>
                        <a:pt x="19271" y="500"/>
                      </a:cubicBezTo>
                      <a:cubicBezTo>
                        <a:pt x="19199" y="488"/>
                        <a:pt x="19104" y="465"/>
                        <a:pt x="18973" y="441"/>
                      </a:cubicBezTo>
                      <a:cubicBezTo>
                        <a:pt x="18914" y="429"/>
                        <a:pt x="18830" y="417"/>
                        <a:pt x="18759" y="393"/>
                      </a:cubicBezTo>
                      <a:cubicBezTo>
                        <a:pt x="18723" y="381"/>
                        <a:pt x="18675" y="369"/>
                        <a:pt x="18640" y="357"/>
                      </a:cubicBezTo>
                      <a:cubicBezTo>
                        <a:pt x="18616" y="346"/>
                        <a:pt x="18604" y="334"/>
                        <a:pt x="18580" y="334"/>
                      </a:cubicBezTo>
                      <a:cubicBezTo>
                        <a:pt x="18568" y="322"/>
                        <a:pt x="18556" y="322"/>
                        <a:pt x="18544" y="310"/>
                      </a:cubicBezTo>
                      <a:lnTo>
                        <a:pt x="18449" y="274"/>
                      </a:lnTo>
                      <a:lnTo>
                        <a:pt x="18402" y="262"/>
                      </a:lnTo>
                      <a:cubicBezTo>
                        <a:pt x="18354" y="250"/>
                        <a:pt x="18009" y="215"/>
                        <a:pt x="17449" y="167"/>
                      </a:cubicBezTo>
                      <a:cubicBezTo>
                        <a:pt x="16889" y="119"/>
                        <a:pt x="16127" y="36"/>
                        <a:pt x="15258" y="36"/>
                      </a:cubicBezTo>
                      <a:cubicBezTo>
                        <a:pt x="14830" y="24"/>
                        <a:pt x="14377" y="12"/>
                        <a:pt x="13901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42"/>
                <p:cNvSpPr/>
                <p:nvPr/>
              </p:nvSpPr>
              <p:spPr>
                <a:xfrm rot="-1131582">
                  <a:off x="3621630" y="6827655"/>
                  <a:ext cx="184071" cy="404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0" h="16339" extrusionOk="0">
                      <a:moveTo>
                        <a:pt x="7065" y="0"/>
                      </a:moveTo>
                      <a:cubicBezTo>
                        <a:pt x="6996" y="0"/>
                        <a:pt x="6934" y="18"/>
                        <a:pt x="6902" y="61"/>
                      </a:cubicBezTo>
                      <a:cubicBezTo>
                        <a:pt x="6902" y="61"/>
                        <a:pt x="6771" y="370"/>
                        <a:pt x="6569" y="870"/>
                      </a:cubicBezTo>
                      <a:cubicBezTo>
                        <a:pt x="6367" y="1406"/>
                        <a:pt x="6081" y="2097"/>
                        <a:pt x="5759" y="2930"/>
                      </a:cubicBezTo>
                      <a:cubicBezTo>
                        <a:pt x="5140" y="4573"/>
                        <a:pt x="4378" y="6609"/>
                        <a:pt x="3771" y="8205"/>
                      </a:cubicBezTo>
                      <a:cubicBezTo>
                        <a:pt x="3473" y="9002"/>
                        <a:pt x="3128" y="9895"/>
                        <a:pt x="2759" y="10788"/>
                      </a:cubicBezTo>
                      <a:cubicBezTo>
                        <a:pt x="2378" y="11681"/>
                        <a:pt x="1973" y="12562"/>
                        <a:pt x="1580" y="13336"/>
                      </a:cubicBezTo>
                      <a:cubicBezTo>
                        <a:pt x="1378" y="13717"/>
                        <a:pt x="1187" y="14086"/>
                        <a:pt x="1009" y="14408"/>
                      </a:cubicBezTo>
                      <a:cubicBezTo>
                        <a:pt x="830" y="14717"/>
                        <a:pt x="663" y="15003"/>
                        <a:pt x="533" y="15241"/>
                      </a:cubicBezTo>
                      <a:cubicBezTo>
                        <a:pt x="247" y="15706"/>
                        <a:pt x="68" y="15991"/>
                        <a:pt x="68" y="15991"/>
                      </a:cubicBezTo>
                      <a:cubicBezTo>
                        <a:pt x="0" y="16117"/>
                        <a:pt x="265" y="16339"/>
                        <a:pt x="429" y="16339"/>
                      </a:cubicBezTo>
                      <a:cubicBezTo>
                        <a:pt x="466" y="16339"/>
                        <a:pt x="499" y="16327"/>
                        <a:pt x="521" y="16301"/>
                      </a:cubicBezTo>
                      <a:cubicBezTo>
                        <a:pt x="521" y="16301"/>
                        <a:pt x="723" y="16027"/>
                        <a:pt x="1056" y="15587"/>
                      </a:cubicBezTo>
                      <a:cubicBezTo>
                        <a:pt x="1211" y="15360"/>
                        <a:pt x="1402" y="15086"/>
                        <a:pt x="1616" y="14765"/>
                      </a:cubicBezTo>
                      <a:cubicBezTo>
                        <a:pt x="1818" y="14455"/>
                        <a:pt x="2045" y="14098"/>
                        <a:pt x="2283" y="13729"/>
                      </a:cubicBezTo>
                      <a:cubicBezTo>
                        <a:pt x="2735" y="12955"/>
                        <a:pt x="3211" y="12086"/>
                        <a:pt x="3640" y="11193"/>
                      </a:cubicBezTo>
                      <a:cubicBezTo>
                        <a:pt x="4069" y="10288"/>
                        <a:pt x="4462" y="9383"/>
                        <a:pt x="4759" y="8574"/>
                      </a:cubicBezTo>
                      <a:cubicBezTo>
                        <a:pt x="5378" y="6966"/>
                        <a:pt x="6009" y="4871"/>
                        <a:pt x="6521" y="3192"/>
                      </a:cubicBezTo>
                      <a:cubicBezTo>
                        <a:pt x="7033" y="1501"/>
                        <a:pt x="7414" y="227"/>
                        <a:pt x="7414" y="227"/>
                      </a:cubicBezTo>
                      <a:cubicBezTo>
                        <a:pt x="7439" y="102"/>
                        <a:pt x="7229" y="0"/>
                        <a:pt x="7065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7" name="Google Shape;377;p42"/>
            <p:cNvGrpSpPr/>
            <p:nvPr/>
          </p:nvGrpSpPr>
          <p:grpSpPr>
            <a:xfrm>
              <a:off x="698956" y="6526827"/>
              <a:ext cx="761443" cy="1254173"/>
              <a:chOff x="1668617" y="5683195"/>
              <a:chExt cx="1743230" cy="2871275"/>
            </a:xfrm>
          </p:grpSpPr>
          <p:sp>
            <p:nvSpPr>
              <p:cNvPr id="378" name="Google Shape;378;p42"/>
              <p:cNvSpPr/>
              <p:nvPr/>
            </p:nvSpPr>
            <p:spPr>
              <a:xfrm>
                <a:off x="1668617" y="5683195"/>
                <a:ext cx="1729969" cy="2242458"/>
              </a:xfrm>
              <a:custGeom>
                <a:avLst/>
                <a:gdLst/>
                <a:ahLst/>
                <a:cxnLst/>
                <a:rect l="l" t="t" r="r" b="b"/>
                <a:pathLst>
                  <a:path w="69926" h="90641" extrusionOk="0">
                    <a:moveTo>
                      <a:pt x="18523" y="0"/>
                    </a:moveTo>
                    <a:cubicBezTo>
                      <a:pt x="16491" y="0"/>
                      <a:pt x="14474" y="212"/>
                      <a:pt x="12514" y="681"/>
                    </a:cubicBezTo>
                    <a:cubicBezTo>
                      <a:pt x="8025" y="1752"/>
                      <a:pt x="3239" y="4252"/>
                      <a:pt x="1334" y="8503"/>
                    </a:cubicBezTo>
                    <a:cubicBezTo>
                      <a:pt x="1274" y="8562"/>
                      <a:pt x="1227" y="8610"/>
                      <a:pt x="1167" y="8670"/>
                    </a:cubicBezTo>
                    <a:cubicBezTo>
                      <a:pt x="762" y="8991"/>
                      <a:pt x="715" y="9455"/>
                      <a:pt x="858" y="9836"/>
                    </a:cubicBezTo>
                    <a:cubicBezTo>
                      <a:pt x="703" y="10384"/>
                      <a:pt x="596" y="10944"/>
                      <a:pt x="536" y="11551"/>
                    </a:cubicBezTo>
                    <a:cubicBezTo>
                      <a:pt x="0" y="16968"/>
                      <a:pt x="3263" y="22302"/>
                      <a:pt x="6311" y="26505"/>
                    </a:cubicBezTo>
                    <a:cubicBezTo>
                      <a:pt x="13490" y="36399"/>
                      <a:pt x="23503" y="43602"/>
                      <a:pt x="32862" y="51258"/>
                    </a:cubicBezTo>
                    <a:cubicBezTo>
                      <a:pt x="42625" y="59271"/>
                      <a:pt x="49923" y="67689"/>
                      <a:pt x="56198" y="78619"/>
                    </a:cubicBezTo>
                    <a:cubicBezTo>
                      <a:pt x="57321" y="80578"/>
                      <a:pt x="62210" y="90640"/>
                      <a:pt x="65877" y="90640"/>
                    </a:cubicBezTo>
                    <a:cubicBezTo>
                      <a:pt x="66176" y="90640"/>
                      <a:pt x="66467" y="90573"/>
                      <a:pt x="66747" y="90430"/>
                    </a:cubicBezTo>
                    <a:cubicBezTo>
                      <a:pt x="69926" y="88810"/>
                      <a:pt x="69759" y="78154"/>
                      <a:pt x="69795" y="74952"/>
                    </a:cubicBezTo>
                    <a:cubicBezTo>
                      <a:pt x="69842" y="69999"/>
                      <a:pt x="69247" y="64998"/>
                      <a:pt x="68342" y="60104"/>
                    </a:cubicBezTo>
                    <a:cubicBezTo>
                      <a:pt x="68080" y="58676"/>
                      <a:pt x="67794" y="57271"/>
                      <a:pt x="67497" y="55866"/>
                    </a:cubicBezTo>
                    <a:cubicBezTo>
                      <a:pt x="65187" y="45305"/>
                      <a:pt x="61413" y="34423"/>
                      <a:pt x="56007" y="25029"/>
                    </a:cubicBezTo>
                    <a:cubicBezTo>
                      <a:pt x="51007" y="16349"/>
                      <a:pt x="43982" y="8039"/>
                      <a:pt x="34683" y="3824"/>
                    </a:cubicBezTo>
                    <a:cubicBezTo>
                      <a:pt x="29749" y="1583"/>
                      <a:pt x="24080" y="0"/>
                      <a:pt x="18523" y="0"/>
                    </a:cubicBezTo>
                    <a:close/>
                  </a:path>
                </a:pathLst>
              </a:custGeom>
              <a:solidFill>
                <a:srgbClr val="75D9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9" name="Google Shape;379;p42"/>
              <p:cNvGrpSpPr/>
              <p:nvPr/>
            </p:nvGrpSpPr>
            <p:grpSpPr>
              <a:xfrm>
                <a:off x="2252110" y="6027996"/>
                <a:ext cx="1159737" cy="2526474"/>
                <a:chOff x="2252110" y="6027996"/>
                <a:chExt cx="1159737" cy="2526474"/>
              </a:xfrm>
            </p:grpSpPr>
            <p:sp>
              <p:nvSpPr>
                <p:cNvPr id="380" name="Google Shape;380;p42"/>
                <p:cNvSpPr/>
                <p:nvPr/>
              </p:nvSpPr>
              <p:spPr>
                <a:xfrm>
                  <a:off x="2252110" y="6027996"/>
                  <a:ext cx="1159737" cy="2526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77" h="102121" extrusionOk="0">
                      <a:moveTo>
                        <a:pt x="249" y="0"/>
                      </a:moveTo>
                      <a:cubicBezTo>
                        <a:pt x="0" y="0"/>
                        <a:pt x="69" y="331"/>
                        <a:pt x="644" y="817"/>
                      </a:cubicBezTo>
                      <a:cubicBezTo>
                        <a:pt x="644" y="817"/>
                        <a:pt x="1049" y="1162"/>
                        <a:pt x="1799" y="1805"/>
                      </a:cubicBezTo>
                      <a:cubicBezTo>
                        <a:pt x="2180" y="2114"/>
                        <a:pt x="2633" y="2519"/>
                        <a:pt x="3157" y="2984"/>
                      </a:cubicBezTo>
                      <a:cubicBezTo>
                        <a:pt x="3419" y="3222"/>
                        <a:pt x="3704" y="3472"/>
                        <a:pt x="4002" y="3746"/>
                      </a:cubicBezTo>
                      <a:cubicBezTo>
                        <a:pt x="4300" y="4008"/>
                        <a:pt x="4609" y="4305"/>
                        <a:pt x="4943" y="4603"/>
                      </a:cubicBezTo>
                      <a:cubicBezTo>
                        <a:pt x="6264" y="5805"/>
                        <a:pt x="7788" y="7317"/>
                        <a:pt x="9467" y="9032"/>
                      </a:cubicBezTo>
                      <a:cubicBezTo>
                        <a:pt x="11134" y="10770"/>
                        <a:pt x="12932" y="12747"/>
                        <a:pt x="14765" y="14926"/>
                      </a:cubicBezTo>
                      <a:cubicBezTo>
                        <a:pt x="18409" y="19295"/>
                        <a:pt x="22100" y="24522"/>
                        <a:pt x="25231" y="30035"/>
                      </a:cubicBezTo>
                      <a:cubicBezTo>
                        <a:pt x="26791" y="32785"/>
                        <a:pt x="28219" y="35619"/>
                        <a:pt x="29529" y="38381"/>
                      </a:cubicBezTo>
                      <a:cubicBezTo>
                        <a:pt x="29696" y="38726"/>
                        <a:pt x="29862" y="39071"/>
                        <a:pt x="30029" y="39405"/>
                      </a:cubicBezTo>
                      <a:cubicBezTo>
                        <a:pt x="30184" y="39750"/>
                        <a:pt x="30339" y="40095"/>
                        <a:pt x="30505" y="40441"/>
                      </a:cubicBezTo>
                      <a:cubicBezTo>
                        <a:pt x="30815" y="41131"/>
                        <a:pt x="31124" y="41798"/>
                        <a:pt x="31422" y="42477"/>
                      </a:cubicBezTo>
                      <a:cubicBezTo>
                        <a:pt x="31720" y="43143"/>
                        <a:pt x="32006" y="43810"/>
                        <a:pt x="32291" y="44465"/>
                      </a:cubicBezTo>
                      <a:cubicBezTo>
                        <a:pt x="32363" y="44632"/>
                        <a:pt x="32434" y="44798"/>
                        <a:pt x="32506" y="44953"/>
                      </a:cubicBezTo>
                      <a:cubicBezTo>
                        <a:pt x="32577" y="45120"/>
                        <a:pt x="32637" y="45286"/>
                        <a:pt x="32708" y="45453"/>
                      </a:cubicBezTo>
                      <a:cubicBezTo>
                        <a:pt x="32839" y="45775"/>
                        <a:pt x="32970" y="46096"/>
                        <a:pt x="33113" y="46418"/>
                      </a:cubicBezTo>
                      <a:cubicBezTo>
                        <a:pt x="33649" y="47691"/>
                        <a:pt x="34161" y="49025"/>
                        <a:pt x="34708" y="50394"/>
                      </a:cubicBezTo>
                      <a:cubicBezTo>
                        <a:pt x="34970" y="51085"/>
                        <a:pt x="35232" y="51787"/>
                        <a:pt x="35494" y="52490"/>
                      </a:cubicBezTo>
                      <a:cubicBezTo>
                        <a:pt x="35625" y="52835"/>
                        <a:pt x="35768" y="53192"/>
                        <a:pt x="35899" y="53549"/>
                      </a:cubicBezTo>
                      <a:cubicBezTo>
                        <a:pt x="36018" y="53907"/>
                        <a:pt x="36149" y="54264"/>
                        <a:pt x="36280" y="54621"/>
                      </a:cubicBezTo>
                      <a:cubicBezTo>
                        <a:pt x="36411" y="54990"/>
                        <a:pt x="36542" y="55347"/>
                        <a:pt x="36661" y="55716"/>
                      </a:cubicBezTo>
                      <a:cubicBezTo>
                        <a:pt x="36732" y="55895"/>
                        <a:pt x="36792" y="56073"/>
                        <a:pt x="36863" y="56252"/>
                      </a:cubicBezTo>
                      <a:cubicBezTo>
                        <a:pt x="36923" y="56443"/>
                        <a:pt x="36982" y="56621"/>
                        <a:pt x="37054" y="56812"/>
                      </a:cubicBezTo>
                      <a:cubicBezTo>
                        <a:pt x="37304" y="57550"/>
                        <a:pt x="37554" y="58288"/>
                        <a:pt x="37804" y="59026"/>
                      </a:cubicBezTo>
                      <a:cubicBezTo>
                        <a:pt x="38280" y="60526"/>
                        <a:pt x="38780" y="62027"/>
                        <a:pt x="39233" y="63551"/>
                      </a:cubicBezTo>
                      <a:cubicBezTo>
                        <a:pt x="39697" y="65075"/>
                        <a:pt x="40126" y="66599"/>
                        <a:pt x="40554" y="68123"/>
                      </a:cubicBezTo>
                      <a:cubicBezTo>
                        <a:pt x="40769" y="68885"/>
                        <a:pt x="40971" y="69647"/>
                        <a:pt x="41173" y="70409"/>
                      </a:cubicBezTo>
                      <a:cubicBezTo>
                        <a:pt x="41376" y="71159"/>
                        <a:pt x="41566" y="71921"/>
                        <a:pt x="41757" y="72671"/>
                      </a:cubicBezTo>
                      <a:cubicBezTo>
                        <a:pt x="41852" y="73052"/>
                        <a:pt x="41947" y="73421"/>
                        <a:pt x="42043" y="73802"/>
                      </a:cubicBezTo>
                      <a:cubicBezTo>
                        <a:pt x="42126" y="74171"/>
                        <a:pt x="42221" y="74540"/>
                        <a:pt x="42304" y="74921"/>
                      </a:cubicBezTo>
                      <a:cubicBezTo>
                        <a:pt x="42388" y="75290"/>
                        <a:pt x="42483" y="75659"/>
                        <a:pt x="42566" y="76028"/>
                      </a:cubicBezTo>
                      <a:cubicBezTo>
                        <a:pt x="42650" y="76397"/>
                        <a:pt x="42745" y="76766"/>
                        <a:pt x="42816" y="77124"/>
                      </a:cubicBezTo>
                      <a:cubicBezTo>
                        <a:pt x="43126" y="78588"/>
                        <a:pt x="43436" y="80029"/>
                        <a:pt x="43686" y="81422"/>
                      </a:cubicBezTo>
                      <a:cubicBezTo>
                        <a:pt x="44733" y="87018"/>
                        <a:pt x="45341" y="91995"/>
                        <a:pt x="45722" y="95554"/>
                      </a:cubicBezTo>
                      <a:cubicBezTo>
                        <a:pt x="45817" y="96447"/>
                        <a:pt x="45900" y="97257"/>
                        <a:pt x="45972" y="97960"/>
                      </a:cubicBezTo>
                      <a:cubicBezTo>
                        <a:pt x="46055" y="98650"/>
                        <a:pt x="46114" y="99257"/>
                        <a:pt x="46150" y="99745"/>
                      </a:cubicBezTo>
                      <a:cubicBezTo>
                        <a:pt x="46245" y="100734"/>
                        <a:pt x="46305" y="101269"/>
                        <a:pt x="46305" y="101269"/>
                      </a:cubicBezTo>
                      <a:cubicBezTo>
                        <a:pt x="46369" y="101838"/>
                        <a:pt x="46515" y="102121"/>
                        <a:pt x="46640" y="102121"/>
                      </a:cubicBezTo>
                      <a:cubicBezTo>
                        <a:pt x="46769" y="102121"/>
                        <a:pt x="46877" y="101820"/>
                        <a:pt x="46853" y="101222"/>
                      </a:cubicBezTo>
                      <a:cubicBezTo>
                        <a:pt x="46853" y="101222"/>
                        <a:pt x="46805" y="100686"/>
                        <a:pt x="46734" y="99698"/>
                      </a:cubicBezTo>
                      <a:cubicBezTo>
                        <a:pt x="46686" y="99210"/>
                        <a:pt x="46638" y="98602"/>
                        <a:pt x="46579" y="97900"/>
                      </a:cubicBezTo>
                      <a:cubicBezTo>
                        <a:pt x="46507" y="97198"/>
                        <a:pt x="46436" y="96388"/>
                        <a:pt x="46353" y="95495"/>
                      </a:cubicBezTo>
                      <a:cubicBezTo>
                        <a:pt x="46007" y="91923"/>
                        <a:pt x="45472" y="86922"/>
                        <a:pt x="44483" y="81279"/>
                      </a:cubicBezTo>
                      <a:cubicBezTo>
                        <a:pt x="44245" y="79874"/>
                        <a:pt x="43948" y="78421"/>
                        <a:pt x="43650" y="76945"/>
                      </a:cubicBezTo>
                      <a:cubicBezTo>
                        <a:pt x="43590" y="76576"/>
                        <a:pt x="43495" y="76207"/>
                        <a:pt x="43412" y="75838"/>
                      </a:cubicBezTo>
                      <a:cubicBezTo>
                        <a:pt x="43328" y="75469"/>
                        <a:pt x="43245" y="75088"/>
                        <a:pt x="43162" y="74719"/>
                      </a:cubicBezTo>
                      <a:cubicBezTo>
                        <a:pt x="43078" y="74338"/>
                        <a:pt x="42995" y="73969"/>
                        <a:pt x="42912" y="73588"/>
                      </a:cubicBezTo>
                      <a:cubicBezTo>
                        <a:pt x="42816" y="73218"/>
                        <a:pt x="42721" y="72837"/>
                        <a:pt x="42626" y="72456"/>
                      </a:cubicBezTo>
                      <a:cubicBezTo>
                        <a:pt x="42447" y="71694"/>
                        <a:pt x="42269" y="70932"/>
                        <a:pt x="42066" y="70170"/>
                      </a:cubicBezTo>
                      <a:cubicBezTo>
                        <a:pt x="41876" y="69408"/>
                        <a:pt x="41673" y="68646"/>
                        <a:pt x="41471" y="67873"/>
                      </a:cubicBezTo>
                      <a:cubicBezTo>
                        <a:pt x="41054" y="66337"/>
                        <a:pt x="40638" y="64801"/>
                        <a:pt x="40173" y="63265"/>
                      </a:cubicBezTo>
                      <a:cubicBezTo>
                        <a:pt x="39733" y="61741"/>
                        <a:pt x="39245" y="60217"/>
                        <a:pt x="38768" y="58717"/>
                      </a:cubicBezTo>
                      <a:cubicBezTo>
                        <a:pt x="38518" y="57967"/>
                        <a:pt x="38268" y="57216"/>
                        <a:pt x="38030" y="56478"/>
                      </a:cubicBezTo>
                      <a:cubicBezTo>
                        <a:pt x="37971" y="56288"/>
                        <a:pt x="37899" y="56109"/>
                        <a:pt x="37840" y="55919"/>
                      </a:cubicBezTo>
                      <a:cubicBezTo>
                        <a:pt x="37780" y="55740"/>
                        <a:pt x="37709" y="55550"/>
                        <a:pt x="37649" y="55371"/>
                      </a:cubicBezTo>
                      <a:cubicBezTo>
                        <a:pt x="37518" y="55002"/>
                        <a:pt x="37387" y="54633"/>
                        <a:pt x="37268" y="54276"/>
                      </a:cubicBezTo>
                      <a:cubicBezTo>
                        <a:pt x="37137" y="53907"/>
                        <a:pt x="37006" y="53549"/>
                        <a:pt x="36887" y="53192"/>
                      </a:cubicBezTo>
                      <a:cubicBezTo>
                        <a:pt x="36756" y="52823"/>
                        <a:pt x="36613" y="52478"/>
                        <a:pt x="36482" y="52121"/>
                      </a:cubicBezTo>
                      <a:cubicBezTo>
                        <a:pt x="36220" y="51406"/>
                        <a:pt x="35970" y="50704"/>
                        <a:pt x="35696" y="50013"/>
                      </a:cubicBezTo>
                      <a:cubicBezTo>
                        <a:pt x="35161" y="48644"/>
                        <a:pt x="34637" y="47287"/>
                        <a:pt x="34101" y="46013"/>
                      </a:cubicBezTo>
                      <a:cubicBezTo>
                        <a:pt x="33958" y="45679"/>
                        <a:pt x="33827" y="45358"/>
                        <a:pt x="33696" y="45036"/>
                      </a:cubicBezTo>
                      <a:cubicBezTo>
                        <a:pt x="33625" y="44870"/>
                        <a:pt x="33553" y="44703"/>
                        <a:pt x="33482" y="44536"/>
                      </a:cubicBezTo>
                      <a:cubicBezTo>
                        <a:pt x="33410" y="44382"/>
                        <a:pt x="33339" y="44215"/>
                        <a:pt x="33268" y="44048"/>
                      </a:cubicBezTo>
                      <a:cubicBezTo>
                        <a:pt x="32982" y="43393"/>
                        <a:pt x="32696" y="42715"/>
                        <a:pt x="32398" y="42036"/>
                      </a:cubicBezTo>
                      <a:cubicBezTo>
                        <a:pt x="32089" y="41369"/>
                        <a:pt x="31779" y="40691"/>
                        <a:pt x="31458" y="40000"/>
                      </a:cubicBezTo>
                      <a:cubicBezTo>
                        <a:pt x="31303" y="39655"/>
                        <a:pt x="31136" y="39309"/>
                        <a:pt x="30982" y="38964"/>
                      </a:cubicBezTo>
                      <a:cubicBezTo>
                        <a:pt x="30815" y="38619"/>
                        <a:pt x="30648" y="38274"/>
                        <a:pt x="30482" y="37928"/>
                      </a:cubicBezTo>
                      <a:cubicBezTo>
                        <a:pt x="29136" y="35142"/>
                        <a:pt x="27684" y="32309"/>
                        <a:pt x="26088" y="29546"/>
                      </a:cubicBezTo>
                      <a:cubicBezTo>
                        <a:pt x="22885" y="23998"/>
                        <a:pt x="19111" y="18759"/>
                        <a:pt x="15384" y="14414"/>
                      </a:cubicBezTo>
                      <a:cubicBezTo>
                        <a:pt x="13515" y="12235"/>
                        <a:pt x="11682" y="10258"/>
                        <a:pt x="9979" y="8532"/>
                      </a:cubicBezTo>
                      <a:cubicBezTo>
                        <a:pt x="8264" y="6829"/>
                        <a:pt x="6705" y="5329"/>
                        <a:pt x="5359" y="4139"/>
                      </a:cubicBezTo>
                      <a:cubicBezTo>
                        <a:pt x="5026" y="3841"/>
                        <a:pt x="4716" y="3555"/>
                        <a:pt x="4419" y="3281"/>
                      </a:cubicBezTo>
                      <a:cubicBezTo>
                        <a:pt x="4109" y="3019"/>
                        <a:pt x="3823" y="2769"/>
                        <a:pt x="3550" y="2543"/>
                      </a:cubicBezTo>
                      <a:cubicBezTo>
                        <a:pt x="3014" y="2079"/>
                        <a:pt x="2561" y="1674"/>
                        <a:pt x="2180" y="1364"/>
                      </a:cubicBezTo>
                      <a:cubicBezTo>
                        <a:pt x="1406" y="733"/>
                        <a:pt x="990" y="388"/>
                        <a:pt x="990" y="388"/>
                      </a:cubicBezTo>
                      <a:cubicBezTo>
                        <a:pt x="657" y="117"/>
                        <a:pt x="397" y="0"/>
                        <a:pt x="24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42"/>
                <p:cNvSpPr/>
                <p:nvPr/>
              </p:nvSpPr>
              <p:spPr>
                <a:xfrm>
                  <a:off x="3112839" y="6709262"/>
                  <a:ext cx="58980" cy="663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4" h="26811" extrusionOk="0">
                      <a:moveTo>
                        <a:pt x="289" y="0"/>
                      </a:moveTo>
                      <a:cubicBezTo>
                        <a:pt x="158" y="0"/>
                        <a:pt x="25" y="72"/>
                        <a:pt x="1" y="212"/>
                      </a:cubicBezTo>
                      <a:cubicBezTo>
                        <a:pt x="1" y="212"/>
                        <a:pt x="1" y="724"/>
                        <a:pt x="13" y="1557"/>
                      </a:cubicBezTo>
                      <a:cubicBezTo>
                        <a:pt x="13" y="2390"/>
                        <a:pt x="24" y="3557"/>
                        <a:pt x="48" y="4891"/>
                      </a:cubicBezTo>
                      <a:cubicBezTo>
                        <a:pt x="84" y="7558"/>
                        <a:pt x="179" y="10868"/>
                        <a:pt x="322" y="13463"/>
                      </a:cubicBezTo>
                      <a:cubicBezTo>
                        <a:pt x="501" y="16047"/>
                        <a:pt x="798" y="19357"/>
                        <a:pt x="1156" y="22000"/>
                      </a:cubicBezTo>
                      <a:cubicBezTo>
                        <a:pt x="1239" y="22667"/>
                        <a:pt x="1310" y="23286"/>
                        <a:pt x="1394" y="23845"/>
                      </a:cubicBezTo>
                      <a:cubicBezTo>
                        <a:pt x="1477" y="24405"/>
                        <a:pt x="1560" y="24893"/>
                        <a:pt x="1620" y="25310"/>
                      </a:cubicBezTo>
                      <a:cubicBezTo>
                        <a:pt x="1751" y="26143"/>
                        <a:pt x="1822" y="26643"/>
                        <a:pt x="1822" y="26643"/>
                      </a:cubicBezTo>
                      <a:cubicBezTo>
                        <a:pt x="1848" y="26757"/>
                        <a:pt x="1960" y="26811"/>
                        <a:pt x="2076" y="26811"/>
                      </a:cubicBezTo>
                      <a:cubicBezTo>
                        <a:pt x="2226" y="26811"/>
                        <a:pt x="2383" y="26721"/>
                        <a:pt x="2370" y="26560"/>
                      </a:cubicBezTo>
                      <a:cubicBezTo>
                        <a:pt x="2370" y="26560"/>
                        <a:pt x="2322" y="26060"/>
                        <a:pt x="2251" y="25238"/>
                      </a:cubicBezTo>
                      <a:cubicBezTo>
                        <a:pt x="2203" y="24822"/>
                        <a:pt x="2156" y="24322"/>
                        <a:pt x="2108" y="23762"/>
                      </a:cubicBezTo>
                      <a:cubicBezTo>
                        <a:pt x="2048" y="23202"/>
                        <a:pt x="2013" y="22583"/>
                        <a:pt x="1953" y="21917"/>
                      </a:cubicBezTo>
                      <a:cubicBezTo>
                        <a:pt x="1727" y="19273"/>
                        <a:pt x="1560" y="15975"/>
                        <a:pt x="1394" y="13392"/>
                      </a:cubicBezTo>
                      <a:cubicBezTo>
                        <a:pt x="1072" y="8224"/>
                        <a:pt x="560" y="200"/>
                        <a:pt x="560" y="200"/>
                      </a:cubicBezTo>
                      <a:cubicBezTo>
                        <a:pt x="537" y="66"/>
                        <a:pt x="414" y="0"/>
                        <a:pt x="28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2"/>
                <p:cNvSpPr/>
                <p:nvPr/>
              </p:nvSpPr>
              <p:spPr>
                <a:xfrm>
                  <a:off x="2447432" y="6696496"/>
                  <a:ext cx="526393" cy="233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7" h="9445" extrusionOk="0">
                      <a:moveTo>
                        <a:pt x="1569" y="0"/>
                      </a:moveTo>
                      <a:cubicBezTo>
                        <a:pt x="1521" y="0"/>
                        <a:pt x="1475" y="1"/>
                        <a:pt x="1429" y="1"/>
                      </a:cubicBezTo>
                      <a:cubicBezTo>
                        <a:pt x="1239" y="1"/>
                        <a:pt x="1072" y="13"/>
                        <a:pt x="929" y="25"/>
                      </a:cubicBezTo>
                      <a:cubicBezTo>
                        <a:pt x="786" y="25"/>
                        <a:pt x="655" y="37"/>
                        <a:pt x="560" y="49"/>
                      </a:cubicBezTo>
                      <a:cubicBezTo>
                        <a:pt x="358" y="61"/>
                        <a:pt x="239" y="73"/>
                        <a:pt x="239" y="73"/>
                      </a:cubicBezTo>
                      <a:cubicBezTo>
                        <a:pt x="0" y="132"/>
                        <a:pt x="48" y="585"/>
                        <a:pt x="286" y="632"/>
                      </a:cubicBezTo>
                      <a:cubicBezTo>
                        <a:pt x="286" y="632"/>
                        <a:pt x="393" y="620"/>
                        <a:pt x="584" y="620"/>
                      </a:cubicBezTo>
                      <a:cubicBezTo>
                        <a:pt x="616" y="616"/>
                        <a:pt x="650" y="615"/>
                        <a:pt x="687" y="615"/>
                      </a:cubicBezTo>
                      <a:cubicBezTo>
                        <a:pt x="761" y="615"/>
                        <a:pt x="846" y="620"/>
                        <a:pt x="941" y="620"/>
                      </a:cubicBezTo>
                      <a:cubicBezTo>
                        <a:pt x="1084" y="620"/>
                        <a:pt x="1239" y="620"/>
                        <a:pt x="1417" y="632"/>
                      </a:cubicBezTo>
                      <a:cubicBezTo>
                        <a:pt x="2120" y="668"/>
                        <a:pt x="3096" y="811"/>
                        <a:pt x="4191" y="1085"/>
                      </a:cubicBezTo>
                      <a:cubicBezTo>
                        <a:pt x="5287" y="1347"/>
                        <a:pt x="6489" y="1751"/>
                        <a:pt x="7668" y="2216"/>
                      </a:cubicBezTo>
                      <a:cubicBezTo>
                        <a:pt x="8847" y="2680"/>
                        <a:pt x="9990" y="3216"/>
                        <a:pt x="10990" y="3692"/>
                      </a:cubicBezTo>
                      <a:cubicBezTo>
                        <a:pt x="12978" y="4657"/>
                        <a:pt x="15479" y="6014"/>
                        <a:pt x="17419" y="7228"/>
                      </a:cubicBezTo>
                      <a:cubicBezTo>
                        <a:pt x="19372" y="8419"/>
                        <a:pt x="20789" y="9419"/>
                        <a:pt x="20789" y="9419"/>
                      </a:cubicBezTo>
                      <a:cubicBezTo>
                        <a:pt x="20814" y="9436"/>
                        <a:pt x="20841" y="9444"/>
                        <a:pt x="20870" y="9444"/>
                      </a:cubicBezTo>
                      <a:cubicBezTo>
                        <a:pt x="21056" y="9444"/>
                        <a:pt x="21277" y="9113"/>
                        <a:pt x="21122" y="8979"/>
                      </a:cubicBezTo>
                      <a:cubicBezTo>
                        <a:pt x="21122" y="8979"/>
                        <a:pt x="19765" y="7859"/>
                        <a:pt x="17860" y="6550"/>
                      </a:cubicBezTo>
                      <a:cubicBezTo>
                        <a:pt x="16907" y="5883"/>
                        <a:pt x="15824" y="5169"/>
                        <a:pt x="14717" y="4514"/>
                      </a:cubicBezTo>
                      <a:cubicBezTo>
                        <a:pt x="13597" y="3847"/>
                        <a:pt x="12466" y="3228"/>
                        <a:pt x="11454" y="2728"/>
                      </a:cubicBezTo>
                      <a:cubicBezTo>
                        <a:pt x="10430" y="2240"/>
                        <a:pt x="9240" y="1728"/>
                        <a:pt x="8013" y="1299"/>
                      </a:cubicBezTo>
                      <a:cubicBezTo>
                        <a:pt x="6787" y="859"/>
                        <a:pt x="5513" y="513"/>
                        <a:pt x="4358" y="287"/>
                      </a:cubicBezTo>
                      <a:cubicBezTo>
                        <a:pt x="3275" y="86"/>
                        <a:pt x="2296" y="0"/>
                        <a:pt x="1569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42"/>
                <p:cNvSpPr/>
                <p:nvPr/>
              </p:nvSpPr>
              <p:spPr>
                <a:xfrm>
                  <a:off x="2600004" y="6126931"/>
                  <a:ext cx="57644" cy="287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11627" extrusionOk="0">
                      <a:moveTo>
                        <a:pt x="372" y="0"/>
                      </a:moveTo>
                      <a:cubicBezTo>
                        <a:pt x="220" y="0"/>
                        <a:pt x="24" y="52"/>
                        <a:pt x="1" y="128"/>
                      </a:cubicBezTo>
                      <a:cubicBezTo>
                        <a:pt x="1" y="128"/>
                        <a:pt x="13" y="354"/>
                        <a:pt x="37" y="711"/>
                      </a:cubicBezTo>
                      <a:cubicBezTo>
                        <a:pt x="48" y="1080"/>
                        <a:pt x="72" y="1580"/>
                        <a:pt x="96" y="2164"/>
                      </a:cubicBezTo>
                      <a:cubicBezTo>
                        <a:pt x="144" y="3318"/>
                        <a:pt x="179" y="4771"/>
                        <a:pt x="310" y="5914"/>
                      </a:cubicBezTo>
                      <a:cubicBezTo>
                        <a:pt x="429" y="7045"/>
                        <a:pt x="703" y="8510"/>
                        <a:pt x="1060" y="9641"/>
                      </a:cubicBezTo>
                      <a:cubicBezTo>
                        <a:pt x="1156" y="9926"/>
                        <a:pt x="1227" y="10188"/>
                        <a:pt x="1322" y="10426"/>
                      </a:cubicBezTo>
                      <a:cubicBezTo>
                        <a:pt x="1406" y="10665"/>
                        <a:pt x="1477" y="10879"/>
                        <a:pt x="1549" y="11046"/>
                      </a:cubicBezTo>
                      <a:cubicBezTo>
                        <a:pt x="1703" y="11391"/>
                        <a:pt x="1787" y="11593"/>
                        <a:pt x="1787" y="11593"/>
                      </a:cubicBezTo>
                      <a:cubicBezTo>
                        <a:pt x="1800" y="11616"/>
                        <a:pt x="1832" y="11626"/>
                        <a:pt x="1876" y="11626"/>
                      </a:cubicBezTo>
                      <a:cubicBezTo>
                        <a:pt x="2033" y="11626"/>
                        <a:pt x="2329" y="11496"/>
                        <a:pt x="2311" y="11403"/>
                      </a:cubicBezTo>
                      <a:cubicBezTo>
                        <a:pt x="2311" y="11403"/>
                        <a:pt x="2251" y="11188"/>
                        <a:pt x="2156" y="10843"/>
                      </a:cubicBezTo>
                      <a:cubicBezTo>
                        <a:pt x="2108" y="10677"/>
                        <a:pt x="2061" y="10462"/>
                        <a:pt x="2001" y="10224"/>
                      </a:cubicBezTo>
                      <a:cubicBezTo>
                        <a:pt x="1942" y="9998"/>
                        <a:pt x="1906" y="9724"/>
                        <a:pt x="1846" y="9450"/>
                      </a:cubicBezTo>
                      <a:cubicBezTo>
                        <a:pt x="1632" y="8331"/>
                        <a:pt x="1489" y="6914"/>
                        <a:pt x="1370" y="5795"/>
                      </a:cubicBezTo>
                      <a:cubicBezTo>
                        <a:pt x="1251" y="4688"/>
                        <a:pt x="1072" y="3247"/>
                        <a:pt x="906" y="2092"/>
                      </a:cubicBezTo>
                      <a:cubicBezTo>
                        <a:pt x="822" y="1509"/>
                        <a:pt x="727" y="997"/>
                        <a:pt x="668" y="640"/>
                      </a:cubicBezTo>
                      <a:cubicBezTo>
                        <a:pt x="596" y="282"/>
                        <a:pt x="549" y="56"/>
                        <a:pt x="549" y="56"/>
                      </a:cubicBezTo>
                      <a:cubicBezTo>
                        <a:pt x="531" y="17"/>
                        <a:pt x="459" y="0"/>
                        <a:pt x="372" y="0"/>
                      </a:cubicBezTo>
                      <a:close/>
                    </a:path>
                  </a:pathLst>
                </a:custGeom>
                <a:solidFill>
                  <a:srgbClr val="439D8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4" name="Google Shape;384;p42"/>
          <p:cNvSpPr txBox="1">
            <a:spLocks noGrp="1"/>
          </p:cNvSpPr>
          <p:nvPr>
            <p:ph type="ctrTitle" idx="4294967295"/>
          </p:nvPr>
        </p:nvSpPr>
        <p:spPr>
          <a:xfrm>
            <a:off x="-10100" y="3165525"/>
            <a:ext cx="44874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rgbClr val="38761D"/>
                </a:solidFill>
              </a:rPr>
              <a:t>Grupo3</a:t>
            </a:r>
            <a:endParaRPr sz="2600">
              <a:solidFill>
                <a:srgbClr val="38761D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 { Undefined }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1"/>
          <p:cNvSpPr txBox="1">
            <a:spLocks noGrp="1"/>
          </p:cNvSpPr>
          <p:nvPr>
            <p:ph type="title"/>
          </p:nvPr>
        </p:nvSpPr>
        <p:spPr>
          <a:xfrm>
            <a:off x="717525" y="1535950"/>
            <a:ext cx="3163200" cy="20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SOLUCIÓN</a:t>
            </a:r>
            <a:endParaRPr sz="5000"/>
          </a:p>
        </p:txBody>
      </p:sp>
      <p:grpSp>
        <p:nvGrpSpPr>
          <p:cNvPr id="901" name="Google Shape;901;p51"/>
          <p:cNvGrpSpPr/>
          <p:nvPr/>
        </p:nvGrpSpPr>
        <p:grpSpPr>
          <a:xfrm>
            <a:off x="4178757" y="1119684"/>
            <a:ext cx="3876008" cy="3184874"/>
            <a:chOff x="374725" y="472500"/>
            <a:chExt cx="5903150" cy="5091725"/>
          </a:xfrm>
        </p:grpSpPr>
        <p:sp>
          <p:nvSpPr>
            <p:cNvPr id="902" name="Google Shape;902;p51"/>
            <p:cNvSpPr/>
            <p:nvPr/>
          </p:nvSpPr>
          <p:spPr>
            <a:xfrm>
              <a:off x="1086725" y="878225"/>
              <a:ext cx="633750" cy="330700"/>
            </a:xfrm>
            <a:custGeom>
              <a:avLst/>
              <a:gdLst/>
              <a:ahLst/>
              <a:cxnLst/>
              <a:rect l="l" t="t" r="r" b="b"/>
              <a:pathLst>
                <a:path w="25350" h="13228" extrusionOk="0">
                  <a:moveTo>
                    <a:pt x="12740" y="0"/>
                  </a:moveTo>
                  <a:cubicBezTo>
                    <a:pt x="10895" y="0"/>
                    <a:pt x="9228" y="774"/>
                    <a:pt x="8061" y="2036"/>
                  </a:cubicBezTo>
                  <a:cubicBezTo>
                    <a:pt x="7269" y="2874"/>
                    <a:pt x="6167" y="3336"/>
                    <a:pt x="5011" y="3336"/>
                  </a:cubicBezTo>
                  <a:cubicBezTo>
                    <a:pt x="4968" y="3336"/>
                    <a:pt x="4925" y="3335"/>
                    <a:pt x="4882" y="3334"/>
                  </a:cubicBezTo>
                  <a:lnTo>
                    <a:pt x="4728" y="3334"/>
                  </a:lnTo>
                  <a:cubicBezTo>
                    <a:pt x="2120" y="3334"/>
                    <a:pt x="1" y="5441"/>
                    <a:pt x="1" y="8037"/>
                  </a:cubicBezTo>
                  <a:cubicBezTo>
                    <a:pt x="1" y="10644"/>
                    <a:pt x="2120" y="12752"/>
                    <a:pt x="4728" y="12752"/>
                  </a:cubicBezTo>
                  <a:cubicBezTo>
                    <a:pt x="6192" y="12752"/>
                    <a:pt x="7502" y="12085"/>
                    <a:pt x="8359" y="11049"/>
                  </a:cubicBezTo>
                  <a:cubicBezTo>
                    <a:pt x="9502" y="12121"/>
                    <a:pt x="11050" y="12775"/>
                    <a:pt x="12740" y="12775"/>
                  </a:cubicBezTo>
                  <a:cubicBezTo>
                    <a:pt x="13669" y="12775"/>
                    <a:pt x="14550" y="12573"/>
                    <a:pt x="15348" y="12216"/>
                  </a:cubicBezTo>
                  <a:cubicBezTo>
                    <a:pt x="16086" y="12847"/>
                    <a:pt x="17050" y="13228"/>
                    <a:pt x="18098" y="13228"/>
                  </a:cubicBezTo>
                  <a:cubicBezTo>
                    <a:pt x="19467" y="13228"/>
                    <a:pt x="20682" y="12585"/>
                    <a:pt x="21444" y="11573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4" y="7596"/>
                    <a:pt x="22003" y="7346"/>
                    <a:pt x="21730" y="6894"/>
                  </a:cubicBezTo>
                  <a:cubicBezTo>
                    <a:pt x="21325" y="6203"/>
                    <a:pt x="20741" y="5644"/>
                    <a:pt x="20027" y="5286"/>
                  </a:cubicBezTo>
                  <a:cubicBezTo>
                    <a:pt x="19384" y="4953"/>
                    <a:pt x="18872" y="4417"/>
                    <a:pt x="18574" y="3762"/>
                  </a:cubicBezTo>
                  <a:cubicBezTo>
                    <a:pt x="17562" y="1536"/>
                    <a:pt x="15336" y="0"/>
                    <a:pt x="12740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5475375" y="1268150"/>
              <a:ext cx="633725" cy="331000"/>
            </a:xfrm>
            <a:custGeom>
              <a:avLst/>
              <a:gdLst/>
              <a:ahLst/>
              <a:cxnLst/>
              <a:rect l="l" t="t" r="r" b="b"/>
              <a:pathLst>
                <a:path w="25349" h="13240" extrusionOk="0">
                  <a:moveTo>
                    <a:pt x="12728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66" y="2876"/>
                    <a:pt x="6191" y="3337"/>
                    <a:pt x="5050" y="3337"/>
                  </a:cubicBezTo>
                  <a:cubicBezTo>
                    <a:pt x="4994" y="3337"/>
                    <a:pt x="4938" y="3336"/>
                    <a:pt x="4882" y="3334"/>
                  </a:cubicBezTo>
                  <a:lnTo>
                    <a:pt x="4715" y="3334"/>
                  </a:lnTo>
                  <a:cubicBezTo>
                    <a:pt x="2108" y="3334"/>
                    <a:pt x="0" y="5441"/>
                    <a:pt x="0" y="8049"/>
                  </a:cubicBezTo>
                  <a:cubicBezTo>
                    <a:pt x="0" y="10644"/>
                    <a:pt x="2108" y="12764"/>
                    <a:pt x="4715" y="12764"/>
                  </a:cubicBezTo>
                  <a:cubicBezTo>
                    <a:pt x="6180" y="12764"/>
                    <a:pt x="7490" y="12097"/>
                    <a:pt x="8359" y="11049"/>
                  </a:cubicBezTo>
                  <a:cubicBezTo>
                    <a:pt x="9502" y="12121"/>
                    <a:pt x="11038" y="12776"/>
                    <a:pt x="12728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59"/>
                    <a:pt x="17038" y="13240"/>
                    <a:pt x="18098" y="13240"/>
                  </a:cubicBezTo>
                  <a:cubicBezTo>
                    <a:pt x="19455" y="13240"/>
                    <a:pt x="20670" y="12585"/>
                    <a:pt x="21444" y="11585"/>
                  </a:cubicBezTo>
                  <a:cubicBezTo>
                    <a:pt x="21860" y="11978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2"/>
                    <a:pt x="24313" y="7596"/>
                    <a:pt x="23039" y="7596"/>
                  </a:cubicBezTo>
                  <a:lnTo>
                    <a:pt x="23027" y="7596"/>
                  </a:lnTo>
                  <a:cubicBezTo>
                    <a:pt x="22503" y="7596"/>
                    <a:pt x="21991" y="7346"/>
                    <a:pt x="21729" y="6894"/>
                  </a:cubicBezTo>
                  <a:cubicBezTo>
                    <a:pt x="21325" y="6215"/>
                    <a:pt x="20729" y="5656"/>
                    <a:pt x="20027" y="5287"/>
                  </a:cubicBezTo>
                  <a:cubicBezTo>
                    <a:pt x="19384" y="4953"/>
                    <a:pt x="18860" y="4429"/>
                    <a:pt x="18562" y="3763"/>
                  </a:cubicBezTo>
                  <a:cubicBezTo>
                    <a:pt x="17562" y="1548"/>
                    <a:pt x="15324" y="0"/>
                    <a:pt x="12728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384850" y="3958950"/>
              <a:ext cx="633750" cy="331025"/>
            </a:xfrm>
            <a:custGeom>
              <a:avLst/>
              <a:gdLst/>
              <a:ahLst/>
              <a:cxnLst/>
              <a:rect l="l" t="t" r="r" b="b"/>
              <a:pathLst>
                <a:path w="25350" h="13241" extrusionOk="0">
                  <a:moveTo>
                    <a:pt x="12740" y="0"/>
                  </a:moveTo>
                  <a:cubicBezTo>
                    <a:pt x="10883" y="0"/>
                    <a:pt x="9216" y="786"/>
                    <a:pt x="8049" y="2036"/>
                  </a:cubicBezTo>
                  <a:cubicBezTo>
                    <a:pt x="7277" y="2866"/>
                    <a:pt x="6190" y="3337"/>
                    <a:pt x="5047" y="3337"/>
                  </a:cubicBezTo>
                  <a:cubicBezTo>
                    <a:pt x="4992" y="3337"/>
                    <a:pt x="4937" y="3336"/>
                    <a:pt x="4882" y="3334"/>
                  </a:cubicBezTo>
                  <a:lnTo>
                    <a:pt x="4716" y="3334"/>
                  </a:lnTo>
                  <a:cubicBezTo>
                    <a:pt x="2108" y="3334"/>
                    <a:pt x="1" y="5442"/>
                    <a:pt x="1" y="8049"/>
                  </a:cubicBezTo>
                  <a:cubicBezTo>
                    <a:pt x="1" y="10645"/>
                    <a:pt x="2108" y="12752"/>
                    <a:pt x="4716" y="12752"/>
                  </a:cubicBezTo>
                  <a:cubicBezTo>
                    <a:pt x="6180" y="12752"/>
                    <a:pt x="7490" y="12085"/>
                    <a:pt x="8359" y="11049"/>
                  </a:cubicBezTo>
                  <a:cubicBezTo>
                    <a:pt x="9502" y="12121"/>
                    <a:pt x="11038" y="12776"/>
                    <a:pt x="12740" y="12776"/>
                  </a:cubicBezTo>
                  <a:cubicBezTo>
                    <a:pt x="13669" y="12776"/>
                    <a:pt x="14550" y="12573"/>
                    <a:pt x="15348" y="12216"/>
                  </a:cubicBezTo>
                  <a:cubicBezTo>
                    <a:pt x="16086" y="12847"/>
                    <a:pt x="17051" y="13240"/>
                    <a:pt x="18098" y="13240"/>
                  </a:cubicBezTo>
                  <a:cubicBezTo>
                    <a:pt x="19456" y="13240"/>
                    <a:pt x="20670" y="12585"/>
                    <a:pt x="21444" y="11585"/>
                  </a:cubicBezTo>
                  <a:cubicBezTo>
                    <a:pt x="21861" y="11966"/>
                    <a:pt x="22420" y="12216"/>
                    <a:pt x="23039" y="12216"/>
                  </a:cubicBezTo>
                  <a:cubicBezTo>
                    <a:pt x="24313" y="12216"/>
                    <a:pt x="25349" y="11180"/>
                    <a:pt x="25349" y="9906"/>
                  </a:cubicBezTo>
                  <a:cubicBezTo>
                    <a:pt x="25349" y="8633"/>
                    <a:pt x="24313" y="7597"/>
                    <a:pt x="23039" y="7597"/>
                  </a:cubicBezTo>
                  <a:lnTo>
                    <a:pt x="23027" y="7597"/>
                  </a:lnTo>
                  <a:cubicBezTo>
                    <a:pt x="22504" y="7597"/>
                    <a:pt x="22004" y="7347"/>
                    <a:pt x="21730" y="6894"/>
                  </a:cubicBezTo>
                  <a:cubicBezTo>
                    <a:pt x="21325" y="6204"/>
                    <a:pt x="20730" y="5644"/>
                    <a:pt x="20027" y="5287"/>
                  </a:cubicBezTo>
                  <a:cubicBezTo>
                    <a:pt x="19384" y="4953"/>
                    <a:pt x="18872" y="4418"/>
                    <a:pt x="18575" y="3763"/>
                  </a:cubicBezTo>
                  <a:cubicBezTo>
                    <a:pt x="17563" y="1548"/>
                    <a:pt x="15336" y="0"/>
                    <a:pt x="12740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5922150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3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rgbClr val="00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5782250" y="1734275"/>
              <a:ext cx="79500" cy="61925"/>
            </a:xfrm>
            <a:custGeom>
              <a:avLst/>
              <a:gdLst/>
              <a:ahLst/>
              <a:cxnLst/>
              <a:rect l="l" t="t" r="r" b="b"/>
              <a:pathLst>
                <a:path w="3180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80" y="2477"/>
                    <a:pt x="3180" y="0"/>
                    <a:pt x="1596" y="0"/>
                  </a:cubicBezTo>
                  <a:close/>
                </a:path>
              </a:pathLst>
            </a:custGeom>
            <a:solidFill>
              <a:srgbClr val="00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6058175" y="173427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" y="0"/>
                    <a:pt x="1" y="2477"/>
                    <a:pt x="1596" y="2477"/>
                  </a:cubicBezTo>
                  <a:cubicBezTo>
                    <a:pt x="3192" y="2477"/>
                    <a:pt x="3192" y="0"/>
                    <a:pt x="1596" y="0"/>
                  </a:cubicBezTo>
                  <a:close/>
                </a:path>
              </a:pathLst>
            </a:custGeom>
            <a:solidFill>
              <a:srgbClr val="0043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15963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1456125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12" y="0"/>
                    <a:pt x="0" y="2477"/>
                    <a:pt x="1596" y="2477"/>
                  </a:cubicBezTo>
                  <a:cubicBezTo>
                    <a:pt x="3191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1732350" y="1410425"/>
              <a:ext cx="79800" cy="61925"/>
            </a:xfrm>
            <a:custGeom>
              <a:avLst/>
              <a:gdLst/>
              <a:ahLst/>
              <a:cxnLst/>
              <a:rect l="l" t="t" r="r" b="b"/>
              <a:pathLst>
                <a:path w="3192" h="2477" extrusionOk="0">
                  <a:moveTo>
                    <a:pt x="1596" y="0"/>
                  </a:moveTo>
                  <a:cubicBezTo>
                    <a:pt x="0" y="0"/>
                    <a:pt x="0" y="2477"/>
                    <a:pt x="1596" y="2477"/>
                  </a:cubicBezTo>
                  <a:cubicBezTo>
                    <a:pt x="3179" y="2477"/>
                    <a:pt x="3191" y="0"/>
                    <a:pt x="159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5149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374725" y="36910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3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650950" y="36910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6198375" y="117795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80" y="2477"/>
                    <a:pt x="3180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6058175" y="117795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1" y="1"/>
                    <a:pt x="1" y="2477"/>
                    <a:pt x="1596" y="2477"/>
                  </a:cubicBezTo>
                  <a:cubicBezTo>
                    <a:pt x="3192" y="2477"/>
                    <a:pt x="3192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2638125" y="472500"/>
              <a:ext cx="79500" cy="61950"/>
            </a:xfrm>
            <a:custGeom>
              <a:avLst/>
              <a:gdLst/>
              <a:ahLst/>
              <a:cxnLst/>
              <a:rect l="l" t="t" r="r" b="b"/>
              <a:pathLst>
                <a:path w="3180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79" y="2477"/>
                    <a:pt x="3179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2497925" y="472500"/>
              <a:ext cx="79800" cy="61950"/>
            </a:xfrm>
            <a:custGeom>
              <a:avLst/>
              <a:gdLst/>
              <a:ahLst/>
              <a:cxnLst/>
              <a:rect l="l" t="t" r="r" b="b"/>
              <a:pathLst>
                <a:path w="3192" h="2478" extrusionOk="0">
                  <a:moveTo>
                    <a:pt x="1596" y="1"/>
                  </a:moveTo>
                  <a:cubicBezTo>
                    <a:pt x="0" y="1"/>
                    <a:pt x="0" y="2477"/>
                    <a:pt x="1596" y="2477"/>
                  </a:cubicBezTo>
                  <a:cubicBezTo>
                    <a:pt x="3191" y="2477"/>
                    <a:pt x="3191" y="1"/>
                    <a:pt x="159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67366" y="22992"/>
                  </a:moveTo>
                  <a:lnTo>
                    <a:pt x="37601" y="68938"/>
                  </a:lnTo>
                  <a:lnTo>
                    <a:pt x="1" y="45018"/>
                  </a:lnTo>
                  <a:lnTo>
                    <a:pt x="21908" y="12633"/>
                  </a:lnTo>
                  <a:cubicBezTo>
                    <a:pt x="27254" y="4739"/>
                    <a:pt x="36160" y="1"/>
                    <a:pt x="45697" y="1"/>
                  </a:cubicBezTo>
                  <a:lnTo>
                    <a:pt x="54091" y="1"/>
                  </a:lnTo>
                  <a:close/>
                </a:path>
              </a:pathLst>
            </a:custGeom>
            <a:solidFill>
              <a:srgbClr val="3BD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1765675" y="670150"/>
              <a:ext cx="1684175" cy="1723450"/>
            </a:xfrm>
            <a:custGeom>
              <a:avLst/>
              <a:gdLst/>
              <a:ahLst/>
              <a:cxnLst/>
              <a:rect l="l" t="t" r="r" b="b"/>
              <a:pathLst>
                <a:path w="67367" h="68938" extrusionOk="0">
                  <a:moveTo>
                    <a:pt x="45697" y="1"/>
                  </a:moveTo>
                  <a:cubicBezTo>
                    <a:pt x="36160" y="1"/>
                    <a:pt x="27254" y="4739"/>
                    <a:pt x="21908" y="12633"/>
                  </a:cubicBezTo>
                  <a:lnTo>
                    <a:pt x="1" y="45018"/>
                  </a:lnTo>
                  <a:lnTo>
                    <a:pt x="37601" y="68938"/>
                  </a:lnTo>
                  <a:lnTo>
                    <a:pt x="67366" y="22992"/>
                  </a:lnTo>
                  <a:lnTo>
                    <a:pt x="54091" y="1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1765675" y="1257725"/>
              <a:ext cx="1465100" cy="1135875"/>
            </a:xfrm>
            <a:custGeom>
              <a:avLst/>
              <a:gdLst/>
              <a:ahLst/>
              <a:cxnLst/>
              <a:rect l="l" t="t" r="r" b="b"/>
              <a:pathLst>
                <a:path w="58604" h="45435" extrusionOk="0">
                  <a:moveTo>
                    <a:pt x="14550" y="0"/>
                  </a:moveTo>
                  <a:lnTo>
                    <a:pt x="1" y="21515"/>
                  </a:lnTo>
                  <a:lnTo>
                    <a:pt x="37601" y="45435"/>
                  </a:lnTo>
                  <a:lnTo>
                    <a:pt x="58603" y="13026"/>
                  </a:lnTo>
                  <a:cubicBezTo>
                    <a:pt x="58520" y="12954"/>
                    <a:pt x="58461" y="12883"/>
                    <a:pt x="58377" y="12812"/>
                  </a:cubicBezTo>
                  <a:cubicBezTo>
                    <a:pt x="56236" y="10836"/>
                    <a:pt x="53362" y="9568"/>
                    <a:pt x="50479" y="9568"/>
                  </a:cubicBezTo>
                  <a:cubicBezTo>
                    <a:pt x="49835" y="9568"/>
                    <a:pt x="49191" y="9631"/>
                    <a:pt x="48555" y="9764"/>
                  </a:cubicBezTo>
                  <a:cubicBezTo>
                    <a:pt x="44317" y="10647"/>
                    <a:pt x="40741" y="14397"/>
                    <a:pt x="36525" y="14397"/>
                  </a:cubicBezTo>
                  <a:cubicBezTo>
                    <a:pt x="36251" y="14397"/>
                    <a:pt x="35975" y="14381"/>
                    <a:pt x="35696" y="14347"/>
                  </a:cubicBezTo>
                  <a:cubicBezTo>
                    <a:pt x="32898" y="14014"/>
                    <a:pt x="30648" y="11954"/>
                    <a:pt x="28754" y="9883"/>
                  </a:cubicBezTo>
                  <a:cubicBezTo>
                    <a:pt x="25564" y="6406"/>
                    <a:pt x="22551" y="2429"/>
                    <a:pt x="18134" y="774"/>
                  </a:cubicBezTo>
                  <a:cubicBezTo>
                    <a:pt x="16979" y="334"/>
                    <a:pt x="15777" y="96"/>
                    <a:pt x="1455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2443150" y="670150"/>
              <a:ext cx="2655125" cy="1596350"/>
            </a:xfrm>
            <a:custGeom>
              <a:avLst/>
              <a:gdLst/>
              <a:ahLst/>
              <a:cxnLst/>
              <a:rect l="l" t="t" r="r" b="b"/>
              <a:pathLst>
                <a:path w="106205" h="63854" extrusionOk="0">
                  <a:moveTo>
                    <a:pt x="16526" y="1"/>
                  </a:moveTo>
                  <a:cubicBezTo>
                    <a:pt x="16753" y="13"/>
                    <a:pt x="16967" y="24"/>
                    <a:pt x="17193" y="36"/>
                  </a:cubicBezTo>
                  <a:cubicBezTo>
                    <a:pt x="10811" y="358"/>
                    <a:pt x="4787" y="2787"/>
                    <a:pt x="1" y="6859"/>
                  </a:cubicBezTo>
                  <a:cubicBezTo>
                    <a:pt x="4162" y="5154"/>
                    <a:pt x="7881" y="4476"/>
                    <a:pt x="11166" y="4476"/>
                  </a:cubicBezTo>
                  <a:cubicBezTo>
                    <a:pt x="22129" y="4476"/>
                    <a:pt x="28248" y="12031"/>
                    <a:pt x="29778" y="14193"/>
                  </a:cubicBezTo>
                  <a:cubicBezTo>
                    <a:pt x="30611" y="15574"/>
                    <a:pt x="31504" y="17086"/>
                    <a:pt x="32457" y="18753"/>
                  </a:cubicBezTo>
                  <a:lnTo>
                    <a:pt x="49757" y="48709"/>
                  </a:lnTo>
                  <a:lnTo>
                    <a:pt x="36053" y="56627"/>
                  </a:lnTo>
                  <a:lnTo>
                    <a:pt x="81582" y="63854"/>
                  </a:lnTo>
                  <a:lnTo>
                    <a:pt x="106204" y="16122"/>
                  </a:lnTo>
                  <a:lnTo>
                    <a:pt x="91917" y="24373"/>
                  </a:lnTo>
                  <a:lnTo>
                    <a:pt x="86976" y="15824"/>
                  </a:lnTo>
                  <a:cubicBezTo>
                    <a:pt x="81320" y="6037"/>
                    <a:pt x="70867" y="1"/>
                    <a:pt x="59567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3231950" y="975975"/>
              <a:ext cx="1866325" cy="771125"/>
            </a:xfrm>
            <a:custGeom>
              <a:avLst/>
              <a:gdLst/>
              <a:ahLst/>
              <a:cxnLst/>
              <a:rect l="l" t="t" r="r" b="b"/>
              <a:pathLst>
                <a:path w="74653" h="30845" extrusionOk="0">
                  <a:moveTo>
                    <a:pt x="35970" y="0"/>
                  </a:moveTo>
                  <a:cubicBezTo>
                    <a:pt x="34583" y="0"/>
                    <a:pt x="33176" y="289"/>
                    <a:pt x="31885" y="793"/>
                  </a:cubicBezTo>
                  <a:cubicBezTo>
                    <a:pt x="29182" y="1865"/>
                    <a:pt x="26896" y="3781"/>
                    <a:pt x="24777" y="5782"/>
                  </a:cubicBezTo>
                  <a:cubicBezTo>
                    <a:pt x="22878" y="7577"/>
                    <a:pt x="20586" y="9614"/>
                    <a:pt x="18110" y="9614"/>
                  </a:cubicBezTo>
                  <a:cubicBezTo>
                    <a:pt x="17729" y="9614"/>
                    <a:pt x="17344" y="9566"/>
                    <a:pt x="16955" y="9461"/>
                  </a:cubicBezTo>
                  <a:cubicBezTo>
                    <a:pt x="12871" y="8353"/>
                    <a:pt x="12240" y="2031"/>
                    <a:pt x="8239" y="662"/>
                  </a:cubicBezTo>
                  <a:cubicBezTo>
                    <a:pt x="7748" y="493"/>
                    <a:pt x="7254" y="416"/>
                    <a:pt x="6763" y="416"/>
                  </a:cubicBezTo>
                  <a:cubicBezTo>
                    <a:pt x="4316" y="416"/>
                    <a:pt x="1950" y="2338"/>
                    <a:pt x="393" y="4401"/>
                  </a:cubicBezTo>
                  <a:cubicBezTo>
                    <a:pt x="262" y="4579"/>
                    <a:pt x="131" y="4770"/>
                    <a:pt x="0" y="4948"/>
                  </a:cubicBezTo>
                  <a:cubicBezTo>
                    <a:pt x="298" y="5460"/>
                    <a:pt x="595" y="5972"/>
                    <a:pt x="905" y="6520"/>
                  </a:cubicBezTo>
                  <a:lnTo>
                    <a:pt x="14883" y="30725"/>
                  </a:lnTo>
                  <a:cubicBezTo>
                    <a:pt x="15788" y="30690"/>
                    <a:pt x="16693" y="30642"/>
                    <a:pt x="17586" y="30582"/>
                  </a:cubicBezTo>
                  <a:cubicBezTo>
                    <a:pt x="25184" y="30103"/>
                    <a:pt x="32801" y="29369"/>
                    <a:pt x="40400" y="29369"/>
                  </a:cubicBezTo>
                  <a:cubicBezTo>
                    <a:pt x="43185" y="29369"/>
                    <a:pt x="45967" y="29467"/>
                    <a:pt x="48744" y="29713"/>
                  </a:cubicBezTo>
                  <a:cubicBezTo>
                    <a:pt x="52685" y="30059"/>
                    <a:pt x="56757" y="30678"/>
                    <a:pt x="60746" y="30844"/>
                  </a:cubicBezTo>
                  <a:lnTo>
                    <a:pt x="74652" y="3889"/>
                  </a:lnTo>
                  <a:lnTo>
                    <a:pt x="60365" y="12140"/>
                  </a:lnTo>
                  <a:lnTo>
                    <a:pt x="58400" y="8746"/>
                  </a:lnTo>
                  <a:cubicBezTo>
                    <a:pt x="57626" y="9080"/>
                    <a:pt x="56829" y="9366"/>
                    <a:pt x="56007" y="9592"/>
                  </a:cubicBezTo>
                  <a:cubicBezTo>
                    <a:pt x="54926" y="9881"/>
                    <a:pt x="53791" y="10043"/>
                    <a:pt x="52664" y="10043"/>
                  </a:cubicBezTo>
                  <a:cubicBezTo>
                    <a:pt x="50824" y="10043"/>
                    <a:pt x="49008" y="9611"/>
                    <a:pt x="47494" y="8592"/>
                  </a:cubicBezTo>
                  <a:cubicBezTo>
                    <a:pt x="44613" y="6651"/>
                    <a:pt x="43255" y="2972"/>
                    <a:pt x="40303" y="1150"/>
                  </a:cubicBezTo>
                  <a:cubicBezTo>
                    <a:pt x="39004" y="351"/>
                    <a:pt x="37499" y="0"/>
                    <a:pt x="35970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4377325" y="2801025"/>
              <a:ext cx="1418950" cy="872500"/>
            </a:xfrm>
            <a:custGeom>
              <a:avLst/>
              <a:gdLst/>
              <a:ahLst/>
              <a:cxnLst/>
              <a:rect l="l" t="t" r="r" b="b"/>
              <a:pathLst>
                <a:path w="56758" h="34900" extrusionOk="0">
                  <a:moveTo>
                    <a:pt x="29242" y="0"/>
                  </a:moveTo>
                  <a:cubicBezTo>
                    <a:pt x="28722" y="0"/>
                    <a:pt x="28204" y="67"/>
                    <a:pt x="27694" y="217"/>
                  </a:cubicBezTo>
                  <a:cubicBezTo>
                    <a:pt x="26444" y="598"/>
                    <a:pt x="25396" y="1431"/>
                    <a:pt x="24456" y="2324"/>
                  </a:cubicBezTo>
                  <a:cubicBezTo>
                    <a:pt x="23027" y="3681"/>
                    <a:pt x="21777" y="5217"/>
                    <a:pt x="20753" y="6884"/>
                  </a:cubicBezTo>
                  <a:cubicBezTo>
                    <a:pt x="19538" y="8884"/>
                    <a:pt x="18300" y="11313"/>
                    <a:pt x="15990" y="11706"/>
                  </a:cubicBezTo>
                  <a:cubicBezTo>
                    <a:pt x="15794" y="11739"/>
                    <a:pt x="15599" y="11755"/>
                    <a:pt x="15404" y="11755"/>
                  </a:cubicBezTo>
                  <a:cubicBezTo>
                    <a:pt x="13772" y="11755"/>
                    <a:pt x="12234" y="10647"/>
                    <a:pt x="11180" y="9349"/>
                  </a:cubicBezTo>
                  <a:cubicBezTo>
                    <a:pt x="9990" y="7896"/>
                    <a:pt x="9180" y="6158"/>
                    <a:pt x="7906" y="4789"/>
                  </a:cubicBezTo>
                  <a:cubicBezTo>
                    <a:pt x="6909" y="3707"/>
                    <a:pt x="5474" y="2867"/>
                    <a:pt x="4058" y="2867"/>
                  </a:cubicBezTo>
                  <a:cubicBezTo>
                    <a:pt x="3665" y="2867"/>
                    <a:pt x="3274" y="2932"/>
                    <a:pt x="2894" y="3074"/>
                  </a:cubicBezTo>
                  <a:cubicBezTo>
                    <a:pt x="1774" y="3491"/>
                    <a:pt x="989" y="4479"/>
                    <a:pt x="310" y="5455"/>
                  </a:cubicBezTo>
                  <a:cubicBezTo>
                    <a:pt x="203" y="5610"/>
                    <a:pt x="107" y="5777"/>
                    <a:pt x="0" y="5932"/>
                  </a:cubicBezTo>
                  <a:lnTo>
                    <a:pt x="14788" y="34899"/>
                  </a:lnTo>
                  <a:cubicBezTo>
                    <a:pt x="20050" y="32959"/>
                    <a:pt x="24908" y="29268"/>
                    <a:pt x="30504" y="28351"/>
                  </a:cubicBezTo>
                  <a:cubicBezTo>
                    <a:pt x="31659" y="28160"/>
                    <a:pt x="32820" y="28091"/>
                    <a:pt x="33984" y="28091"/>
                  </a:cubicBezTo>
                  <a:cubicBezTo>
                    <a:pt x="36992" y="28091"/>
                    <a:pt x="40024" y="28551"/>
                    <a:pt x="43043" y="28551"/>
                  </a:cubicBezTo>
                  <a:cubicBezTo>
                    <a:pt x="43289" y="28551"/>
                    <a:pt x="43534" y="28548"/>
                    <a:pt x="43780" y="28541"/>
                  </a:cubicBezTo>
                  <a:cubicBezTo>
                    <a:pt x="48447" y="28411"/>
                    <a:pt x="53150" y="26887"/>
                    <a:pt x="56757" y="23970"/>
                  </a:cubicBezTo>
                  <a:cubicBezTo>
                    <a:pt x="56317" y="21172"/>
                    <a:pt x="55472" y="18421"/>
                    <a:pt x="54209" y="15814"/>
                  </a:cubicBezTo>
                  <a:lnTo>
                    <a:pt x="48530" y="4134"/>
                  </a:lnTo>
                  <a:cubicBezTo>
                    <a:pt x="48340" y="4253"/>
                    <a:pt x="48161" y="4372"/>
                    <a:pt x="47959" y="4479"/>
                  </a:cubicBezTo>
                  <a:cubicBezTo>
                    <a:pt x="46544" y="5261"/>
                    <a:pt x="44925" y="5661"/>
                    <a:pt x="43307" y="5661"/>
                  </a:cubicBezTo>
                  <a:cubicBezTo>
                    <a:pt x="42217" y="5661"/>
                    <a:pt x="41127" y="5479"/>
                    <a:pt x="40101" y="5110"/>
                  </a:cubicBezTo>
                  <a:cubicBezTo>
                    <a:pt x="37946" y="4336"/>
                    <a:pt x="36160" y="2824"/>
                    <a:pt x="34195" y="1645"/>
                  </a:cubicBezTo>
                  <a:cubicBezTo>
                    <a:pt x="32696" y="731"/>
                    <a:pt x="30959" y="0"/>
                    <a:pt x="29242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1342725" y="3880075"/>
              <a:ext cx="1698750" cy="1183200"/>
            </a:xfrm>
            <a:custGeom>
              <a:avLst/>
              <a:gdLst/>
              <a:ahLst/>
              <a:cxnLst/>
              <a:rect l="l" t="t" r="r" b="b"/>
              <a:pathLst>
                <a:path w="67950" h="47328" extrusionOk="0">
                  <a:moveTo>
                    <a:pt x="13276" y="0"/>
                  </a:moveTo>
                  <a:lnTo>
                    <a:pt x="0" y="22991"/>
                  </a:lnTo>
                  <a:lnTo>
                    <a:pt x="4191" y="30254"/>
                  </a:lnTo>
                  <a:cubicBezTo>
                    <a:pt x="8966" y="38517"/>
                    <a:pt x="17514" y="43875"/>
                    <a:pt x="27027" y="44542"/>
                  </a:cubicBezTo>
                  <a:lnTo>
                    <a:pt x="66020" y="47328"/>
                  </a:lnTo>
                  <a:lnTo>
                    <a:pt x="67949" y="2810"/>
                  </a:lnTo>
                  <a:lnTo>
                    <a:pt x="13276" y="0"/>
                  </a:ln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1342725" y="4074175"/>
              <a:ext cx="1688625" cy="989100"/>
            </a:xfrm>
            <a:custGeom>
              <a:avLst/>
              <a:gdLst/>
              <a:ahLst/>
              <a:cxnLst/>
              <a:rect l="l" t="t" r="r" b="b"/>
              <a:pathLst>
                <a:path w="67545" h="39564" extrusionOk="0">
                  <a:moveTo>
                    <a:pt x="59634" y="1"/>
                  </a:moveTo>
                  <a:cubicBezTo>
                    <a:pt x="55783" y="1"/>
                    <a:pt x="52103" y="2512"/>
                    <a:pt x="49042" y="5059"/>
                  </a:cubicBezTo>
                  <a:cubicBezTo>
                    <a:pt x="45506" y="8012"/>
                    <a:pt x="41708" y="11358"/>
                    <a:pt x="37100" y="11477"/>
                  </a:cubicBezTo>
                  <a:cubicBezTo>
                    <a:pt x="37018" y="11479"/>
                    <a:pt x="36936" y="11480"/>
                    <a:pt x="36854" y="11480"/>
                  </a:cubicBezTo>
                  <a:cubicBezTo>
                    <a:pt x="31668" y="11480"/>
                    <a:pt x="27416" y="7433"/>
                    <a:pt x="22598" y="5428"/>
                  </a:cubicBezTo>
                  <a:cubicBezTo>
                    <a:pt x="20420" y="4516"/>
                    <a:pt x="18089" y="4086"/>
                    <a:pt x="15748" y="4086"/>
                  </a:cubicBezTo>
                  <a:cubicBezTo>
                    <a:pt x="11767" y="4086"/>
                    <a:pt x="7758" y="5328"/>
                    <a:pt x="4429" y="7548"/>
                  </a:cubicBezTo>
                  <a:lnTo>
                    <a:pt x="0" y="15227"/>
                  </a:lnTo>
                  <a:lnTo>
                    <a:pt x="4191" y="22490"/>
                  </a:lnTo>
                  <a:cubicBezTo>
                    <a:pt x="8966" y="30753"/>
                    <a:pt x="17514" y="36111"/>
                    <a:pt x="27027" y="36778"/>
                  </a:cubicBezTo>
                  <a:lnTo>
                    <a:pt x="66020" y="39564"/>
                  </a:lnTo>
                  <a:lnTo>
                    <a:pt x="67544" y="4452"/>
                  </a:lnTo>
                  <a:cubicBezTo>
                    <a:pt x="65949" y="2380"/>
                    <a:pt x="64056" y="773"/>
                    <a:pt x="61484" y="202"/>
                  </a:cubicBezTo>
                  <a:cubicBezTo>
                    <a:pt x="60864" y="64"/>
                    <a:pt x="60247" y="1"/>
                    <a:pt x="59634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4927100" y="3012700"/>
              <a:ext cx="133950" cy="298275"/>
            </a:xfrm>
            <a:custGeom>
              <a:avLst/>
              <a:gdLst/>
              <a:ahLst/>
              <a:cxnLst/>
              <a:rect l="l" t="t" r="r" b="b"/>
              <a:pathLst>
                <a:path w="5358" h="11931" extrusionOk="0">
                  <a:moveTo>
                    <a:pt x="1917" y="1"/>
                  </a:moveTo>
                  <a:cubicBezTo>
                    <a:pt x="405" y="3703"/>
                    <a:pt x="0" y="8025"/>
                    <a:pt x="846" y="11931"/>
                  </a:cubicBezTo>
                  <a:cubicBezTo>
                    <a:pt x="2370" y="11645"/>
                    <a:pt x="3632" y="10859"/>
                    <a:pt x="5156" y="10561"/>
                  </a:cubicBezTo>
                  <a:cubicBezTo>
                    <a:pt x="5358" y="6811"/>
                    <a:pt x="4191" y="3001"/>
                    <a:pt x="1917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5381325" y="2920725"/>
              <a:ext cx="208075" cy="329225"/>
            </a:xfrm>
            <a:custGeom>
              <a:avLst/>
              <a:gdLst/>
              <a:ahLst/>
              <a:cxnLst/>
              <a:rect l="l" t="t" r="r" b="b"/>
              <a:pathLst>
                <a:path w="8323" h="13169" extrusionOk="0">
                  <a:moveTo>
                    <a:pt x="7430" y="1"/>
                  </a:moveTo>
                  <a:cubicBezTo>
                    <a:pt x="3846" y="3215"/>
                    <a:pt x="1131" y="7704"/>
                    <a:pt x="0" y="12395"/>
                  </a:cubicBezTo>
                  <a:cubicBezTo>
                    <a:pt x="1798" y="12883"/>
                    <a:pt x="3572" y="12681"/>
                    <a:pt x="5382" y="13169"/>
                  </a:cubicBezTo>
                  <a:cubicBezTo>
                    <a:pt x="7584" y="9204"/>
                    <a:pt x="8323" y="4442"/>
                    <a:pt x="7430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4654450" y="3288650"/>
              <a:ext cx="280400" cy="139600"/>
            </a:xfrm>
            <a:custGeom>
              <a:avLst/>
              <a:gdLst/>
              <a:ahLst/>
              <a:cxnLst/>
              <a:rect l="l" t="t" r="r" b="b"/>
              <a:pathLst>
                <a:path w="11216" h="5584" extrusionOk="0">
                  <a:moveTo>
                    <a:pt x="5258" y="0"/>
                  </a:moveTo>
                  <a:cubicBezTo>
                    <a:pt x="3471" y="0"/>
                    <a:pt x="1685" y="293"/>
                    <a:pt x="0" y="881"/>
                  </a:cubicBezTo>
                  <a:cubicBezTo>
                    <a:pt x="3048" y="3464"/>
                    <a:pt x="7037" y="5179"/>
                    <a:pt x="11013" y="5584"/>
                  </a:cubicBezTo>
                  <a:cubicBezTo>
                    <a:pt x="11216" y="4048"/>
                    <a:pt x="10847" y="2607"/>
                    <a:pt x="11049" y="1071"/>
                  </a:cubicBezTo>
                  <a:cubicBezTo>
                    <a:pt x="9211" y="358"/>
                    <a:pt x="7234" y="0"/>
                    <a:pt x="5258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4966975" y="3104375"/>
              <a:ext cx="192325" cy="264950"/>
            </a:xfrm>
            <a:custGeom>
              <a:avLst/>
              <a:gdLst/>
              <a:ahLst/>
              <a:cxnLst/>
              <a:rect l="l" t="t" r="r" b="b"/>
              <a:pathLst>
                <a:path w="7693" h="10598" extrusionOk="0">
                  <a:moveTo>
                    <a:pt x="7442" y="1"/>
                  </a:moveTo>
                  <a:cubicBezTo>
                    <a:pt x="4144" y="2263"/>
                    <a:pt x="1429" y="5656"/>
                    <a:pt x="1" y="9383"/>
                  </a:cubicBezTo>
                  <a:cubicBezTo>
                    <a:pt x="1429" y="9978"/>
                    <a:pt x="2906" y="10002"/>
                    <a:pt x="4334" y="10597"/>
                  </a:cubicBezTo>
                  <a:cubicBezTo>
                    <a:pt x="6573" y="7573"/>
                    <a:pt x="7692" y="3751"/>
                    <a:pt x="744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4700275" y="3012700"/>
              <a:ext cx="336075" cy="448300"/>
            </a:xfrm>
            <a:custGeom>
              <a:avLst/>
              <a:gdLst/>
              <a:ahLst/>
              <a:cxnLst/>
              <a:rect l="l" t="t" r="r" b="b"/>
              <a:pathLst>
                <a:path w="13443" h="17932" extrusionOk="0">
                  <a:moveTo>
                    <a:pt x="1" y="1"/>
                  </a:moveTo>
                  <a:lnTo>
                    <a:pt x="1" y="1"/>
                  </a:lnTo>
                  <a:cubicBezTo>
                    <a:pt x="929" y="6549"/>
                    <a:pt x="3965" y="13062"/>
                    <a:pt x="8442" y="17931"/>
                  </a:cubicBezTo>
                  <a:cubicBezTo>
                    <a:pt x="10383" y="16241"/>
                    <a:pt x="11502" y="14074"/>
                    <a:pt x="13443" y="12383"/>
                  </a:cubicBezTo>
                  <a:cubicBezTo>
                    <a:pt x="10609" y="6847"/>
                    <a:pt x="5751" y="2382"/>
                    <a:pt x="1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5091400" y="2954950"/>
              <a:ext cx="335775" cy="448300"/>
            </a:xfrm>
            <a:custGeom>
              <a:avLst/>
              <a:gdLst/>
              <a:ahLst/>
              <a:cxnLst/>
              <a:rect l="l" t="t" r="r" b="b"/>
              <a:pathLst>
                <a:path w="13431" h="17932" extrusionOk="0">
                  <a:moveTo>
                    <a:pt x="0" y="1"/>
                  </a:moveTo>
                  <a:cubicBezTo>
                    <a:pt x="929" y="6549"/>
                    <a:pt x="3965" y="13050"/>
                    <a:pt x="8442" y="17932"/>
                  </a:cubicBezTo>
                  <a:cubicBezTo>
                    <a:pt x="10371" y="16241"/>
                    <a:pt x="11502" y="14062"/>
                    <a:pt x="13431" y="12383"/>
                  </a:cubicBezTo>
                  <a:cubicBezTo>
                    <a:pt x="10597" y="6847"/>
                    <a:pt x="5739" y="2382"/>
                    <a:pt x="0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1947250" y="1636350"/>
              <a:ext cx="635825" cy="281000"/>
            </a:xfrm>
            <a:custGeom>
              <a:avLst/>
              <a:gdLst/>
              <a:ahLst/>
              <a:cxnLst/>
              <a:rect l="l" t="t" r="r" b="b"/>
              <a:pathLst>
                <a:path w="25433" h="11240" extrusionOk="0">
                  <a:moveTo>
                    <a:pt x="11621" y="0"/>
                  </a:moveTo>
                  <a:cubicBezTo>
                    <a:pt x="11074" y="1048"/>
                    <a:pt x="10657" y="2191"/>
                    <a:pt x="10407" y="3382"/>
                  </a:cubicBezTo>
                  <a:cubicBezTo>
                    <a:pt x="9359" y="1965"/>
                    <a:pt x="7966" y="810"/>
                    <a:pt x="6371" y="60"/>
                  </a:cubicBezTo>
                  <a:lnTo>
                    <a:pt x="6371" y="60"/>
                  </a:lnTo>
                  <a:cubicBezTo>
                    <a:pt x="6513" y="1548"/>
                    <a:pt x="6930" y="3036"/>
                    <a:pt x="7573" y="4417"/>
                  </a:cubicBezTo>
                  <a:cubicBezTo>
                    <a:pt x="5669" y="3723"/>
                    <a:pt x="3654" y="3362"/>
                    <a:pt x="1633" y="3362"/>
                  </a:cubicBezTo>
                  <a:cubicBezTo>
                    <a:pt x="1089" y="3362"/>
                    <a:pt x="544" y="3388"/>
                    <a:pt x="1" y="3441"/>
                  </a:cubicBezTo>
                  <a:cubicBezTo>
                    <a:pt x="1477" y="5477"/>
                    <a:pt x="3358" y="7287"/>
                    <a:pt x="5489" y="8727"/>
                  </a:cubicBezTo>
                  <a:cubicBezTo>
                    <a:pt x="4406" y="9287"/>
                    <a:pt x="3418" y="10025"/>
                    <a:pt x="2596" y="10906"/>
                  </a:cubicBezTo>
                  <a:cubicBezTo>
                    <a:pt x="3513" y="11110"/>
                    <a:pt x="4467" y="11210"/>
                    <a:pt x="5425" y="11210"/>
                  </a:cubicBezTo>
                  <a:cubicBezTo>
                    <a:pt x="6656" y="11210"/>
                    <a:pt x="7895" y="11044"/>
                    <a:pt x="9073" y="10716"/>
                  </a:cubicBezTo>
                  <a:cubicBezTo>
                    <a:pt x="9514" y="10906"/>
                    <a:pt x="9954" y="11085"/>
                    <a:pt x="10395" y="11240"/>
                  </a:cubicBezTo>
                  <a:cubicBezTo>
                    <a:pt x="10871" y="10013"/>
                    <a:pt x="10966" y="8751"/>
                    <a:pt x="11276" y="7513"/>
                  </a:cubicBezTo>
                  <a:cubicBezTo>
                    <a:pt x="11752" y="7382"/>
                    <a:pt x="12217" y="7239"/>
                    <a:pt x="12717" y="7156"/>
                  </a:cubicBezTo>
                  <a:cubicBezTo>
                    <a:pt x="13217" y="7239"/>
                    <a:pt x="13681" y="7382"/>
                    <a:pt x="14157" y="7513"/>
                  </a:cubicBezTo>
                  <a:cubicBezTo>
                    <a:pt x="14467" y="8751"/>
                    <a:pt x="14562" y="10013"/>
                    <a:pt x="15038" y="11240"/>
                  </a:cubicBezTo>
                  <a:cubicBezTo>
                    <a:pt x="15479" y="11085"/>
                    <a:pt x="15919" y="10906"/>
                    <a:pt x="16360" y="10716"/>
                  </a:cubicBezTo>
                  <a:cubicBezTo>
                    <a:pt x="17538" y="11044"/>
                    <a:pt x="18777" y="11210"/>
                    <a:pt x="20008" y="11210"/>
                  </a:cubicBezTo>
                  <a:cubicBezTo>
                    <a:pt x="20966" y="11210"/>
                    <a:pt x="21920" y="11110"/>
                    <a:pt x="22837" y="10906"/>
                  </a:cubicBezTo>
                  <a:cubicBezTo>
                    <a:pt x="22015" y="10025"/>
                    <a:pt x="21027" y="9287"/>
                    <a:pt x="19956" y="8727"/>
                  </a:cubicBezTo>
                  <a:cubicBezTo>
                    <a:pt x="22075" y="7287"/>
                    <a:pt x="23956" y="5477"/>
                    <a:pt x="25432" y="3441"/>
                  </a:cubicBezTo>
                  <a:cubicBezTo>
                    <a:pt x="24892" y="3388"/>
                    <a:pt x="24348" y="3362"/>
                    <a:pt x="23804" y="3362"/>
                  </a:cubicBezTo>
                  <a:cubicBezTo>
                    <a:pt x="21786" y="3362"/>
                    <a:pt x="19764" y="3723"/>
                    <a:pt x="17860" y="4417"/>
                  </a:cubicBezTo>
                  <a:cubicBezTo>
                    <a:pt x="18503" y="3036"/>
                    <a:pt x="18920" y="1548"/>
                    <a:pt x="19063" y="60"/>
                  </a:cubicBezTo>
                  <a:lnTo>
                    <a:pt x="19063" y="60"/>
                  </a:lnTo>
                  <a:cubicBezTo>
                    <a:pt x="17467" y="810"/>
                    <a:pt x="16074" y="1965"/>
                    <a:pt x="15026" y="3382"/>
                  </a:cubicBezTo>
                  <a:cubicBezTo>
                    <a:pt x="14776" y="2191"/>
                    <a:pt x="14360" y="1048"/>
                    <a:pt x="13812" y="0"/>
                  </a:cubicBezTo>
                  <a:cubicBezTo>
                    <a:pt x="13348" y="762"/>
                    <a:pt x="12979" y="1572"/>
                    <a:pt x="12717" y="2429"/>
                  </a:cubicBezTo>
                  <a:cubicBezTo>
                    <a:pt x="12455" y="1572"/>
                    <a:pt x="12086" y="762"/>
                    <a:pt x="11621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1815100" y="4378650"/>
              <a:ext cx="651300" cy="287550"/>
            </a:xfrm>
            <a:custGeom>
              <a:avLst/>
              <a:gdLst/>
              <a:ahLst/>
              <a:cxnLst/>
              <a:rect l="l" t="t" r="r" b="b"/>
              <a:pathLst>
                <a:path w="26052" h="11502" extrusionOk="0">
                  <a:moveTo>
                    <a:pt x="11907" y="0"/>
                  </a:moveTo>
                  <a:cubicBezTo>
                    <a:pt x="11347" y="1072"/>
                    <a:pt x="10930" y="2251"/>
                    <a:pt x="10668" y="3453"/>
                  </a:cubicBezTo>
                  <a:cubicBezTo>
                    <a:pt x="9597" y="2001"/>
                    <a:pt x="8168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0"/>
                    <a:pt x="0" y="3513"/>
                  </a:cubicBezTo>
                  <a:cubicBezTo>
                    <a:pt x="1524" y="5608"/>
                    <a:pt x="3453" y="7454"/>
                    <a:pt x="5620" y="8930"/>
                  </a:cubicBezTo>
                  <a:cubicBezTo>
                    <a:pt x="4513" y="9501"/>
                    <a:pt x="3513" y="10252"/>
                    <a:pt x="2667" y="11168"/>
                  </a:cubicBezTo>
                  <a:cubicBezTo>
                    <a:pt x="3604" y="11376"/>
                    <a:pt x="4578" y="11480"/>
                    <a:pt x="5558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52" y="11168"/>
                    <a:pt x="10204" y="11347"/>
                    <a:pt x="10656" y="11502"/>
                  </a:cubicBezTo>
                  <a:cubicBezTo>
                    <a:pt x="11145" y="10252"/>
                    <a:pt x="11240" y="8966"/>
                    <a:pt x="11549" y="7692"/>
                  </a:cubicBezTo>
                  <a:cubicBezTo>
                    <a:pt x="12038" y="7561"/>
                    <a:pt x="12526" y="7406"/>
                    <a:pt x="13026" y="7323"/>
                  </a:cubicBezTo>
                  <a:cubicBezTo>
                    <a:pt x="13538" y="7406"/>
                    <a:pt x="14014" y="7561"/>
                    <a:pt x="14514" y="7692"/>
                  </a:cubicBezTo>
                  <a:cubicBezTo>
                    <a:pt x="14824" y="8966"/>
                    <a:pt x="14919" y="10252"/>
                    <a:pt x="15407" y="11502"/>
                  </a:cubicBezTo>
                  <a:cubicBezTo>
                    <a:pt x="15859" y="11347"/>
                    <a:pt x="16312" y="11168"/>
                    <a:pt x="16764" y="10966"/>
                  </a:cubicBezTo>
                  <a:cubicBezTo>
                    <a:pt x="17971" y="11308"/>
                    <a:pt x="19242" y="11480"/>
                    <a:pt x="20505" y="11480"/>
                  </a:cubicBezTo>
                  <a:cubicBezTo>
                    <a:pt x="21485" y="11480"/>
                    <a:pt x="22460" y="11376"/>
                    <a:pt x="23396" y="11168"/>
                  </a:cubicBezTo>
                  <a:cubicBezTo>
                    <a:pt x="22551" y="10252"/>
                    <a:pt x="21539" y="9501"/>
                    <a:pt x="20443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8" y="3460"/>
                    <a:pt x="24961" y="3435"/>
                    <a:pt x="24414" y="3435"/>
                  </a:cubicBezTo>
                  <a:cubicBezTo>
                    <a:pt x="22336" y="3435"/>
                    <a:pt x="20251" y="3806"/>
                    <a:pt x="18300" y="4513"/>
                  </a:cubicBezTo>
                  <a:cubicBezTo>
                    <a:pt x="18955" y="3108"/>
                    <a:pt x="19384" y="1584"/>
                    <a:pt x="19538" y="60"/>
                  </a:cubicBezTo>
                  <a:lnTo>
                    <a:pt x="19538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6" y="1072"/>
                    <a:pt x="14157" y="0"/>
                  </a:cubicBezTo>
                  <a:cubicBezTo>
                    <a:pt x="13681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2199075" y="4333700"/>
              <a:ext cx="651300" cy="287850"/>
            </a:xfrm>
            <a:custGeom>
              <a:avLst/>
              <a:gdLst/>
              <a:ahLst/>
              <a:cxnLst/>
              <a:rect l="l" t="t" r="r" b="b"/>
              <a:pathLst>
                <a:path w="26052" h="11514" extrusionOk="0">
                  <a:moveTo>
                    <a:pt x="11907" y="0"/>
                  </a:moveTo>
                  <a:cubicBezTo>
                    <a:pt x="11335" y="1072"/>
                    <a:pt x="10918" y="2251"/>
                    <a:pt x="10656" y="3453"/>
                  </a:cubicBezTo>
                  <a:cubicBezTo>
                    <a:pt x="9597" y="2001"/>
                    <a:pt x="8156" y="822"/>
                    <a:pt x="6525" y="60"/>
                  </a:cubicBezTo>
                  <a:lnTo>
                    <a:pt x="6525" y="60"/>
                  </a:lnTo>
                  <a:cubicBezTo>
                    <a:pt x="6680" y="1584"/>
                    <a:pt x="7108" y="3108"/>
                    <a:pt x="7763" y="4513"/>
                  </a:cubicBezTo>
                  <a:cubicBezTo>
                    <a:pt x="5803" y="3806"/>
                    <a:pt x="3723" y="3435"/>
                    <a:pt x="1642" y="3435"/>
                  </a:cubicBezTo>
                  <a:cubicBezTo>
                    <a:pt x="1094" y="3435"/>
                    <a:pt x="546" y="3461"/>
                    <a:pt x="0" y="3513"/>
                  </a:cubicBezTo>
                  <a:cubicBezTo>
                    <a:pt x="1512" y="5608"/>
                    <a:pt x="3453" y="7454"/>
                    <a:pt x="5620" y="8930"/>
                  </a:cubicBezTo>
                  <a:cubicBezTo>
                    <a:pt x="4513" y="9502"/>
                    <a:pt x="3501" y="10264"/>
                    <a:pt x="2655" y="11168"/>
                  </a:cubicBezTo>
                  <a:cubicBezTo>
                    <a:pt x="3597" y="11377"/>
                    <a:pt x="4575" y="11480"/>
                    <a:pt x="5556" y="11480"/>
                  </a:cubicBezTo>
                  <a:cubicBezTo>
                    <a:pt x="6821" y="11480"/>
                    <a:pt x="8092" y="11308"/>
                    <a:pt x="9299" y="10966"/>
                  </a:cubicBezTo>
                  <a:cubicBezTo>
                    <a:pt x="9740" y="11168"/>
                    <a:pt x="10192" y="11347"/>
                    <a:pt x="10656" y="11514"/>
                  </a:cubicBezTo>
                  <a:cubicBezTo>
                    <a:pt x="11133" y="10252"/>
                    <a:pt x="11228" y="8966"/>
                    <a:pt x="11549" y="7692"/>
                  </a:cubicBezTo>
                  <a:cubicBezTo>
                    <a:pt x="12038" y="7561"/>
                    <a:pt x="12514" y="7406"/>
                    <a:pt x="13026" y="7323"/>
                  </a:cubicBezTo>
                  <a:cubicBezTo>
                    <a:pt x="13538" y="7406"/>
                    <a:pt x="14014" y="7561"/>
                    <a:pt x="14502" y="7692"/>
                  </a:cubicBezTo>
                  <a:cubicBezTo>
                    <a:pt x="14824" y="8966"/>
                    <a:pt x="14919" y="10252"/>
                    <a:pt x="15407" y="11514"/>
                  </a:cubicBezTo>
                  <a:cubicBezTo>
                    <a:pt x="15860" y="11347"/>
                    <a:pt x="16312" y="11168"/>
                    <a:pt x="16752" y="10966"/>
                  </a:cubicBezTo>
                  <a:cubicBezTo>
                    <a:pt x="17966" y="11308"/>
                    <a:pt x="19236" y="11480"/>
                    <a:pt x="20499" y="11480"/>
                  </a:cubicBezTo>
                  <a:cubicBezTo>
                    <a:pt x="21479" y="11480"/>
                    <a:pt x="22455" y="11377"/>
                    <a:pt x="23396" y="11168"/>
                  </a:cubicBezTo>
                  <a:cubicBezTo>
                    <a:pt x="22551" y="10264"/>
                    <a:pt x="21539" y="9502"/>
                    <a:pt x="20432" y="8930"/>
                  </a:cubicBezTo>
                  <a:cubicBezTo>
                    <a:pt x="22610" y="7454"/>
                    <a:pt x="24539" y="5608"/>
                    <a:pt x="26051" y="3513"/>
                  </a:cubicBezTo>
                  <a:cubicBezTo>
                    <a:pt x="25505" y="3461"/>
                    <a:pt x="24957" y="3435"/>
                    <a:pt x="24409" y="3435"/>
                  </a:cubicBezTo>
                  <a:cubicBezTo>
                    <a:pt x="22328" y="3435"/>
                    <a:pt x="20249" y="3806"/>
                    <a:pt x="18288" y="4513"/>
                  </a:cubicBezTo>
                  <a:cubicBezTo>
                    <a:pt x="18955" y="3108"/>
                    <a:pt x="19384" y="1584"/>
                    <a:pt x="19527" y="60"/>
                  </a:cubicBezTo>
                  <a:lnTo>
                    <a:pt x="19527" y="60"/>
                  </a:lnTo>
                  <a:cubicBezTo>
                    <a:pt x="17895" y="822"/>
                    <a:pt x="16467" y="2001"/>
                    <a:pt x="15395" y="3453"/>
                  </a:cubicBezTo>
                  <a:cubicBezTo>
                    <a:pt x="15133" y="2251"/>
                    <a:pt x="14717" y="1072"/>
                    <a:pt x="14157" y="0"/>
                  </a:cubicBezTo>
                  <a:cubicBezTo>
                    <a:pt x="13669" y="774"/>
                    <a:pt x="13300" y="1608"/>
                    <a:pt x="13026" y="2477"/>
                  </a:cubicBezTo>
                  <a:cubicBezTo>
                    <a:pt x="12764" y="1608"/>
                    <a:pt x="12383" y="774"/>
                    <a:pt x="11907" y="0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345600" y="1783075"/>
              <a:ext cx="105400" cy="1452600"/>
            </a:xfrm>
            <a:custGeom>
              <a:avLst/>
              <a:gdLst/>
              <a:ahLst/>
              <a:cxnLst/>
              <a:rect l="l" t="t" r="r" b="b"/>
              <a:pathLst>
                <a:path w="4216" h="58104" extrusionOk="0">
                  <a:moveTo>
                    <a:pt x="0" y="1"/>
                  </a:moveTo>
                  <a:lnTo>
                    <a:pt x="0" y="58103"/>
                  </a:lnTo>
                  <a:cubicBezTo>
                    <a:pt x="1405" y="57972"/>
                    <a:pt x="2810" y="57865"/>
                    <a:pt x="4215" y="57806"/>
                  </a:cubicBezTo>
                  <a:lnTo>
                    <a:pt x="4215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5177425" y="1684575"/>
              <a:ext cx="481025" cy="197350"/>
            </a:xfrm>
            <a:custGeom>
              <a:avLst/>
              <a:gdLst/>
              <a:ahLst/>
              <a:cxnLst/>
              <a:rect l="l" t="t" r="r" b="b"/>
              <a:pathLst>
                <a:path w="19241" h="7894" extrusionOk="0">
                  <a:moveTo>
                    <a:pt x="0" y="0"/>
                  </a:moveTo>
                  <a:lnTo>
                    <a:pt x="0" y="7894"/>
                  </a:lnTo>
                  <a:lnTo>
                    <a:pt x="15288" y="7894"/>
                  </a:lnTo>
                  <a:cubicBezTo>
                    <a:pt x="17479" y="7894"/>
                    <a:pt x="19241" y="6132"/>
                    <a:pt x="19241" y="3953"/>
                  </a:cubicBezTo>
                  <a:cubicBezTo>
                    <a:pt x="19241" y="1762"/>
                    <a:pt x="17479" y="0"/>
                    <a:pt x="15288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5177425" y="1733975"/>
              <a:ext cx="481025" cy="147950"/>
            </a:xfrm>
            <a:custGeom>
              <a:avLst/>
              <a:gdLst/>
              <a:ahLst/>
              <a:cxnLst/>
              <a:rect l="l" t="t" r="r" b="b"/>
              <a:pathLst>
                <a:path w="19241" h="5918" extrusionOk="0">
                  <a:moveTo>
                    <a:pt x="18693" y="0"/>
                  </a:moveTo>
                  <a:cubicBezTo>
                    <a:pt x="18014" y="1167"/>
                    <a:pt x="16752" y="1977"/>
                    <a:pt x="15288" y="1977"/>
                  </a:cubicBezTo>
                  <a:lnTo>
                    <a:pt x="0" y="1977"/>
                  </a:lnTo>
                  <a:lnTo>
                    <a:pt x="0" y="5918"/>
                  </a:lnTo>
                  <a:lnTo>
                    <a:pt x="15288" y="5918"/>
                  </a:lnTo>
                  <a:cubicBezTo>
                    <a:pt x="17479" y="5918"/>
                    <a:pt x="19241" y="4156"/>
                    <a:pt x="19241" y="1977"/>
                  </a:cubicBezTo>
                  <a:cubicBezTo>
                    <a:pt x="19241" y="1251"/>
                    <a:pt x="19038" y="584"/>
                    <a:pt x="1869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1"/>
            <p:cNvSpPr/>
            <p:nvPr/>
          </p:nvSpPr>
          <p:spPr>
            <a:xfrm>
              <a:off x="5127425" y="1151750"/>
              <a:ext cx="100325" cy="631650"/>
            </a:xfrm>
            <a:custGeom>
              <a:avLst/>
              <a:gdLst/>
              <a:ahLst/>
              <a:cxnLst/>
              <a:rect l="l" t="t" r="r" b="b"/>
              <a:pathLst>
                <a:path w="4013" h="25266" extrusionOk="0">
                  <a:moveTo>
                    <a:pt x="2000" y="1"/>
                  </a:moveTo>
                  <a:cubicBezTo>
                    <a:pt x="834" y="1870"/>
                    <a:pt x="0" y="6823"/>
                    <a:pt x="0" y="12633"/>
                  </a:cubicBezTo>
                  <a:cubicBezTo>
                    <a:pt x="0" y="18456"/>
                    <a:pt x="834" y="23397"/>
                    <a:pt x="2000" y="25266"/>
                  </a:cubicBezTo>
                  <a:cubicBezTo>
                    <a:pt x="3179" y="23397"/>
                    <a:pt x="4012" y="18456"/>
                    <a:pt x="4012" y="12633"/>
                  </a:cubicBezTo>
                  <a:cubicBezTo>
                    <a:pt x="4012" y="6823"/>
                    <a:pt x="3179" y="1870"/>
                    <a:pt x="2000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5177425" y="1151750"/>
              <a:ext cx="50325" cy="631650"/>
            </a:xfrm>
            <a:custGeom>
              <a:avLst/>
              <a:gdLst/>
              <a:ahLst/>
              <a:cxnLst/>
              <a:rect l="l" t="t" r="r" b="b"/>
              <a:pathLst>
                <a:path w="2013" h="25266" extrusionOk="0">
                  <a:moveTo>
                    <a:pt x="0" y="1"/>
                  </a:moveTo>
                  <a:lnTo>
                    <a:pt x="0" y="25266"/>
                  </a:lnTo>
                  <a:cubicBezTo>
                    <a:pt x="1179" y="23397"/>
                    <a:pt x="2012" y="18456"/>
                    <a:pt x="2012" y="12633"/>
                  </a:cubicBezTo>
                  <a:cubicBezTo>
                    <a:pt x="2012" y="6823"/>
                    <a:pt x="1179" y="1870"/>
                    <a:pt x="0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46306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906" y="7480"/>
                    <a:pt x="1036" y="10683"/>
                    <a:pt x="1" y="12623"/>
                  </a:cubicBezTo>
                  <a:cubicBezTo>
                    <a:pt x="51" y="12625"/>
                    <a:pt x="102" y="12626"/>
                    <a:pt x="155" y="12626"/>
                  </a:cubicBezTo>
                  <a:cubicBezTo>
                    <a:pt x="2418" y="12626"/>
                    <a:pt x="7021" y="10890"/>
                    <a:pt x="11943" y="8052"/>
                  </a:cubicBezTo>
                  <a:cubicBezTo>
                    <a:pt x="16979" y="5146"/>
                    <a:pt x="20848" y="1944"/>
                    <a:pt x="21872" y="3"/>
                  </a:cubicBez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4630625" y="1783325"/>
              <a:ext cx="546825" cy="315600"/>
            </a:xfrm>
            <a:custGeom>
              <a:avLst/>
              <a:gdLst/>
              <a:ahLst/>
              <a:cxnLst/>
              <a:rect l="l" t="t" r="r" b="b"/>
              <a:pathLst>
                <a:path w="21873" h="12624" extrusionOk="0">
                  <a:moveTo>
                    <a:pt x="21717" y="0"/>
                  </a:moveTo>
                  <a:cubicBezTo>
                    <a:pt x="19465" y="0"/>
                    <a:pt x="14863" y="1725"/>
                    <a:pt x="9942" y="4575"/>
                  </a:cubicBezTo>
                  <a:cubicBezTo>
                    <a:pt x="4894" y="7480"/>
                    <a:pt x="1036" y="10683"/>
                    <a:pt x="1" y="12623"/>
                  </a:cubicBezTo>
                  <a:lnTo>
                    <a:pt x="21872" y="3"/>
                  </a:lnTo>
                  <a:cubicBezTo>
                    <a:pt x="21822" y="1"/>
                    <a:pt x="21770" y="0"/>
                    <a:pt x="21717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5177425" y="1783325"/>
              <a:ext cx="546825" cy="315675"/>
            </a:xfrm>
            <a:custGeom>
              <a:avLst/>
              <a:gdLst/>
              <a:ahLst/>
              <a:cxnLst/>
              <a:rect l="l" t="t" r="r" b="b"/>
              <a:pathLst>
                <a:path w="21873" h="12627" extrusionOk="0">
                  <a:moveTo>
                    <a:pt x="156" y="0"/>
                  </a:moveTo>
                  <a:cubicBezTo>
                    <a:pt x="103" y="0"/>
                    <a:pt x="51" y="1"/>
                    <a:pt x="0" y="3"/>
                  </a:cubicBezTo>
                  <a:cubicBezTo>
                    <a:pt x="1036" y="1944"/>
                    <a:pt x="4894" y="5146"/>
                    <a:pt x="9942" y="8052"/>
                  </a:cubicBezTo>
                  <a:cubicBezTo>
                    <a:pt x="14863" y="10890"/>
                    <a:pt x="19466" y="12626"/>
                    <a:pt x="21718" y="12626"/>
                  </a:cubicBezTo>
                  <a:cubicBezTo>
                    <a:pt x="21771" y="12626"/>
                    <a:pt x="21822" y="12625"/>
                    <a:pt x="21872" y="12623"/>
                  </a:cubicBezTo>
                  <a:cubicBezTo>
                    <a:pt x="20848" y="10683"/>
                    <a:pt x="16979" y="7480"/>
                    <a:pt x="11942" y="4575"/>
                  </a:cubicBezTo>
                  <a:cubicBezTo>
                    <a:pt x="7022" y="1725"/>
                    <a:pt x="2419" y="0"/>
                    <a:pt x="156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5177425" y="1783375"/>
              <a:ext cx="546825" cy="315625"/>
            </a:xfrm>
            <a:custGeom>
              <a:avLst/>
              <a:gdLst/>
              <a:ahLst/>
              <a:cxnLst/>
              <a:rect l="l" t="t" r="r" b="b"/>
              <a:pathLst>
                <a:path w="21873" h="12625" extrusionOk="0">
                  <a:moveTo>
                    <a:pt x="0" y="1"/>
                  </a:moveTo>
                  <a:cubicBezTo>
                    <a:pt x="1036" y="1942"/>
                    <a:pt x="4894" y="5144"/>
                    <a:pt x="9942" y="8050"/>
                  </a:cubicBezTo>
                  <a:cubicBezTo>
                    <a:pt x="14863" y="10888"/>
                    <a:pt x="19466" y="12624"/>
                    <a:pt x="21718" y="12624"/>
                  </a:cubicBezTo>
                  <a:cubicBezTo>
                    <a:pt x="21771" y="12624"/>
                    <a:pt x="21822" y="12623"/>
                    <a:pt x="21872" y="126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5078900" y="1684575"/>
              <a:ext cx="197375" cy="197350"/>
            </a:xfrm>
            <a:custGeom>
              <a:avLst/>
              <a:gdLst/>
              <a:ahLst/>
              <a:cxnLst/>
              <a:rect l="l" t="t" r="r" b="b"/>
              <a:pathLst>
                <a:path w="7895" h="7894" extrusionOk="0">
                  <a:moveTo>
                    <a:pt x="3941" y="0"/>
                  </a:moveTo>
                  <a:cubicBezTo>
                    <a:pt x="1762" y="0"/>
                    <a:pt x="0" y="1762"/>
                    <a:pt x="0" y="3953"/>
                  </a:cubicBezTo>
                  <a:cubicBezTo>
                    <a:pt x="0" y="6132"/>
                    <a:pt x="1762" y="7894"/>
                    <a:pt x="3941" y="7894"/>
                  </a:cubicBezTo>
                  <a:cubicBezTo>
                    <a:pt x="6132" y="7894"/>
                    <a:pt x="7894" y="6132"/>
                    <a:pt x="7894" y="3953"/>
                  </a:cubicBezTo>
                  <a:cubicBezTo>
                    <a:pt x="7894" y="1762"/>
                    <a:pt x="6132" y="0"/>
                    <a:pt x="3941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4982750" y="2572775"/>
              <a:ext cx="81000" cy="1117425"/>
            </a:xfrm>
            <a:custGeom>
              <a:avLst/>
              <a:gdLst/>
              <a:ahLst/>
              <a:cxnLst/>
              <a:rect l="l" t="t" r="r" b="b"/>
              <a:pathLst>
                <a:path w="3240" h="44697" extrusionOk="0">
                  <a:moveTo>
                    <a:pt x="1" y="0"/>
                  </a:moveTo>
                  <a:lnTo>
                    <a:pt x="1" y="44696"/>
                  </a:lnTo>
                  <a:cubicBezTo>
                    <a:pt x="1084" y="44589"/>
                    <a:pt x="2168" y="44506"/>
                    <a:pt x="3239" y="44458"/>
                  </a:cubicBezTo>
                  <a:lnTo>
                    <a:pt x="323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4853575" y="2496575"/>
              <a:ext cx="370000" cy="152125"/>
            </a:xfrm>
            <a:custGeom>
              <a:avLst/>
              <a:gdLst/>
              <a:ahLst/>
              <a:cxnLst/>
              <a:rect l="l" t="t" r="r" b="b"/>
              <a:pathLst>
                <a:path w="14800" h="6085" extrusionOk="0">
                  <a:moveTo>
                    <a:pt x="0" y="0"/>
                  </a:moveTo>
                  <a:lnTo>
                    <a:pt x="0" y="6084"/>
                  </a:lnTo>
                  <a:lnTo>
                    <a:pt x="11764" y="6084"/>
                  </a:lnTo>
                  <a:cubicBezTo>
                    <a:pt x="13442" y="6084"/>
                    <a:pt x="14800" y="4727"/>
                    <a:pt x="14800" y="3048"/>
                  </a:cubicBezTo>
                  <a:cubicBezTo>
                    <a:pt x="14800" y="1369"/>
                    <a:pt x="13442" y="0"/>
                    <a:pt x="11764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4853575" y="2534675"/>
              <a:ext cx="370000" cy="114025"/>
            </a:xfrm>
            <a:custGeom>
              <a:avLst/>
              <a:gdLst/>
              <a:ahLst/>
              <a:cxnLst/>
              <a:rect l="l" t="t" r="r" b="b"/>
              <a:pathLst>
                <a:path w="14800" h="4561" extrusionOk="0">
                  <a:moveTo>
                    <a:pt x="14383" y="0"/>
                  </a:moveTo>
                  <a:cubicBezTo>
                    <a:pt x="13847" y="905"/>
                    <a:pt x="12883" y="1524"/>
                    <a:pt x="11764" y="1524"/>
                  </a:cubicBezTo>
                  <a:lnTo>
                    <a:pt x="0" y="1524"/>
                  </a:lnTo>
                  <a:lnTo>
                    <a:pt x="0" y="4560"/>
                  </a:lnTo>
                  <a:lnTo>
                    <a:pt x="11764" y="4560"/>
                  </a:lnTo>
                  <a:cubicBezTo>
                    <a:pt x="13442" y="4560"/>
                    <a:pt x="14800" y="3203"/>
                    <a:pt x="14800" y="1524"/>
                  </a:cubicBezTo>
                  <a:cubicBezTo>
                    <a:pt x="14800" y="965"/>
                    <a:pt x="14645" y="453"/>
                    <a:pt x="1438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4814875" y="2087000"/>
              <a:ext cx="77425" cy="485800"/>
            </a:xfrm>
            <a:custGeom>
              <a:avLst/>
              <a:gdLst/>
              <a:ahLst/>
              <a:cxnLst/>
              <a:rect l="l" t="t" r="r" b="b"/>
              <a:pathLst>
                <a:path w="3097" h="19432" extrusionOk="0">
                  <a:moveTo>
                    <a:pt x="1548" y="0"/>
                  </a:moveTo>
                  <a:cubicBezTo>
                    <a:pt x="643" y="1429"/>
                    <a:pt x="1" y="5239"/>
                    <a:pt x="1" y="9716"/>
                  </a:cubicBezTo>
                  <a:cubicBezTo>
                    <a:pt x="1" y="14192"/>
                    <a:pt x="643" y="17991"/>
                    <a:pt x="1548" y="19431"/>
                  </a:cubicBezTo>
                  <a:cubicBezTo>
                    <a:pt x="2453" y="17991"/>
                    <a:pt x="3096" y="14192"/>
                    <a:pt x="3096" y="9716"/>
                  </a:cubicBezTo>
                  <a:cubicBezTo>
                    <a:pt x="3096" y="5239"/>
                    <a:pt x="2453" y="1429"/>
                    <a:pt x="1548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4853575" y="2087000"/>
              <a:ext cx="38725" cy="485800"/>
            </a:xfrm>
            <a:custGeom>
              <a:avLst/>
              <a:gdLst/>
              <a:ahLst/>
              <a:cxnLst/>
              <a:rect l="l" t="t" r="r" b="b"/>
              <a:pathLst>
                <a:path w="1549" h="19432" extrusionOk="0">
                  <a:moveTo>
                    <a:pt x="0" y="0"/>
                  </a:moveTo>
                  <a:lnTo>
                    <a:pt x="0" y="19431"/>
                  </a:lnTo>
                  <a:cubicBezTo>
                    <a:pt x="905" y="17991"/>
                    <a:pt x="1548" y="14192"/>
                    <a:pt x="1548" y="9716"/>
                  </a:cubicBezTo>
                  <a:cubicBezTo>
                    <a:pt x="1548" y="5239"/>
                    <a:pt x="905" y="1429"/>
                    <a:pt x="0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4432975" y="2572700"/>
              <a:ext cx="420625" cy="243025"/>
            </a:xfrm>
            <a:custGeom>
              <a:avLst/>
              <a:gdLst/>
              <a:ahLst/>
              <a:cxnLst/>
              <a:rect l="l" t="t" r="r" b="b"/>
              <a:pathLst>
                <a:path w="16825" h="9721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cubicBezTo>
                    <a:pt x="37" y="9720"/>
                    <a:pt x="74" y="9721"/>
                    <a:pt x="111" y="9721"/>
                  </a:cubicBezTo>
                  <a:cubicBezTo>
                    <a:pt x="1846" y="9721"/>
                    <a:pt x="5393" y="8385"/>
                    <a:pt x="9181" y="6194"/>
                  </a:cubicBezTo>
                  <a:cubicBezTo>
                    <a:pt x="13062" y="3956"/>
                    <a:pt x="16039" y="1491"/>
                    <a:pt x="16824" y="3"/>
                  </a:cubicBez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4432975" y="2572700"/>
              <a:ext cx="420625" cy="242975"/>
            </a:xfrm>
            <a:custGeom>
              <a:avLst/>
              <a:gdLst/>
              <a:ahLst/>
              <a:cxnLst/>
              <a:rect l="l" t="t" r="r" b="b"/>
              <a:pathLst>
                <a:path w="16825" h="9719" extrusionOk="0">
                  <a:moveTo>
                    <a:pt x="16692" y="0"/>
                  </a:moveTo>
                  <a:cubicBezTo>
                    <a:pt x="14950" y="0"/>
                    <a:pt x="11416" y="1334"/>
                    <a:pt x="7633" y="3516"/>
                  </a:cubicBezTo>
                  <a:cubicBezTo>
                    <a:pt x="3763" y="5754"/>
                    <a:pt x="787" y="8218"/>
                    <a:pt x="1" y="9719"/>
                  </a:cubicBezTo>
                  <a:lnTo>
                    <a:pt x="16824" y="3"/>
                  </a:lnTo>
                  <a:cubicBezTo>
                    <a:pt x="16781" y="1"/>
                    <a:pt x="16737" y="0"/>
                    <a:pt x="16692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4853575" y="2572700"/>
              <a:ext cx="420600" cy="243025"/>
            </a:xfrm>
            <a:custGeom>
              <a:avLst/>
              <a:gdLst/>
              <a:ahLst/>
              <a:cxnLst/>
              <a:rect l="l" t="t" r="r" b="b"/>
              <a:pathLst>
                <a:path w="16824" h="9721" extrusionOk="0">
                  <a:moveTo>
                    <a:pt x="132" y="0"/>
                  </a:moveTo>
                  <a:cubicBezTo>
                    <a:pt x="87" y="0"/>
                    <a:pt x="43" y="1"/>
                    <a:pt x="0" y="3"/>
                  </a:cubicBezTo>
                  <a:cubicBezTo>
                    <a:pt x="786" y="1491"/>
                    <a:pt x="3763" y="3956"/>
                    <a:pt x="7644" y="6194"/>
                  </a:cubicBezTo>
                  <a:cubicBezTo>
                    <a:pt x="11431" y="8385"/>
                    <a:pt x="14979" y="9721"/>
                    <a:pt x="16713" y="9721"/>
                  </a:cubicBezTo>
                  <a:cubicBezTo>
                    <a:pt x="16751" y="9721"/>
                    <a:pt x="16788" y="9720"/>
                    <a:pt x="16824" y="9719"/>
                  </a:cubicBezTo>
                  <a:cubicBezTo>
                    <a:pt x="16038" y="8218"/>
                    <a:pt x="13061" y="5754"/>
                    <a:pt x="9180" y="3516"/>
                  </a:cubicBezTo>
                  <a:cubicBezTo>
                    <a:pt x="5409" y="1334"/>
                    <a:pt x="1875" y="0"/>
                    <a:pt x="132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4853575" y="2572775"/>
              <a:ext cx="420600" cy="242950"/>
            </a:xfrm>
            <a:custGeom>
              <a:avLst/>
              <a:gdLst/>
              <a:ahLst/>
              <a:cxnLst/>
              <a:rect l="l" t="t" r="r" b="b"/>
              <a:pathLst>
                <a:path w="16824" h="9718" extrusionOk="0">
                  <a:moveTo>
                    <a:pt x="0" y="0"/>
                  </a:moveTo>
                  <a:cubicBezTo>
                    <a:pt x="786" y="1488"/>
                    <a:pt x="3763" y="3953"/>
                    <a:pt x="7644" y="6191"/>
                  </a:cubicBezTo>
                  <a:cubicBezTo>
                    <a:pt x="11431" y="8382"/>
                    <a:pt x="14979" y="9718"/>
                    <a:pt x="16713" y="9718"/>
                  </a:cubicBezTo>
                  <a:cubicBezTo>
                    <a:pt x="16751" y="9718"/>
                    <a:pt x="16788" y="9717"/>
                    <a:pt x="16824" y="97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4777675" y="2496575"/>
              <a:ext cx="151825" cy="152125"/>
            </a:xfrm>
            <a:custGeom>
              <a:avLst/>
              <a:gdLst/>
              <a:ahLst/>
              <a:cxnLst/>
              <a:rect l="l" t="t" r="r" b="b"/>
              <a:pathLst>
                <a:path w="6073" h="6085" extrusionOk="0">
                  <a:moveTo>
                    <a:pt x="3036" y="0"/>
                  </a:moveTo>
                  <a:cubicBezTo>
                    <a:pt x="1358" y="0"/>
                    <a:pt x="0" y="1369"/>
                    <a:pt x="0" y="3048"/>
                  </a:cubicBezTo>
                  <a:cubicBezTo>
                    <a:pt x="0" y="4727"/>
                    <a:pt x="1358" y="6084"/>
                    <a:pt x="3036" y="6084"/>
                  </a:cubicBezTo>
                  <a:cubicBezTo>
                    <a:pt x="4715" y="6084"/>
                    <a:pt x="6072" y="4727"/>
                    <a:pt x="6072" y="3048"/>
                  </a:cubicBezTo>
                  <a:cubicBezTo>
                    <a:pt x="6072" y="1369"/>
                    <a:pt x="4715" y="0"/>
                    <a:pt x="3036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2151150" y="1239275"/>
              <a:ext cx="215225" cy="646825"/>
            </a:xfrm>
            <a:custGeom>
              <a:avLst/>
              <a:gdLst/>
              <a:ahLst/>
              <a:cxnLst/>
              <a:rect l="l" t="t" r="r" b="b"/>
              <a:pathLst>
                <a:path w="8609" h="25873" extrusionOk="0">
                  <a:moveTo>
                    <a:pt x="4442" y="0"/>
                  </a:moveTo>
                  <a:cubicBezTo>
                    <a:pt x="3572" y="929"/>
                    <a:pt x="3358" y="1512"/>
                    <a:pt x="2477" y="2429"/>
                  </a:cubicBezTo>
                  <a:cubicBezTo>
                    <a:pt x="3656" y="10287"/>
                    <a:pt x="2787" y="18443"/>
                    <a:pt x="0" y="25873"/>
                  </a:cubicBezTo>
                  <a:cubicBezTo>
                    <a:pt x="2858" y="25539"/>
                    <a:pt x="5727" y="25289"/>
                    <a:pt x="8609" y="25134"/>
                  </a:cubicBezTo>
                  <a:cubicBezTo>
                    <a:pt x="6037" y="17895"/>
                    <a:pt x="5263" y="10025"/>
                    <a:pt x="6406" y="2429"/>
                  </a:cubicBezTo>
                  <a:cubicBezTo>
                    <a:pt x="5525" y="1512"/>
                    <a:pt x="5311" y="929"/>
                    <a:pt x="4442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1847550" y="503500"/>
              <a:ext cx="771550" cy="891775"/>
            </a:xfrm>
            <a:custGeom>
              <a:avLst/>
              <a:gdLst/>
              <a:ahLst/>
              <a:cxnLst/>
              <a:rect l="l" t="t" r="r" b="b"/>
              <a:pathLst>
                <a:path w="30862" h="35671" extrusionOk="0">
                  <a:moveTo>
                    <a:pt x="15673" y="0"/>
                  </a:moveTo>
                  <a:cubicBezTo>
                    <a:pt x="14673" y="0"/>
                    <a:pt x="13552" y="301"/>
                    <a:pt x="12847" y="868"/>
                  </a:cubicBezTo>
                  <a:cubicBezTo>
                    <a:pt x="12678" y="846"/>
                    <a:pt x="12507" y="835"/>
                    <a:pt x="12337" y="835"/>
                  </a:cubicBezTo>
                  <a:cubicBezTo>
                    <a:pt x="10961" y="835"/>
                    <a:pt x="9585" y="1546"/>
                    <a:pt x="8823" y="2690"/>
                  </a:cubicBezTo>
                  <a:cubicBezTo>
                    <a:pt x="7953" y="3988"/>
                    <a:pt x="7894" y="5762"/>
                    <a:pt x="8656" y="7119"/>
                  </a:cubicBezTo>
                  <a:cubicBezTo>
                    <a:pt x="7013" y="7464"/>
                    <a:pt x="5298" y="7833"/>
                    <a:pt x="4251" y="9167"/>
                  </a:cubicBezTo>
                  <a:cubicBezTo>
                    <a:pt x="3203" y="10489"/>
                    <a:pt x="2977" y="12548"/>
                    <a:pt x="4084" y="13822"/>
                  </a:cubicBezTo>
                  <a:cubicBezTo>
                    <a:pt x="2250" y="14525"/>
                    <a:pt x="857" y="16084"/>
                    <a:pt x="429" y="18001"/>
                  </a:cubicBezTo>
                  <a:cubicBezTo>
                    <a:pt x="0" y="19918"/>
                    <a:pt x="595" y="22038"/>
                    <a:pt x="1965" y="23454"/>
                  </a:cubicBezTo>
                  <a:cubicBezTo>
                    <a:pt x="1944" y="23453"/>
                    <a:pt x="1924" y="23452"/>
                    <a:pt x="1903" y="23452"/>
                  </a:cubicBezTo>
                  <a:cubicBezTo>
                    <a:pt x="1004" y="23452"/>
                    <a:pt x="558" y="24987"/>
                    <a:pt x="464" y="25907"/>
                  </a:cubicBezTo>
                  <a:cubicBezTo>
                    <a:pt x="274" y="27622"/>
                    <a:pt x="1000" y="29419"/>
                    <a:pt x="2334" y="30527"/>
                  </a:cubicBezTo>
                  <a:cubicBezTo>
                    <a:pt x="3279" y="31311"/>
                    <a:pt x="4505" y="31731"/>
                    <a:pt x="5728" y="31731"/>
                  </a:cubicBezTo>
                  <a:cubicBezTo>
                    <a:pt x="6231" y="31731"/>
                    <a:pt x="6733" y="31661"/>
                    <a:pt x="7215" y="31515"/>
                  </a:cubicBezTo>
                  <a:lnTo>
                    <a:pt x="7215" y="31515"/>
                  </a:lnTo>
                  <a:cubicBezTo>
                    <a:pt x="6930" y="32158"/>
                    <a:pt x="6834" y="33337"/>
                    <a:pt x="7239" y="33920"/>
                  </a:cubicBezTo>
                  <a:cubicBezTo>
                    <a:pt x="7615" y="34479"/>
                    <a:pt x="8417" y="34983"/>
                    <a:pt x="9101" y="34983"/>
                  </a:cubicBezTo>
                  <a:cubicBezTo>
                    <a:pt x="9132" y="34983"/>
                    <a:pt x="9162" y="34982"/>
                    <a:pt x="9192" y="34980"/>
                  </a:cubicBezTo>
                  <a:cubicBezTo>
                    <a:pt x="9986" y="35449"/>
                    <a:pt x="10872" y="35671"/>
                    <a:pt x="11762" y="35671"/>
                  </a:cubicBezTo>
                  <a:cubicBezTo>
                    <a:pt x="13061" y="35671"/>
                    <a:pt x="14368" y="35199"/>
                    <a:pt x="15407" y="34337"/>
                  </a:cubicBezTo>
                  <a:cubicBezTo>
                    <a:pt x="16134" y="34787"/>
                    <a:pt x="16958" y="34996"/>
                    <a:pt x="17788" y="34996"/>
                  </a:cubicBezTo>
                  <a:cubicBezTo>
                    <a:pt x="19349" y="34996"/>
                    <a:pt x="20928" y="34254"/>
                    <a:pt x="21908" y="32979"/>
                  </a:cubicBezTo>
                  <a:cubicBezTo>
                    <a:pt x="22496" y="33218"/>
                    <a:pt x="23131" y="33336"/>
                    <a:pt x="23766" y="33336"/>
                  </a:cubicBezTo>
                  <a:cubicBezTo>
                    <a:pt x="24559" y="33336"/>
                    <a:pt x="25351" y="33152"/>
                    <a:pt x="26051" y="32789"/>
                  </a:cubicBezTo>
                  <a:cubicBezTo>
                    <a:pt x="27325" y="32134"/>
                    <a:pt x="28373" y="30610"/>
                    <a:pt x="28718" y="29217"/>
                  </a:cubicBezTo>
                  <a:cubicBezTo>
                    <a:pt x="29897" y="28538"/>
                    <a:pt x="30706" y="27241"/>
                    <a:pt x="30778" y="25883"/>
                  </a:cubicBezTo>
                  <a:cubicBezTo>
                    <a:pt x="30861" y="24514"/>
                    <a:pt x="30040" y="23014"/>
                    <a:pt x="28944" y="22204"/>
                  </a:cubicBezTo>
                  <a:cubicBezTo>
                    <a:pt x="29813" y="20942"/>
                    <a:pt x="30087" y="19275"/>
                    <a:pt x="29659" y="17799"/>
                  </a:cubicBezTo>
                  <a:cubicBezTo>
                    <a:pt x="29218" y="16323"/>
                    <a:pt x="28218" y="15120"/>
                    <a:pt x="26801" y="14525"/>
                  </a:cubicBezTo>
                  <a:cubicBezTo>
                    <a:pt x="27623" y="11727"/>
                    <a:pt x="26372" y="8357"/>
                    <a:pt x="23658" y="7274"/>
                  </a:cubicBezTo>
                  <a:cubicBezTo>
                    <a:pt x="24170" y="6000"/>
                    <a:pt x="23836" y="4428"/>
                    <a:pt x="22836" y="3488"/>
                  </a:cubicBezTo>
                  <a:cubicBezTo>
                    <a:pt x="22042" y="2732"/>
                    <a:pt x="21023" y="1960"/>
                    <a:pt x="20012" y="1960"/>
                  </a:cubicBezTo>
                  <a:cubicBezTo>
                    <a:pt x="19749" y="1960"/>
                    <a:pt x="19486" y="2012"/>
                    <a:pt x="19229" y="2130"/>
                  </a:cubicBezTo>
                  <a:cubicBezTo>
                    <a:pt x="18693" y="1094"/>
                    <a:pt x="17669" y="321"/>
                    <a:pt x="16526" y="82"/>
                  </a:cubicBezTo>
                  <a:cubicBezTo>
                    <a:pt x="16262" y="27"/>
                    <a:pt x="15973" y="0"/>
                    <a:pt x="15673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2060650" y="503575"/>
              <a:ext cx="558450" cy="869975"/>
            </a:xfrm>
            <a:custGeom>
              <a:avLst/>
              <a:gdLst/>
              <a:ahLst/>
              <a:cxnLst/>
              <a:rect l="l" t="t" r="r" b="b"/>
              <a:pathLst>
                <a:path w="22338" h="34799" extrusionOk="0">
                  <a:moveTo>
                    <a:pt x="7202" y="1"/>
                  </a:moveTo>
                  <a:cubicBezTo>
                    <a:pt x="7055" y="1"/>
                    <a:pt x="6904" y="8"/>
                    <a:pt x="6752" y="20"/>
                  </a:cubicBezTo>
                  <a:cubicBezTo>
                    <a:pt x="8002" y="984"/>
                    <a:pt x="8752" y="2627"/>
                    <a:pt x="8550" y="4211"/>
                  </a:cubicBezTo>
                  <a:cubicBezTo>
                    <a:pt x="8762" y="4109"/>
                    <a:pt x="8976" y="4063"/>
                    <a:pt x="9188" y="4063"/>
                  </a:cubicBezTo>
                  <a:cubicBezTo>
                    <a:pt x="9569" y="4063"/>
                    <a:pt x="9943" y="4212"/>
                    <a:pt x="10288" y="4449"/>
                  </a:cubicBezTo>
                  <a:cubicBezTo>
                    <a:pt x="10836" y="4818"/>
                    <a:pt x="11157" y="5485"/>
                    <a:pt x="11110" y="6152"/>
                  </a:cubicBezTo>
                  <a:cubicBezTo>
                    <a:pt x="9967" y="6187"/>
                    <a:pt x="8681" y="7152"/>
                    <a:pt x="8383" y="8259"/>
                  </a:cubicBezTo>
                  <a:cubicBezTo>
                    <a:pt x="8781" y="7871"/>
                    <a:pt x="9371" y="7691"/>
                    <a:pt x="9943" y="7691"/>
                  </a:cubicBezTo>
                  <a:cubicBezTo>
                    <a:pt x="10055" y="7691"/>
                    <a:pt x="10167" y="7698"/>
                    <a:pt x="10276" y="7711"/>
                  </a:cubicBezTo>
                  <a:cubicBezTo>
                    <a:pt x="10943" y="7795"/>
                    <a:pt x="11550" y="8200"/>
                    <a:pt x="11895" y="8771"/>
                  </a:cubicBezTo>
                  <a:cubicBezTo>
                    <a:pt x="10967" y="9092"/>
                    <a:pt x="10002" y="10200"/>
                    <a:pt x="9740" y="11152"/>
                  </a:cubicBezTo>
                  <a:cubicBezTo>
                    <a:pt x="10258" y="10826"/>
                    <a:pt x="10885" y="10669"/>
                    <a:pt x="11517" y="10669"/>
                  </a:cubicBezTo>
                  <a:cubicBezTo>
                    <a:pt x="12384" y="10669"/>
                    <a:pt x="13259" y="10964"/>
                    <a:pt x="13872" y="11521"/>
                  </a:cubicBezTo>
                  <a:cubicBezTo>
                    <a:pt x="12181" y="11736"/>
                    <a:pt x="10717" y="13664"/>
                    <a:pt x="10764" y="15367"/>
                  </a:cubicBezTo>
                  <a:cubicBezTo>
                    <a:pt x="10238" y="15040"/>
                    <a:pt x="9551" y="14912"/>
                    <a:pt x="8860" y="14912"/>
                  </a:cubicBezTo>
                  <a:cubicBezTo>
                    <a:pt x="8317" y="14912"/>
                    <a:pt x="7771" y="14991"/>
                    <a:pt x="7300" y="15117"/>
                  </a:cubicBezTo>
                  <a:cubicBezTo>
                    <a:pt x="6228" y="15403"/>
                    <a:pt x="5287" y="16153"/>
                    <a:pt x="4775" y="17141"/>
                  </a:cubicBezTo>
                  <a:cubicBezTo>
                    <a:pt x="5134" y="16800"/>
                    <a:pt x="5550" y="16684"/>
                    <a:pt x="6010" y="16684"/>
                  </a:cubicBezTo>
                  <a:cubicBezTo>
                    <a:pt x="6176" y="16684"/>
                    <a:pt x="6348" y="16699"/>
                    <a:pt x="6526" y="16724"/>
                  </a:cubicBezTo>
                  <a:cubicBezTo>
                    <a:pt x="7180" y="16820"/>
                    <a:pt x="7788" y="17236"/>
                    <a:pt x="8133" y="17820"/>
                  </a:cubicBezTo>
                  <a:cubicBezTo>
                    <a:pt x="8126" y="17820"/>
                    <a:pt x="8118" y="17820"/>
                    <a:pt x="8111" y="17820"/>
                  </a:cubicBezTo>
                  <a:cubicBezTo>
                    <a:pt x="6782" y="17820"/>
                    <a:pt x="5214" y="18875"/>
                    <a:pt x="4787" y="20130"/>
                  </a:cubicBezTo>
                  <a:cubicBezTo>
                    <a:pt x="5282" y="19865"/>
                    <a:pt x="5831" y="19739"/>
                    <a:pt x="6381" y="19739"/>
                  </a:cubicBezTo>
                  <a:cubicBezTo>
                    <a:pt x="7340" y="19739"/>
                    <a:pt x="8302" y="20120"/>
                    <a:pt x="8990" y="20808"/>
                  </a:cubicBezTo>
                  <a:cubicBezTo>
                    <a:pt x="9550" y="20106"/>
                    <a:pt x="10645" y="19927"/>
                    <a:pt x="11550" y="19880"/>
                  </a:cubicBezTo>
                  <a:cubicBezTo>
                    <a:pt x="11603" y="19877"/>
                    <a:pt x="11656" y="19875"/>
                    <a:pt x="11709" y="19875"/>
                  </a:cubicBezTo>
                  <a:cubicBezTo>
                    <a:pt x="12549" y="19875"/>
                    <a:pt x="13385" y="20227"/>
                    <a:pt x="13979" y="20832"/>
                  </a:cubicBezTo>
                  <a:cubicBezTo>
                    <a:pt x="12288" y="20963"/>
                    <a:pt x="10717" y="22308"/>
                    <a:pt x="9907" y="23785"/>
                  </a:cubicBezTo>
                  <a:cubicBezTo>
                    <a:pt x="10359" y="23574"/>
                    <a:pt x="10850" y="23477"/>
                    <a:pt x="11346" y="23477"/>
                  </a:cubicBezTo>
                  <a:cubicBezTo>
                    <a:pt x="12732" y="23477"/>
                    <a:pt x="14166" y="24232"/>
                    <a:pt x="14955" y="25380"/>
                  </a:cubicBezTo>
                  <a:cubicBezTo>
                    <a:pt x="14758" y="25330"/>
                    <a:pt x="14556" y="25307"/>
                    <a:pt x="14353" y="25307"/>
                  </a:cubicBezTo>
                  <a:cubicBezTo>
                    <a:pt x="13151" y="25307"/>
                    <a:pt x="11906" y="26127"/>
                    <a:pt x="11193" y="27095"/>
                  </a:cubicBezTo>
                  <a:cubicBezTo>
                    <a:pt x="10324" y="26178"/>
                    <a:pt x="8883" y="25571"/>
                    <a:pt x="7621" y="25523"/>
                  </a:cubicBezTo>
                  <a:cubicBezTo>
                    <a:pt x="7560" y="25521"/>
                    <a:pt x="7499" y="25520"/>
                    <a:pt x="7438" y="25520"/>
                  </a:cubicBezTo>
                  <a:cubicBezTo>
                    <a:pt x="6226" y="25520"/>
                    <a:pt x="5027" y="25968"/>
                    <a:pt x="4121" y="26773"/>
                  </a:cubicBezTo>
                  <a:cubicBezTo>
                    <a:pt x="3796" y="26272"/>
                    <a:pt x="3211" y="26089"/>
                    <a:pt x="2608" y="26089"/>
                  </a:cubicBezTo>
                  <a:cubicBezTo>
                    <a:pt x="2437" y="26089"/>
                    <a:pt x="2265" y="26104"/>
                    <a:pt x="2096" y="26130"/>
                  </a:cubicBezTo>
                  <a:cubicBezTo>
                    <a:pt x="1346" y="26249"/>
                    <a:pt x="668" y="26654"/>
                    <a:pt x="1" y="27059"/>
                  </a:cubicBezTo>
                  <a:cubicBezTo>
                    <a:pt x="172" y="27022"/>
                    <a:pt x="344" y="27004"/>
                    <a:pt x="517" y="27004"/>
                  </a:cubicBezTo>
                  <a:cubicBezTo>
                    <a:pt x="1779" y="27004"/>
                    <a:pt x="3038" y="27953"/>
                    <a:pt x="3394" y="29178"/>
                  </a:cubicBezTo>
                  <a:cubicBezTo>
                    <a:pt x="3837" y="28870"/>
                    <a:pt x="4564" y="28740"/>
                    <a:pt x="5236" y="28740"/>
                  </a:cubicBezTo>
                  <a:cubicBezTo>
                    <a:pt x="5575" y="28740"/>
                    <a:pt x="5901" y="28773"/>
                    <a:pt x="6168" y="28833"/>
                  </a:cubicBezTo>
                  <a:cubicBezTo>
                    <a:pt x="6954" y="29012"/>
                    <a:pt x="7657" y="29535"/>
                    <a:pt x="8062" y="30238"/>
                  </a:cubicBezTo>
                  <a:cubicBezTo>
                    <a:pt x="8000" y="30235"/>
                    <a:pt x="7938" y="30233"/>
                    <a:pt x="7876" y="30233"/>
                  </a:cubicBezTo>
                  <a:cubicBezTo>
                    <a:pt x="6215" y="30233"/>
                    <a:pt x="4315" y="31291"/>
                    <a:pt x="3466" y="32691"/>
                  </a:cubicBezTo>
                  <a:cubicBezTo>
                    <a:pt x="4133" y="32111"/>
                    <a:pt x="5414" y="31973"/>
                    <a:pt x="6365" y="31973"/>
                  </a:cubicBezTo>
                  <a:cubicBezTo>
                    <a:pt x="6449" y="31973"/>
                    <a:pt x="6531" y="31974"/>
                    <a:pt x="6609" y="31976"/>
                  </a:cubicBezTo>
                  <a:cubicBezTo>
                    <a:pt x="7573" y="32000"/>
                    <a:pt x="8526" y="32381"/>
                    <a:pt x="9228" y="33036"/>
                  </a:cubicBezTo>
                  <a:cubicBezTo>
                    <a:pt x="10212" y="31476"/>
                    <a:pt x="11861" y="30528"/>
                    <a:pt x="13697" y="30528"/>
                  </a:cubicBezTo>
                  <a:cubicBezTo>
                    <a:pt x="13794" y="30528"/>
                    <a:pt x="13892" y="30530"/>
                    <a:pt x="13991" y="30536"/>
                  </a:cubicBezTo>
                  <a:cubicBezTo>
                    <a:pt x="12312" y="31250"/>
                    <a:pt x="11086" y="33000"/>
                    <a:pt x="10633" y="34798"/>
                  </a:cubicBezTo>
                  <a:cubicBezTo>
                    <a:pt x="11705" y="34500"/>
                    <a:pt x="12693" y="33869"/>
                    <a:pt x="13384" y="32976"/>
                  </a:cubicBezTo>
                  <a:cubicBezTo>
                    <a:pt x="13972" y="33215"/>
                    <a:pt x="14607" y="33333"/>
                    <a:pt x="15242" y="33333"/>
                  </a:cubicBezTo>
                  <a:cubicBezTo>
                    <a:pt x="16035" y="33333"/>
                    <a:pt x="16827" y="33149"/>
                    <a:pt x="17527" y="32786"/>
                  </a:cubicBezTo>
                  <a:cubicBezTo>
                    <a:pt x="18801" y="32131"/>
                    <a:pt x="19849" y="30607"/>
                    <a:pt x="20194" y="29214"/>
                  </a:cubicBezTo>
                  <a:cubicBezTo>
                    <a:pt x="21373" y="28535"/>
                    <a:pt x="22182" y="27238"/>
                    <a:pt x="22254" y="25880"/>
                  </a:cubicBezTo>
                  <a:cubicBezTo>
                    <a:pt x="22337" y="24511"/>
                    <a:pt x="21516" y="23011"/>
                    <a:pt x="20420" y="22201"/>
                  </a:cubicBezTo>
                  <a:cubicBezTo>
                    <a:pt x="21289" y="20939"/>
                    <a:pt x="21563" y="19272"/>
                    <a:pt x="21135" y="17796"/>
                  </a:cubicBezTo>
                  <a:cubicBezTo>
                    <a:pt x="20694" y="16320"/>
                    <a:pt x="19694" y="15117"/>
                    <a:pt x="18277" y="14522"/>
                  </a:cubicBezTo>
                  <a:cubicBezTo>
                    <a:pt x="19099" y="11712"/>
                    <a:pt x="17848" y="8354"/>
                    <a:pt x="15134" y="7271"/>
                  </a:cubicBezTo>
                  <a:cubicBezTo>
                    <a:pt x="15646" y="5997"/>
                    <a:pt x="15312" y="4425"/>
                    <a:pt x="14312" y="3485"/>
                  </a:cubicBezTo>
                  <a:cubicBezTo>
                    <a:pt x="13518" y="2729"/>
                    <a:pt x="12499" y="1957"/>
                    <a:pt x="11488" y="1957"/>
                  </a:cubicBezTo>
                  <a:cubicBezTo>
                    <a:pt x="11225" y="1957"/>
                    <a:pt x="10962" y="2009"/>
                    <a:pt x="10705" y="2127"/>
                  </a:cubicBezTo>
                  <a:cubicBezTo>
                    <a:pt x="10169" y="1091"/>
                    <a:pt x="9145" y="318"/>
                    <a:pt x="8002" y="79"/>
                  </a:cubicBezTo>
                  <a:cubicBezTo>
                    <a:pt x="7752" y="25"/>
                    <a:pt x="7483" y="1"/>
                    <a:pt x="7202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2796475" y="1452400"/>
              <a:ext cx="137825" cy="414050"/>
            </a:xfrm>
            <a:custGeom>
              <a:avLst/>
              <a:gdLst/>
              <a:ahLst/>
              <a:cxnLst/>
              <a:rect l="l" t="t" r="r" b="b"/>
              <a:pathLst>
                <a:path w="5513" h="16562" extrusionOk="0">
                  <a:moveTo>
                    <a:pt x="2846" y="0"/>
                  </a:moveTo>
                  <a:cubicBezTo>
                    <a:pt x="2286" y="584"/>
                    <a:pt x="2155" y="953"/>
                    <a:pt x="1596" y="1548"/>
                  </a:cubicBezTo>
                  <a:cubicBezTo>
                    <a:pt x="2346" y="6584"/>
                    <a:pt x="1786" y="11799"/>
                    <a:pt x="0" y="16562"/>
                  </a:cubicBezTo>
                  <a:cubicBezTo>
                    <a:pt x="1834" y="16347"/>
                    <a:pt x="3679" y="16193"/>
                    <a:pt x="5513" y="16097"/>
                  </a:cubicBezTo>
                  <a:cubicBezTo>
                    <a:pt x="3870" y="11454"/>
                    <a:pt x="3370" y="6418"/>
                    <a:pt x="4108" y="1548"/>
                  </a:cubicBezTo>
                  <a:cubicBezTo>
                    <a:pt x="3548" y="953"/>
                    <a:pt x="3405" y="584"/>
                    <a:pt x="2846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2602100" y="980775"/>
              <a:ext cx="494125" cy="571350"/>
            </a:xfrm>
            <a:custGeom>
              <a:avLst/>
              <a:gdLst/>
              <a:ahLst/>
              <a:cxnLst/>
              <a:rect l="l" t="t" r="r" b="b"/>
              <a:pathLst>
                <a:path w="19765" h="22854" extrusionOk="0">
                  <a:moveTo>
                    <a:pt x="10039" y="0"/>
                  </a:moveTo>
                  <a:cubicBezTo>
                    <a:pt x="9395" y="0"/>
                    <a:pt x="8677" y="196"/>
                    <a:pt x="8228" y="553"/>
                  </a:cubicBezTo>
                  <a:cubicBezTo>
                    <a:pt x="8125" y="541"/>
                    <a:pt x="8022" y="535"/>
                    <a:pt x="7918" y="535"/>
                  </a:cubicBezTo>
                  <a:cubicBezTo>
                    <a:pt x="7029" y="535"/>
                    <a:pt x="6145" y="985"/>
                    <a:pt x="5644" y="1732"/>
                  </a:cubicBezTo>
                  <a:cubicBezTo>
                    <a:pt x="5096" y="2554"/>
                    <a:pt x="5049" y="3697"/>
                    <a:pt x="5549" y="4566"/>
                  </a:cubicBezTo>
                  <a:cubicBezTo>
                    <a:pt x="4489" y="4780"/>
                    <a:pt x="3394" y="5030"/>
                    <a:pt x="2715" y="5875"/>
                  </a:cubicBezTo>
                  <a:cubicBezTo>
                    <a:pt x="2048" y="6721"/>
                    <a:pt x="1905" y="8042"/>
                    <a:pt x="2620" y="8864"/>
                  </a:cubicBezTo>
                  <a:cubicBezTo>
                    <a:pt x="1441" y="9304"/>
                    <a:pt x="548" y="10305"/>
                    <a:pt x="274" y="11543"/>
                  </a:cubicBezTo>
                  <a:cubicBezTo>
                    <a:pt x="0" y="12769"/>
                    <a:pt x="381" y="14126"/>
                    <a:pt x="1263" y="15031"/>
                  </a:cubicBezTo>
                  <a:cubicBezTo>
                    <a:pt x="1249" y="15030"/>
                    <a:pt x="1235" y="15030"/>
                    <a:pt x="1221" y="15030"/>
                  </a:cubicBezTo>
                  <a:cubicBezTo>
                    <a:pt x="642" y="15030"/>
                    <a:pt x="356" y="16010"/>
                    <a:pt x="298" y="16603"/>
                  </a:cubicBezTo>
                  <a:cubicBezTo>
                    <a:pt x="179" y="17698"/>
                    <a:pt x="643" y="18853"/>
                    <a:pt x="1489" y="19556"/>
                  </a:cubicBezTo>
                  <a:cubicBezTo>
                    <a:pt x="2094" y="20060"/>
                    <a:pt x="2878" y="20327"/>
                    <a:pt x="3659" y="20327"/>
                  </a:cubicBezTo>
                  <a:cubicBezTo>
                    <a:pt x="3984" y="20327"/>
                    <a:pt x="4309" y="20281"/>
                    <a:pt x="4620" y="20187"/>
                  </a:cubicBezTo>
                  <a:lnTo>
                    <a:pt x="4620" y="20187"/>
                  </a:lnTo>
                  <a:cubicBezTo>
                    <a:pt x="4441" y="20603"/>
                    <a:pt x="4370" y="21365"/>
                    <a:pt x="4632" y="21735"/>
                  </a:cubicBezTo>
                  <a:cubicBezTo>
                    <a:pt x="4885" y="22091"/>
                    <a:pt x="5394" y="22414"/>
                    <a:pt x="5836" y="22414"/>
                  </a:cubicBezTo>
                  <a:cubicBezTo>
                    <a:pt x="5851" y="22414"/>
                    <a:pt x="5867" y="22414"/>
                    <a:pt x="5882" y="22413"/>
                  </a:cubicBezTo>
                  <a:cubicBezTo>
                    <a:pt x="6390" y="22713"/>
                    <a:pt x="6958" y="22854"/>
                    <a:pt x="7530" y="22854"/>
                  </a:cubicBezTo>
                  <a:cubicBezTo>
                    <a:pt x="8365" y="22854"/>
                    <a:pt x="9206" y="22553"/>
                    <a:pt x="9871" y="22008"/>
                  </a:cubicBezTo>
                  <a:cubicBezTo>
                    <a:pt x="10334" y="22292"/>
                    <a:pt x="10857" y="22423"/>
                    <a:pt x="11383" y="22423"/>
                  </a:cubicBezTo>
                  <a:cubicBezTo>
                    <a:pt x="12383" y="22423"/>
                    <a:pt x="13394" y="21947"/>
                    <a:pt x="14026" y="21127"/>
                  </a:cubicBezTo>
                  <a:cubicBezTo>
                    <a:pt x="14408" y="21281"/>
                    <a:pt x="14816" y="21357"/>
                    <a:pt x="15223" y="21357"/>
                  </a:cubicBezTo>
                  <a:cubicBezTo>
                    <a:pt x="15731" y="21357"/>
                    <a:pt x="16237" y="21239"/>
                    <a:pt x="16693" y="21008"/>
                  </a:cubicBezTo>
                  <a:cubicBezTo>
                    <a:pt x="17503" y="20592"/>
                    <a:pt x="18169" y="19615"/>
                    <a:pt x="18396" y="18722"/>
                  </a:cubicBezTo>
                  <a:cubicBezTo>
                    <a:pt x="19146" y="18294"/>
                    <a:pt x="19670" y="17460"/>
                    <a:pt x="19717" y="16579"/>
                  </a:cubicBezTo>
                  <a:cubicBezTo>
                    <a:pt x="19765" y="15710"/>
                    <a:pt x="19241" y="14746"/>
                    <a:pt x="18538" y="14234"/>
                  </a:cubicBezTo>
                  <a:cubicBezTo>
                    <a:pt x="19098" y="13424"/>
                    <a:pt x="19265" y="12352"/>
                    <a:pt x="18991" y="11412"/>
                  </a:cubicBezTo>
                  <a:cubicBezTo>
                    <a:pt x="18717" y="10459"/>
                    <a:pt x="18074" y="9685"/>
                    <a:pt x="17169" y="9304"/>
                  </a:cubicBezTo>
                  <a:cubicBezTo>
                    <a:pt x="17693" y="7519"/>
                    <a:pt x="16895" y="5352"/>
                    <a:pt x="15157" y="4661"/>
                  </a:cubicBezTo>
                  <a:cubicBezTo>
                    <a:pt x="15479" y="3851"/>
                    <a:pt x="15264" y="2839"/>
                    <a:pt x="14621" y="2232"/>
                  </a:cubicBezTo>
                  <a:cubicBezTo>
                    <a:pt x="14121" y="1760"/>
                    <a:pt x="13470" y="1265"/>
                    <a:pt x="12824" y="1265"/>
                  </a:cubicBezTo>
                  <a:cubicBezTo>
                    <a:pt x="12656" y="1265"/>
                    <a:pt x="12488" y="1299"/>
                    <a:pt x="12323" y="1375"/>
                  </a:cubicBezTo>
                  <a:cubicBezTo>
                    <a:pt x="11966" y="708"/>
                    <a:pt x="11311" y="220"/>
                    <a:pt x="10585" y="53"/>
                  </a:cubicBezTo>
                  <a:cubicBezTo>
                    <a:pt x="10416" y="18"/>
                    <a:pt x="10230" y="0"/>
                    <a:pt x="10039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2738725" y="980900"/>
              <a:ext cx="357500" cy="557250"/>
            </a:xfrm>
            <a:custGeom>
              <a:avLst/>
              <a:gdLst/>
              <a:ahLst/>
              <a:cxnLst/>
              <a:rect l="l" t="t" r="r" b="b"/>
              <a:pathLst>
                <a:path w="14300" h="22290" extrusionOk="0">
                  <a:moveTo>
                    <a:pt x="4595" y="1"/>
                  </a:moveTo>
                  <a:cubicBezTo>
                    <a:pt x="4505" y="1"/>
                    <a:pt x="4414" y="5"/>
                    <a:pt x="4322" y="13"/>
                  </a:cubicBezTo>
                  <a:cubicBezTo>
                    <a:pt x="5120" y="632"/>
                    <a:pt x="5596" y="1679"/>
                    <a:pt x="5465" y="2703"/>
                  </a:cubicBezTo>
                  <a:cubicBezTo>
                    <a:pt x="5601" y="2636"/>
                    <a:pt x="5738" y="2606"/>
                    <a:pt x="5873" y="2606"/>
                  </a:cubicBezTo>
                  <a:cubicBezTo>
                    <a:pt x="6120" y="2606"/>
                    <a:pt x="6362" y="2705"/>
                    <a:pt x="6585" y="2858"/>
                  </a:cubicBezTo>
                  <a:cubicBezTo>
                    <a:pt x="6930" y="3084"/>
                    <a:pt x="7144" y="3525"/>
                    <a:pt x="7108" y="3942"/>
                  </a:cubicBezTo>
                  <a:cubicBezTo>
                    <a:pt x="6370" y="3965"/>
                    <a:pt x="5549" y="4585"/>
                    <a:pt x="5358" y="5299"/>
                  </a:cubicBezTo>
                  <a:cubicBezTo>
                    <a:pt x="5618" y="5039"/>
                    <a:pt x="6004" y="4930"/>
                    <a:pt x="6368" y="4930"/>
                  </a:cubicBezTo>
                  <a:cubicBezTo>
                    <a:pt x="6437" y="4930"/>
                    <a:pt x="6506" y="4934"/>
                    <a:pt x="6573" y="4942"/>
                  </a:cubicBezTo>
                  <a:cubicBezTo>
                    <a:pt x="7001" y="5001"/>
                    <a:pt x="7394" y="5251"/>
                    <a:pt x="7609" y="5620"/>
                  </a:cubicBezTo>
                  <a:cubicBezTo>
                    <a:pt x="7013" y="5823"/>
                    <a:pt x="6406" y="6537"/>
                    <a:pt x="6239" y="7144"/>
                  </a:cubicBezTo>
                  <a:cubicBezTo>
                    <a:pt x="6566" y="6938"/>
                    <a:pt x="6965" y="6838"/>
                    <a:pt x="7370" y="6838"/>
                  </a:cubicBezTo>
                  <a:cubicBezTo>
                    <a:pt x="7922" y="6838"/>
                    <a:pt x="8484" y="7025"/>
                    <a:pt x="8882" y="7383"/>
                  </a:cubicBezTo>
                  <a:cubicBezTo>
                    <a:pt x="7799" y="7514"/>
                    <a:pt x="6858" y="8764"/>
                    <a:pt x="6882" y="9847"/>
                  </a:cubicBezTo>
                  <a:cubicBezTo>
                    <a:pt x="6549" y="9634"/>
                    <a:pt x="6110" y="9551"/>
                    <a:pt x="5668" y="9551"/>
                  </a:cubicBezTo>
                  <a:cubicBezTo>
                    <a:pt x="5321" y="9551"/>
                    <a:pt x="4971" y="9602"/>
                    <a:pt x="4668" y="9680"/>
                  </a:cubicBezTo>
                  <a:cubicBezTo>
                    <a:pt x="3977" y="9871"/>
                    <a:pt x="3382" y="10347"/>
                    <a:pt x="3048" y="10978"/>
                  </a:cubicBezTo>
                  <a:cubicBezTo>
                    <a:pt x="3285" y="10768"/>
                    <a:pt x="3553" y="10687"/>
                    <a:pt x="3844" y="10687"/>
                  </a:cubicBezTo>
                  <a:cubicBezTo>
                    <a:pt x="3949" y="10687"/>
                    <a:pt x="4057" y="10697"/>
                    <a:pt x="4168" y="10716"/>
                  </a:cubicBezTo>
                  <a:cubicBezTo>
                    <a:pt x="4596" y="10776"/>
                    <a:pt x="4989" y="11038"/>
                    <a:pt x="5203" y="11419"/>
                  </a:cubicBezTo>
                  <a:cubicBezTo>
                    <a:pt x="5196" y="11419"/>
                    <a:pt x="5189" y="11419"/>
                    <a:pt x="5181" y="11419"/>
                  </a:cubicBezTo>
                  <a:cubicBezTo>
                    <a:pt x="4329" y="11419"/>
                    <a:pt x="3332" y="12093"/>
                    <a:pt x="3060" y="12895"/>
                  </a:cubicBezTo>
                  <a:cubicBezTo>
                    <a:pt x="3379" y="12725"/>
                    <a:pt x="3732" y="12644"/>
                    <a:pt x="4086" y="12644"/>
                  </a:cubicBezTo>
                  <a:cubicBezTo>
                    <a:pt x="4699" y="12644"/>
                    <a:pt x="5313" y="12886"/>
                    <a:pt x="5751" y="13324"/>
                  </a:cubicBezTo>
                  <a:cubicBezTo>
                    <a:pt x="6108" y="12883"/>
                    <a:pt x="6811" y="12764"/>
                    <a:pt x="7394" y="12740"/>
                  </a:cubicBezTo>
                  <a:cubicBezTo>
                    <a:pt x="7434" y="12738"/>
                    <a:pt x="7473" y="12737"/>
                    <a:pt x="7512" y="12737"/>
                  </a:cubicBezTo>
                  <a:cubicBezTo>
                    <a:pt x="8045" y="12737"/>
                    <a:pt x="8576" y="12960"/>
                    <a:pt x="8942" y="13348"/>
                  </a:cubicBezTo>
                  <a:cubicBezTo>
                    <a:pt x="7870" y="13431"/>
                    <a:pt x="6858" y="14288"/>
                    <a:pt x="6335" y="15241"/>
                  </a:cubicBezTo>
                  <a:cubicBezTo>
                    <a:pt x="6626" y="15106"/>
                    <a:pt x="6942" y="15044"/>
                    <a:pt x="7260" y="15044"/>
                  </a:cubicBezTo>
                  <a:cubicBezTo>
                    <a:pt x="8149" y="15044"/>
                    <a:pt x="9065" y="15528"/>
                    <a:pt x="9573" y="16265"/>
                  </a:cubicBezTo>
                  <a:cubicBezTo>
                    <a:pt x="9444" y="16231"/>
                    <a:pt x="9312" y="16216"/>
                    <a:pt x="9180" y="16216"/>
                  </a:cubicBezTo>
                  <a:cubicBezTo>
                    <a:pt x="8412" y="16216"/>
                    <a:pt x="7625" y="16740"/>
                    <a:pt x="7168" y="17360"/>
                  </a:cubicBezTo>
                  <a:cubicBezTo>
                    <a:pt x="6608" y="16777"/>
                    <a:pt x="5692" y="16384"/>
                    <a:pt x="4870" y="16348"/>
                  </a:cubicBezTo>
                  <a:cubicBezTo>
                    <a:pt x="4839" y="16347"/>
                    <a:pt x="4808" y="16347"/>
                    <a:pt x="4776" y="16347"/>
                  </a:cubicBezTo>
                  <a:cubicBezTo>
                    <a:pt x="3997" y="16347"/>
                    <a:pt x="3215" y="16631"/>
                    <a:pt x="2632" y="17158"/>
                  </a:cubicBezTo>
                  <a:cubicBezTo>
                    <a:pt x="2427" y="16831"/>
                    <a:pt x="2046" y="16717"/>
                    <a:pt x="1662" y="16717"/>
                  </a:cubicBezTo>
                  <a:cubicBezTo>
                    <a:pt x="1556" y="16717"/>
                    <a:pt x="1449" y="16725"/>
                    <a:pt x="1346" y="16741"/>
                  </a:cubicBezTo>
                  <a:cubicBezTo>
                    <a:pt x="858" y="16824"/>
                    <a:pt x="417" y="17074"/>
                    <a:pt x="0" y="17336"/>
                  </a:cubicBezTo>
                  <a:cubicBezTo>
                    <a:pt x="111" y="17311"/>
                    <a:pt x="223" y="17300"/>
                    <a:pt x="334" y="17300"/>
                  </a:cubicBezTo>
                  <a:cubicBezTo>
                    <a:pt x="1138" y="17300"/>
                    <a:pt x="1937" y="17909"/>
                    <a:pt x="2167" y="18693"/>
                  </a:cubicBezTo>
                  <a:cubicBezTo>
                    <a:pt x="2455" y="18494"/>
                    <a:pt x="2929" y="18412"/>
                    <a:pt x="3361" y="18412"/>
                  </a:cubicBezTo>
                  <a:cubicBezTo>
                    <a:pt x="3574" y="18412"/>
                    <a:pt x="3777" y="18432"/>
                    <a:pt x="3941" y="18467"/>
                  </a:cubicBezTo>
                  <a:cubicBezTo>
                    <a:pt x="4453" y="18586"/>
                    <a:pt x="4894" y="18920"/>
                    <a:pt x="5156" y="19372"/>
                  </a:cubicBezTo>
                  <a:cubicBezTo>
                    <a:pt x="5113" y="19370"/>
                    <a:pt x="5070" y="19369"/>
                    <a:pt x="5026" y="19369"/>
                  </a:cubicBezTo>
                  <a:cubicBezTo>
                    <a:pt x="3971" y="19369"/>
                    <a:pt x="2752" y="20052"/>
                    <a:pt x="2215" y="20944"/>
                  </a:cubicBezTo>
                  <a:cubicBezTo>
                    <a:pt x="2649" y="20565"/>
                    <a:pt x="3489" y="20478"/>
                    <a:pt x="4103" y="20478"/>
                  </a:cubicBezTo>
                  <a:cubicBezTo>
                    <a:pt x="4145" y="20478"/>
                    <a:pt x="4187" y="20479"/>
                    <a:pt x="4227" y="20479"/>
                  </a:cubicBezTo>
                  <a:cubicBezTo>
                    <a:pt x="4846" y="20503"/>
                    <a:pt x="5453" y="20741"/>
                    <a:pt x="5906" y="21170"/>
                  </a:cubicBezTo>
                  <a:cubicBezTo>
                    <a:pt x="6527" y="20166"/>
                    <a:pt x="7586" y="19557"/>
                    <a:pt x="8759" y="19557"/>
                  </a:cubicBezTo>
                  <a:cubicBezTo>
                    <a:pt x="8824" y="19557"/>
                    <a:pt x="8889" y="19559"/>
                    <a:pt x="8954" y="19563"/>
                  </a:cubicBezTo>
                  <a:cubicBezTo>
                    <a:pt x="7882" y="20015"/>
                    <a:pt x="7097" y="21134"/>
                    <a:pt x="6799" y="22289"/>
                  </a:cubicBezTo>
                  <a:cubicBezTo>
                    <a:pt x="7489" y="22099"/>
                    <a:pt x="8120" y="21694"/>
                    <a:pt x="8561" y="21122"/>
                  </a:cubicBezTo>
                  <a:cubicBezTo>
                    <a:pt x="8943" y="21276"/>
                    <a:pt x="9351" y="21352"/>
                    <a:pt x="9758" y="21352"/>
                  </a:cubicBezTo>
                  <a:cubicBezTo>
                    <a:pt x="10266" y="21352"/>
                    <a:pt x="10772" y="21234"/>
                    <a:pt x="11228" y="21003"/>
                  </a:cubicBezTo>
                  <a:cubicBezTo>
                    <a:pt x="12038" y="20587"/>
                    <a:pt x="12704" y="19610"/>
                    <a:pt x="12931" y="18717"/>
                  </a:cubicBezTo>
                  <a:cubicBezTo>
                    <a:pt x="13681" y="18289"/>
                    <a:pt x="14205" y="17455"/>
                    <a:pt x="14252" y="16574"/>
                  </a:cubicBezTo>
                  <a:cubicBezTo>
                    <a:pt x="14300" y="15705"/>
                    <a:pt x="13776" y="14741"/>
                    <a:pt x="13073" y="14229"/>
                  </a:cubicBezTo>
                  <a:cubicBezTo>
                    <a:pt x="13633" y="13419"/>
                    <a:pt x="13800" y="12347"/>
                    <a:pt x="13526" y="11407"/>
                  </a:cubicBezTo>
                  <a:cubicBezTo>
                    <a:pt x="13252" y="10454"/>
                    <a:pt x="12609" y="9680"/>
                    <a:pt x="11704" y="9299"/>
                  </a:cubicBezTo>
                  <a:cubicBezTo>
                    <a:pt x="12228" y="7514"/>
                    <a:pt x="11430" y="5347"/>
                    <a:pt x="9692" y="4656"/>
                  </a:cubicBezTo>
                  <a:cubicBezTo>
                    <a:pt x="10014" y="3846"/>
                    <a:pt x="9799" y="2834"/>
                    <a:pt x="9156" y="2227"/>
                  </a:cubicBezTo>
                  <a:cubicBezTo>
                    <a:pt x="8656" y="1755"/>
                    <a:pt x="8005" y="1260"/>
                    <a:pt x="7359" y="1260"/>
                  </a:cubicBezTo>
                  <a:cubicBezTo>
                    <a:pt x="7191" y="1260"/>
                    <a:pt x="7023" y="1294"/>
                    <a:pt x="6858" y="1370"/>
                  </a:cubicBezTo>
                  <a:cubicBezTo>
                    <a:pt x="6501" y="703"/>
                    <a:pt x="5846" y="203"/>
                    <a:pt x="5120" y="48"/>
                  </a:cubicBezTo>
                  <a:cubicBezTo>
                    <a:pt x="4953" y="17"/>
                    <a:pt x="4776" y="1"/>
                    <a:pt x="4595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2895875" y="2421575"/>
              <a:ext cx="912050" cy="1238550"/>
            </a:xfrm>
            <a:custGeom>
              <a:avLst/>
              <a:gdLst/>
              <a:ahLst/>
              <a:cxnLst/>
              <a:rect l="l" t="t" r="r" b="b"/>
              <a:pathLst>
                <a:path w="36482" h="49542" extrusionOk="0">
                  <a:moveTo>
                    <a:pt x="18430" y="1"/>
                  </a:moveTo>
                  <a:cubicBezTo>
                    <a:pt x="17993" y="1"/>
                    <a:pt x="17553" y="16"/>
                    <a:pt x="17110" y="47"/>
                  </a:cubicBezTo>
                  <a:cubicBezTo>
                    <a:pt x="8264" y="678"/>
                    <a:pt x="1096" y="7810"/>
                    <a:pt x="430" y="16657"/>
                  </a:cubicBezTo>
                  <a:cubicBezTo>
                    <a:pt x="1" y="22288"/>
                    <a:pt x="2168" y="27432"/>
                    <a:pt x="5859" y="31016"/>
                  </a:cubicBezTo>
                  <a:cubicBezTo>
                    <a:pt x="8788" y="33849"/>
                    <a:pt x="10336" y="37826"/>
                    <a:pt x="10336" y="41898"/>
                  </a:cubicBezTo>
                  <a:lnTo>
                    <a:pt x="10336" y="49542"/>
                  </a:lnTo>
                  <a:lnTo>
                    <a:pt x="26528" y="49542"/>
                  </a:lnTo>
                  <a:lnTo>
                    <a:pt x="26528" y="42088"/>
                  </a:lnTo>
                  <a:cubicBezTo>
                    <a:pt x="26528" y="37921"/>
                    <a:pt x="28100" y="33849"/>
                    <a:pt x="31076" y="30932"/>
                  </a:cubicBezTo>
                  <a:cubicBezTo>
                    <a:pt x="34410" y="27658"/>
                    <a:pt x="36482" y="23098"/>
                    <a:pt x="36482" y="18050"/>
                  </a:cubicBezTo>
                  <a:cubicBezTo>
                    <a:pt x="36482" y="8080"/>
                    <a:pt x="28405" y="1"/>
                    <a:pt x="1843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3253075" y="3687500"/>
              <a:ext cx="206900" cy="175625"/>
            </a:xfrm>
            <a:custGeom>
              <a:avLst/>
              <a:gdLst/>
              <a:ahLst/>
              <a:cxnLst/>
              <a:rect l="l" t="t" r="r" b="b"/>
              <a:pathLst>
                <a:path w="8276" h="7025" extrusionOk="0">
                  <a:moveTo>
                    <a:pt x="0" y="0"/>
                  </a:moveTo>
                  <a:lnTo>
                    <a:pt x="0" y="4917"/>
                  </a:lnTo>
                  <a:cubicBezTo>
                    <a:pt x="0" y="6084"/>
                    <a:pt x="941" y="7025"/>
                    <a:pt x="2108" y="7025"/>
                  </a:cubicBezTo>
                  <a:lnTo>
                    <a:pt x="6180" y="7025"/>
                  </a:lnTo>
                  <a:cubicBezTo>
                    <a:pt x="7335" y="7025"/>
                    <a:pt x="8275" y="6084"/>
                    <a:pt x="8275" y="4917"/>
                  </a:cubicBezTo>
                  <a:lnTo>
                    <a:pt x="8275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3153050" y="3462750"/>
              <a:ext cx="406925" cy="345600"/>
            </a:xfrm>
            <a:custGeom>
              <a:avLst/>
              <a:gdLst/>
              <a:ahLst/>
              <a:cxnLst/>
              <a:rect l="l" t="t" r="r" b="b"/>
              <a:pathLst>
                <a:path w="16277" h="13824" extrusionOk="0">
                  <a:moveTo>
                    <a:pt x="1" y="1"/>
                  </a:moveTo>
                  <a:lnTo>
                    <a:pt x="1" y="9692"/>
                  </a:lnTo>
                  <a:cubicBezTo>
                    <a:pt x="1" y="11978"/>
                    <a:pt x="1846" y="13824"/>
                    <a:pt x="4132" y="13824"/>
                  </a:cubicBezTo>
                  <a:lnTo>
                    <a:pt x="12145" y="13824"/>
                  </a:lnTo>
                  <a:cubicBezTo>
                    <a:pt x="14431" y="13824"/>
                    <a:pt x="16277" y="11978"/>
                    <a:pt x="16277" y="9692"/>
                  </a:cubicBezTo>
                  <a:lnTo>
                    <a:pt x="16277" y="1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3083400" y="3505125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06"/>
                    <a:pt x="1" y="3628"/>
                  </a:cubicBezTo>
                  <a:cubicBezTo>
                    <a:pt x="1" y="4398"/>
                    <a:pt x="587" y="4969"/>
                    <a:pt x="1337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52"/>
                    <a:pt x="21849" y="1330"/>
                  </a:cubicBezTo>
                  <a:cubicBezTo>
                    <a:pt x="21849" y="571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3083400" y="3635500"/>
              <a:ext cx="546225" cy="124250"/>
            </a:xfrm>
            <a:custGeom>
              <a:avLst/>
              <a:gdLst/>
              <a:ahLst/>
              <a:cxnLst/>
              <a:rect l="l" t="t" r="r" b="b"/>
              <a:pathLst>
                <a:path w="21849" h="4970" extrusionOk="0">
                  <a:moveTo>
                    <a:pt x="20523" y="1"/>
                  </a:moveTo>
                  <a:cubicBezTo>
                    <a:pt x="20473" y="1"/>
                    <a:pt x="20423" y="3"/>
                    <a:pt x="20372" y="8"/>
                  </a:cubicBezTo>
                  <a:lnTo>
                    <a:pt x="1489" y="1997"/>
                  </a:lnTo>
                  <a:cubicBezTo>
                    <a:pt x="668" y="2080"/>
                    <a:pt x="1" y="2818"/>
                    <a:pt x="1" y="3640"/>
                  </a:cubicBezTo>
                  <a:cubicBezTo>
                    <a:pt x="1" y="4399"/>
                    <a:pt x="587" y="4969"/>
                    <a:pt x="1336" y="4969"/>
                  </a:cubicBezTo>
                  <a:cubicBezTo>
                    <a:pt x="1387" y="4969"/>
                    <a:pt x="1438" y="4967"/>
                    <a:pt x="1489" y="4961"/>
                  </a:cubicBezTo>
                  <a:lnTo>
                    <a:pt x="20372" y="2973"/>
                  </a:lnTo>
                  <a:cubicBezTo>
                    <a:pt x="21182" y="2890"/>
                    <a:pt x="21849" y="2163"/>
                    <a:pt x="21849" y="1342"/>
                  </a:cubicBezTo>
                  <a:cubicBezTo>
                    <a:pt x="21849" y="572"/>
                    <a:pt x="21263" y="1"/>
                    <a:pt x="205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3131025" y="3445500"/>
              <a:ext cx="450975" cy="34550"/>
            </a:xfrm>
            <a:custGeom>
              <a:avLst/>
              <a:gdLst/>
              <a:ahLst/>
              <a:cxnLst/>
              <a:rect l="l" t="t" r="r" b="b"/>
              <a:pathLst>
                <a:path w="18039" h="1382" extrusionOk="0">
                  <a:moveTo>
                    <a:pt x="691" y="0"/>
                  </a:moveTo>
                  <a:cubicBezTo>
                    <a:pt x="310" y="0"/>
                    <a:pt x="1" y="310"/>
                    <a:pt x="1" y="691"/>
                  </a:cubicBezTo>
                  <a:cubicBezTo>
                    <a:pt x="1" y="1072"/>
                    <a:pt x="310" y="1381"/>
                    <a:pt x="691" y="1381"/>
                  </a:cubicBezTo>
                  <a:lnTo>
                    <a:pt x="17348" y="1381"/>
                  </a:lnTo>
                  <a:cubicBezTo>
                    <a:pt x="17729" y="1381"/>
                    <a:pt x="18039" y="1072"/>
                    <a:pt x="18039" y="691"/>
                  </a:cubicBezTo>
                  <a:cubicBezTo>
                    <a:pt x="18039" y="310"/>
                    <a:pt x="17729" y="0"/>
                    <a:pt x="17348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2950650" y="2500725"/>
              <a:ext cx="341150" cy="469150"/>
            </a:xfrm>
            <a:custGeom>
              <a:avLst/>
              <a:gdLst/>
              <a:ahLst/>
              <a:cxnLst/>
              <a:rect l="l" t="t" r="r" b="b"/>
              <a:pathLst>
                <a:path w="13646" h="18766" extrusionOk="0">
                  <a:moveTo>
                    <a:pt x="10192" y="1"/>
                  </a:moveTo>
                  <a:cubicBezTo>
                    <a:pt x="6787" y="1620"/>
                    <a:pt x="3954" y="4394"/>
                    <a:pt x="2251" y="7764"/>
                  </a:cubicBezTo>
                  <a:cubicBezTo>
                    <a:pt x="548" y="11133"/>
                    <a:pt x="1" y="15062"/>
                    <a:pt x="703" y="18765"/>
                  </a:cubicBezTo>
                  <a:cubicBezTo>
                    <a:pt x="1001" y="15241"/>
                    <a:pt x="2572" y="11609"/>
                    <a:pt x="4847" y="8883"/>
                  </a:cubicBezTo>
                  <a:cubicBezTo>
                    <a:pt x="7109" y="6168"/>
                    <a:pt x="10228" y="4156"/>
                    <a:pt x="13645" y="3239"/>
                  </a:cubicBezTo>
                  <a:cubicBezTo>
                    <a:pt x="12419" y="2132"/>
                    <a:pt x="11419" y="1108"/>
                    <a:pt x="10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1890100" y="1775950"/>
              <a:ext cx="1213875" cy="617650"/>
            </a:xfrm>
            <a:custGeom>
              <a:avLst/>
              <a:gdLst/>
              <a:ahLst/>
              <a:cxnLst/>
              <a:rect l="l" t="t" r="r" b="b"/>
              <a:pathLst>
                <a:path w="48555" h="24706" extrusionOk="0">
                  <a:moveTo>
                    <a:pt x="41367" y="1"/>
                  </a:moveTo>
                  <a:cubicBezTo>
                    <a:pt x="27493" y="1"/>
                    <a:pt x="13626" y="1322"/>
                    <a:pt x="1" y="3941"/>
                  </a:cubicBezTo>
                  <a:lnTo>
                    <a:pt x="32624" y="24706"/>
                  </a:lnTo>
                  <a:lnTo>
                    <a:pt x="48554" y="119"/>
                  </a:lnTo>
                  <a:cubicBezTo>
                    <a:pt x="46159" y="40"/>
                    <a:pt x="43763" y="1"/>
                    <a:pt x="4136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4707125" y="3177350"/>
              <a:ext cx="1129625" cy="862850"/>
            </a:xfrm>
            <a:custGeom>
              <a:avLst/>
              <a:gdLst/>
              <a:ahLst/>
              <a:cxnLst/>
              <a:rect l="l" t="t" r="r" b="b"/>
              <a:pathLst>
                <a:path w="45185" h="34514" extrusionOk="0">
                  <a:moveTo>
                    <a:pt x="37827" y="0"/>
                  </a:moveTo>
                  <a:cubicBezTo>
                    <a:pt x="16417" y="0"/>
                    <a:pt x="4290" y="11993"/>
                    <a:pt x="0" y="16727"/>
                  </a:cubicBezTo>
                  <a:lnTo>
                    <a:pt x="6966" y="30372"/>
                  </a:lnTo>
                  <a:cubicBezTo>
                    <a:pt x="10692" y="32550"/>
                    <a:pt x="14740" y="34003"/>
                    <a:pt x="18908" y="34396"/>
                  </a:cubicBezTo>
                  <a:cubicBezTo>
                    <a:pt x="19765" y="34475"/>
                    <a:pt x="20625" y="34514"/>
                    <a:pt x="21486" y="34514"/>
                  </a:cubicBezTo>
                  <a:cubicBezTo>
                    <a:pt x="28005" y="34514"/>
                    <a:pt x="34540" y="32279"/>
                    <a:pt x="39672" y="28336"/>
                  </a:cubicBezTo>
                  <a:lnTo>
                    <a:pt x="40053" y="27681"/>
                  </a:lnTo>
                  <a:cubicBezTo>
                    <a:pt x="44827" y="19418"/>
                    <a:pt x="45185" y="9333"/>
                    <a:pt x="41017" y="761"/>
                  </a:cubicBezTo>
                  <a:lnTo>
                    <a:pt x="40684" y="70"/>
                  </a:lnTo>
                  <a:cubicBezTo>
                    <a:pt x="39714" y="23"/>
                    <a:pt x="38762" y="0"/>
                    <a:pt x="37827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3538825" y="3380900"/>
              <a:ext cx="2282150" cy="2183325"/>
            </a:xfrm>
            <a:custGeom>
              <a:avLst/>
              <a:gdLst/>
              <a:ahLst/>
              <a:cxnLst/>
              <a:rect l="l" t="t" r="r" b="b"/>
              <a:pathLst>
                <a:path w="91286" h="87333" extrusionOk="0">
                  <a:moveTo>
                    <a:pt x="87821" y="17741"/>
                  </a:moveTo>
                  <a:lnTo>
                    <a:pt x="87761" y="17843"/>
                  </a:lnTo>
                  <a:lnTo>
                    <a:pt x="87761" y="17843"/>
                  </a:lnTo>
                  <a:cubicBezTo>
                    <a:pt x="87782" y="17810"/>
                    <a:pt x="87801" y="17775"/>
                    <a:pt x="87821" y="17741"/>
                  </a:cubicBezTo>
                  <a:close/>
                  <a:moveTo>
                    <a:pt x="90155" y="1"/>
                  </a:moveTo>
                  <a:lnTo>
                    <a:pt x="90155" y="1"/>
                  </a:lnTo>
                  <a:cubicBezTo>
                    <a:pt x="87523" y="19312"/>
                    <a:pt x="72331" y="21801"/>
                    <a:pt x="68914" y="22110"/>
                  </a:cubicBezTo>
                  <a:cubicBezTo>
                    <a:pt x="67306" y="22146"/>
                    <a:pt x="65544" y="22158"/>
                    <a:pt x="63627" y="22158"/>
                  </a:cubicBezTo>
                  <a:lnTo>
                    <a:pt x="29028" y="22158"/>
                  </a:lnTo>
                  <a:lnTo>
                    <a:pt x="29028" y="6323"/>
                  </a:lnTo>
                  <a:lnTo>
                    <a:pt x="0" y="42149"/>
                  </a:lnTo>
                  <a:lnTo>
                    <a:pt x="29028" y="87333"/>
                  </a:lnTo>
                  <a:lnTo>
                    <a:pt x="29028" y="70831"/>
                  </a:lnTo>
                  <a:lnTo>
                    <a:pt x="38898" y="70831"/>
                  </a:lnTo>
                  <a:cubicBezTo>
                    <a:pt x="50209" y="70831"/>
                    <a:pt x="60651" y="64806"/>
                    <a:pt x="66306" y="55007"/>
                  </a:cubicBezTo>
                  <a:lnTo>
                    <a:pt x="83916" y="24516"/>
                  </a:lnTo>
                  <a:lnTo>
                    <a:pt x="86785" y="19539"/>
                  </a:lnTo>
                  <a:cubicBezTo>
                    <a:pt x="86785" y="19539"/>
                    <a:pt x="86785" y="19539"/>
                    <a:pt x="86785" y="19527"/>
                  </a:cubicBezTo>
                  <a:lnTo>
                    <a:pt x="87761" y="17843"/>
                  </a:lnTo>
                  <a:lnTo>
                    <a:pt x="87761" y="17843"/>
                  </a:lnTo>
                  <a:cubicBezTo>
                    <a:pt x="87670" y="17996"/>
                    <a:pt x="87571" y="18142"/>
                    <a:pt x="87464" y="18289"/>
                  </a:cubicBezTo>
                  <a:cubicBezTo>
                    <a:pt x="90381" y="12609"/>
                    <a:pt x="91286" y="6168"/>
                    <a:pt x="90155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1"/>
            <p:cNvSpPr/>
            <p:nvPr/>
          </p:nvSpPr>
          <p:spPr>
            <a:xfrm>
              <a:off x="3620375" y="4104425"/>
              <a:ext cx="1742500" cy="925225"/>
            </a:xfrm>
            <a:custGeom>
              <a:avLst/>
              <a:gdLst/>
              <a:ahLst/>
              <a:cxnLst/>
              <a:rect l="l" t="t" r="r" b="b"/>
              <a:pathLst>
                <a:path w="69700" h="37009" extrusionOk="0">
                  <a:moveTo>
                    <a:pt x="52665" y="0"/>
                  </a:moveTo>
                  <a:cubicBezTo>
                    <a:pt x="50351" y="0"/>
                    <a:pt x="48172" y="1779"/>
                    <a:pt x="46899" y="3814"/>
                  </a:cubicBezTo>
                  <a:cubicBezTo>
                    <a:pt x="45447" y="6135"/>
                    <a:pt x="44733" y="8862"/>
                    <a:pt x="43244" y="11160"/>
                  </a:cubicBezTo>
                  <a:cubicBezTo>
                    <a:pt x="41968" y="13131"/>
                    <a:pt x="39806" y="14831"/>
                    <a:pt x="37549" y="14831"/>
                  </a:cubicBezTo>
                  <a:cubicBezTo>
                    <a:pt x="37174" y="14831"/>
                    <a:pt x="36798" y="14784"/>
                    <a:pt x="36422" y="14684"/>
                  </a:cubicBezTo>
                  <a:cubicBezTo>
                    <a:pt x="32576" y="13660"/>
                    <a:pt x="31445" y="8040"/>
                    <a:pt x="27599" y="7028"/>
                  </a:cubicBezTo>
                  <a:cubicBezTo>
                    <a:pt x="27215" y="6927"/>
                    <a:pt x="26829" y="6880"/>
                    <a:pt x="26444" y="6880"/>
                  </a:cubicBezTo>
                  <a:cubicBezTo>
                    <a:pt x="24480" y="6880"/>
                    <a:pt x="22558" y="8109"/>
                    <a:pt x="21194" y="9612"/>
                  </a:cubicBezTo>
                  <a:cubicBezTo>
                    <a:pt x="19551" y="11398"/>
                    <a:pt x="18396" y="13589"/>
                    <a:pt x="16658" y="15279"/>
                  </a:cubicBezTo>
                  <a:cubicBezTo>
                    <a:pt x="15376" y="16526"/>
                    <a:pt x="13596" y="17462"/>
                    <a:pt x="11866" y="17462"/>
                  </a:cubicBezTo>
                  <a:cubicBezTo>
                    <a:pt x="11250" y="17462"/>
                    <a:pt x="10640" y="17343"/>
                    <a:pt x="10062" y="17077"/>
                  </a:cubicBezTo>
                  <a:cubicBezTo>
                    <a:pt x="8335" y="16279"/>
                    <a:pt x="7192" y="14291"/>
                    <a:pt x="5311" y="14041"/>
                  </a:cubicBezTo>
                  <a:cubicBezTo>
                    <a:pt x="5184" y="14025"/>
                    <a:pt x="5059" y="14017"/>
                    <a:pt x="4934" y="14017"/>
                  </a:cubicBezTo>
                  <a:cubicBezTo>
                    <a:pt x="3429" y="14017"/>
                    <a:pt x="2080" y="15168"/>
                    <a:pt x="1168" y="16410"/>
                  </a:cubicBezTo>
                  <a:cubicBezTo>
                    <a:pt x="727" y="17006"/>
                    <a:pt x="334" y="17637"/>
                    <a:pt x="1" y="18292"/>
                  </a:cubicBezTo>
                  <a:lnTo>
                    <a:pt x="9954" y="33794"/>
                  </a:lnTo>
                  <a:cubicBezTo>
                    <a:pt x="12776" y="33389"/>
                    <a:pt x="15479" y="32400"/>
                    <a:pt x="18229" y="31674"/>
                  </a:cubicBezTo>
                  <a:cubicBezTo>
                    <a:pt x="21771" y="30744"/>
                    <a:pt x="25428" y="30288"/>
                    <a:pt x="29086" y="30288"/>
                  </a:cubicBezTo>
                  <a:cubicBezTo>
                    <a:pt x="37320" y="30288"/>
                    <a:pt x="45562" y="32598"/>
                    <a:pt x="52519" y="37008"/>
                  </a:cubicBezTo>
                  <a:cubicBezTo>
                    <a:pt x="56794" y="34317"/>
                    <a:pt x="60437" y="30591"/>
                    <a:pt x="63044" y="26066"/>
                  </a:cubicBezTo>
                  <a:lnTo>
                    <a:pt x="69700" y="14541"/>
                  </a:lnTo>
                  <a:cubicBezTo>
                    <a:pt x="69681" y="14541"/>
                    <a:pt x="69662" y="14541"/>
                    <a:pt x="69644" y="14541"/>
                  </a:cubicBezTo>
                  <a:cubicBezTo>
                    <a:pt x="68464" y="14541"/>
                    <a:pt x="67395" y="15271"/>
                    <a:pt x="66223" y="15470"/>
                  </a:cubicBezTo>
                  <a:cubicBezTo>
                    <a:pt x="65998" y="15508"/>
                    <a:pt x="65775" y="15527"/>
                    <a:pt x="65555" y="15527"/>
                  </a:cubicBezTo>
                  <a:cubicBezTo>
                    <a:pt x="63111" y="15527"/>
                    <a:pt x="61018" y="13258"/>
                    <a:pt x="60068" y="10910"/>
                  </a:cubicBezTo>
                  <a:cubicBezTo>
                    <a:pt x="59032" y="8338"/>
                    <a:pt x="58758" y="5469"/>
                    <a:pt x="57353" y="3087"/>
                  </a:cubicBezTo>
                  <a:cubicBezTo>
                    <a:pt x="56532" y="1682"/>
                    <a:pt x="55246" y="468"/>
                    <a:pt x="53650" y="111"/>
                  </a:cubicBezTo>
                  <a:cubicBezTo>
                    <a:pt x="53321" y="36"/>
                    <a:pt x="52991" y="0"/>
                    <a:pt x="52665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1"/>
            <p:cNvSpPr/>
            <p:nvPr/>
          </p:nvSpPr>
          <p:spPr>
            <a:xfrm>
              <a:off x="4819050" y="4175050"/>
              <a:ext cx="43175" cy="593550"/>
            </a:xfrm>
            <a:custGeom>
              <a:avLst/>
              <a:gdLst/>
              <a:ahLst/>
              <a:cxnLst/>
              <a:rect l="l" t="t" r="r" b="b"/>
              <a:pathLst>
                <a:path w="1727" h="23742" extrusionOk="0">
                  <a:moveTo>
                    <a:pt x="0" y="0"/>
                  </a:moveTo>
                  <a:lnTo>
                    <a:pt x="0" y="23622"/>
                  </a:lnTo>
                  <a:cubicBezTo>
                    <a:pt x="572" y="23646"/>
                    <a:pt x="1143" y="23694"/>
                    <a:pt x="1727" y="23741"/>
                  </a:cubicBezTo>
                  <a:lnTo>
                    <a:pt x="1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1"/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1"/>
            <p:cNvSpPr/>
            <p:nvPr/>
          </p:nvSpPr>
          <p:spPr>
            <a:xfrm>
              <a:off x="4734200" y="4134575"/>
              <a:ext cx="196500" cy="80675"/>
            </a:xfrm>
            <a:custGeom>
              <a:avLst/>
              <a:gdLst/>
              <a:ahLst/>
              <a:cxnLst/>
              <a:rect l="l" t="t" r="r" b="b"/>
              <a:pathLst>
                <a:path w="7860" h="3227" extrusionOk="0">
                  <a:moveTo>
                    <a:pt x="1608" y="0"/>
                  </a:moveTo>
                  <a:cubicBezTo>
                    <a:pt x="727" y="0"/>
                    <a:pt x="1" y="726"/>
                    <a:pt x="1" y="1619"/>
                  </a:cubicBezTo>
                  <a:cubicBezTo>
                    <a:pt x="1" y="2512"/>
                    <a:pt x="727" y="3227"/>
                    <a:pt x="1608" y="3227"/>
                  </a:cubicBezTo>
                  <a:lnTo>
                    <a:pt x="7859" y="3227"/>
                  </a:lnTo>
                  <a:lnTo>
                    <a:pt x="785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4734200" y="4154800"/>
              <a:ext cx="196500" cy="60450"/>
            </a:xfrm>
            <a:custGeom>
              <a:avLst/>
              <a:gdLst/>
              <a:ahLst/>
              <a:cxnLst/>
              <a:rect l="l" t="t" r="r" b="b"/>
              <a:pathLst>
                <a:path w="7860" h="2418" extrusionOk="0">
                  <a:moveTo>
                    <a:pt x="227" y="1"/>
                  </a:moveTo>
                  <a:cubicBezTo>
                    <a:pt x="84" y="239"/>
                    <a:pt x="1" y="513"/>
                    <a:pt x="1" y="810"/>
                  </a:cubicBezTo>
                  <a:cubicBezTo>
                    <a:pt x="1" y="1703"/>
                    <a:pt x="727" y="2418"/>
                    <a:pt x="1608" y="2418"/>
                  </a:cubicBezTo>
                  <a:lnTo>
                    <a:pt x="7859" y="2418"/>
                  </a:lnTo>
                  <a:lnTo>
                    <a:pt x="7859" y="810"/>
                  </a:lnTo>
                  <a:lnTo>
                    <a:pt x="1608" y="810"/>
                  </a:lnTo>
                  <a:cubicBezTo>
                    <a:pt x="1013" y="810"/>
                    <a:pt x="501" y="477"/>
                    <a:pt x="2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1"/>
            <p:cNvSpPr/>
            <p:nvPr/>
          </p:nvSpPr>
          <p:spPr>
            <a:xfrm>
              <a:off x="4910125" y="3916975"/>
              <a:ext cx="41100" cy="258100"/>
            </a:xfrm>
            <a:custGeom>
              <a:avLst/>
              <a:gdLst/>
              <a:ahLst/>
              <a:cxnLst/>
              <a:rect l="l" t="t" r="r" b="b"/>
              <a:pathLst>
                <a:path w="1644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cubicBezTo>
                    <a:pt x="1298" y="9561"/>
                    <a:pt x="1644" y="7537"/>
                    <a:pt x="1644" y="5156"/>
                  </a:cubicBezTo>
                  <a:cubicBezTo>
                    <a:pt x="1644" y="2787"/>
                    <a:pt x="1298" y="763"/>
                    <a:pt x="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1"/>
            <p:cNvSpPr/>
            <p:nvPr/>
          </p:nvSpPr>
          <p:spPr>
            <a:xfrm>
              <a:off x="4910125" y="3916975"/>
              <a:ext cx="20575" cy="258100"/>
            </a:xfrm>
            <a:custGeom>
              <a:avLst/>
              <a:gdLst/>
              <a:ahLst/>
              <a:cxnLst/>
              <a:rect l="l" t="t" r="r" b="b"/>
              <a:pathLst>
                <a:path w="823" h="10324" extrusionOk="0">
                  <a:moveTo>
                    <a:pt x="822" y="1"/>
                  </a:moveTo>
                  <a:cubicBezTo>
                    <a:pt x="346" y="763"/>
                    <a:pt x="1" y="2787"/>
                    <a:pt x="1" y="5156"/>
                  </a:cubicBezTo>
                  <a:cubicBezTo>
                    <a:pt x="1" y="7537"/>
                    <a:pt x="346" y="9561"/>
                    <a:pt x="822" y="10323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1"/>
            <p:cNvSpPr/>
            <p:nvPr/>
          </p:nvSpPr>
          <p:spPr>
            <a:xfrm>
              <a:off x="4930675" y="4175025"/>
              <a:ext cx="223550" cy="128975"/>
            </a:xfrm>
            <a:custGeom>
              <a:avLst/>
              <a:gdLst/>
              <a:ahLst/>
              <a:cxnLst/>
              <a:rect l="l" t="t" r="r" b="b"/>
              <a:pathLst>
                <a:path w="8942" h="5159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cubicBezTo>
                    <a:pt x="417" y="799"/>
                    <a:pt x="2000" y="2097"/>
                    <a:pt x="4060" y="3288"/>
                  </a:cubicBezTo>
                  <a:cubicBezTo>
                    <a:pt x="6071" y="4450"/>
                    <a:pt x="7956" y="5158"/>
                    <a:pt x="8876" y="5158"/>
                  </a:cubicBezTo>
                  <a:cubicBezTo>
                    <a:pt x="8898" y="5158"/>
                    <a:pt x="8920" y="5158"/>
                    <a:pt x="8942" y="5157"/>
                  </a:cubicBez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1"/>
            <p:cNvSpPr/>
            <p:nvPr/>
          </p:nvSpPr>
          <p:spPr>
            <a:xfrm>
              <a:off x="4930675" y="4175025"/>
              <a:ext cx="223550" cy="128925"/>
            </a:xfrm>
            <a:custGeom>
              <a:avLst/>
              <a:gdLst/>
              <a:ahLst/>
              <a:cxnLst/>
              <a:rect l="l" t="t" r="r" b="b"/>
              <a:pathLst>
                <a:path w="8942" h="5157" extrusionOk="0">
                  <a:moveTo>
                    <a:pt x="67" y="0"/>
                  </a:moveTo>
                  <a:cubicBezTo>
                    <a:pt x="44" y="0"/>
                    <a:pt x="22" y="1"/>
                    <a:pt x="0" y="1"/>
                  </a:cubicBezTo>
                  <a:lnTo>
                    <a:pt x="8942" y="5157"/>
                  </a:lnTo>
                  <a:cubicBezTo>
                    <a:pt x="8525" y="4359"/>
                    <a:pt x="6941" y="3061"/>
                    <a:pt x="4882" y="1871"/>
                  </a:cubicBezTo>
                  <a:cubicBezTo>
                    <a:pt x="2871" y="709"/>
                    <a:pt x="997" y="0"/>
                    <a:pt x="67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1"/>
            <p:cNvSpPr/>
            <p:nvPr/>
          </p:nvSpPr>
          <p:spPr>
            <a:xfrm>
              <a:off x="4707125" y="4175025"/>
              <a:ext cx="223575" cy="128975"/>
            </a:xfrm>
            <a:custGeom>
              <a:avLst/>
              <a:gdLst/>
              <a:ahLst/>
              <a:cxnLst/>
              <a:rect l="l" t="t" r="r" b="b"/>
              <a:pathLst>
                <a:path w="8943" h="5159" extrusionOk="0">
                  <a:moveTo>
                    <a:pt x="8876" y="0"/>
                  </a:moveTo>
                  <a:cubicBezTo>
                    <a:pt x="7957" y="0"/>
                    <a:pt x="6071" y="709"/>
                    <a:pt x="4060" y="1871"/>
                  </a:cubicBezTo>
                  <a:cubicBezTo>
                    <a:pt x="2001" y="3061"/>
                    <a:pt x="429" y="4359"/>
                    <a:pt x="0" y="5157"/>
                  </a:cubicBezTo>
                  <a:cubicBezTo>
                    <a:pt x="22" y="5158"/>
                    <a:pt x="44" y="5158"/>
                    <a:pt x="67" y="5158"/>
                  </a:cubicBezTo>
                  <a:cubicBezTo>
                    <a:pt x="997" y="5158"/>
                    <a:pt x="2871" y="4450"/>
                    <a:pt x="4882" y="3288"/>
                  </a:cubicBezTo>
                  <a:cubicBezTo>
                    <a:pt x="6942" y="2097"/>
                    <a:pt x="8525" y="799"/>
                    <a:pt x="8942" y="1"/>
                  </a:cubicBezTo>
                  <a:cubicBezTo>
                    <a:pt x="8921" y="1"/>
                    <a:pt x="8899" y="0"/>
                    <a:pt x="8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1"/>
            <p:cNvSpPr/>
            <p:nvPr/>
          </p:nvSpPr>
          <p:spPr>
            <a:xfrm>
              <a:off x="4707125" y="4175050"/>
              <a:ext cx="223575" cy="128950"/>
            </a:xfrm>
            <a:custGeom>
              <a:avLst/>
              <a:gdLst/>
              <a:ahLst/>
              <a:cxnLst/>
              <a:rect l="l" t="t" r="r" b="b"/>
              <a:pathLst>
                <a:path w="8943" h="5158" extrusionOk="0">
                  <a:moveTo>
                    <a:pt x="8942" y="0"/>
                  </a:moveTo>
                  <a:lnTo>
                    <a:pt x="0" y="5156"/>
                  </a:lnTo>
                  <a:cubicBezTo>
                    <a:pt x="22" y="5157"/>
                    <a:pt x="44" y="5157"/>
                    <a:pt x="67" y="5157"/>
                  </a:cubicBezTo>
                  <a:cubicBezTo>
                    <a:pt x="997" y="5157"/>
                    <a:pt x="2871" y="4449"/>
                    <a:pt x="4882" y="3287"/>
                  </a:cubicBezTo>
                  <a:cubicBezTo>
                    <a:pt x="6942" y="2096"/>
                    <a:pt x="8525" y="798"/>
                    <a:pt x="8942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1"/>
            <p:cNvSpPr/>
            <p:nvPr/>
          </p:nvSpPr>
          <p:spPr>
            <a:xfrm>
              <a:off x="4890475" y="4134575"/>
              <a:ext cx="80700" cy="80675"/>
            </a:xfrm>
            <a:custGeom>
              <a:avLst/>
              <a:gdLst/>
              <a:ahLst/>
              <a:cxnLst/>
              <a:rect l="l" t="t" r="r" b="b"/>
              <a:pathLst>
                <a:path w="3228" h="3227" extrusionOk="0">
                  <a:moveTo>
                    <a:pt x="1608" y="0"/>
                  </a:moveTo>
                  <a:cubicBezTo>
                    <a:pt x="715" y="0"/>
                    <a:pt x="1" y="726"/>
                    <a:pt x="1" y="1619"/>
                  </a:cubicBezTo>
                  <a:cubicBezTo>
                    <a:pt x="1" y="2512"/>
                    <a:pt x="715" y="3227"/>
                    <a:pt x="1608" y="3227"/>
                  </a:cubicBezTo>
                  <a:cubicBezTo>
                    <a:pt x="2501" y="3227"/>
                    <a:pt x="3227" y="2512"/>
                    <a:pt x="3227" y="1619"/>
                  </a:cubicBezTo>
                  <a:cubicBezTo>
                    <a:pt x="3227" y="726"/>
                    <a:pt x="2501" y="0"/>
                    <a:pt x="1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1"/>
            <p:cNvSpPr/>
            <p:nvPr/>
          </p:nvSpPr>
          <p:spPr>
            <a:xfrm>
              <a:off x="5067575" y="4392625"/>
              <a:ext cx="29800" cy="408125"/>
            </a:xfrm>
            <a:custGeom>
              <a:avLst/>
              <a:gdLst/>
              <a:ahLst/>
              <a:cxnLst/>
              <a:rect l="l" t="t" r="r" b="b"/>
              <a:pathLst>
                <a:path w="1192" h="16325" extrusionOk="0">
                  <a:moveTo>
                    <a:pt x="1" y="1"/>
                  </a:moveTo>
                  <a:lnTo>
                    <a:pt x="1" y="16229"/>
                  </a:lnTo>
                  <a:cubicBezTo>
                    <a:pt x="394" y="16253"/>
                    <a:pt x="799" y="16289"/>
                    <a:pt x="1192" y="16324"/>
                  </a:cubicBezTo>
                  <a:lnTo>
                    <a:pt x="1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1"/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1"/>
            <p:cNvSpPr/>
            <p:nvPr/>
          </p:nvSpPr>
          <p:spPr>
            <a:xfrm>
              <a:off x="5009250" y="4364950"/>
              <a:ext cx="135150" cy="55400"/>
            </a:xfrm>
            <a:custGeom>
              <a:avLst/>
              <a:gdLst/>
              <a:ahLst/>
              <a:cxnLst/>
              <a:rect l="l" t="t" r="r" b="b"/>
              <a:pathLst>
                <a:path w="5406" h="2216" extrusionOk="0">
                  <a:moveTo>
                    <a:pt x="1108" y="1"/>
                  </a:moveTo>
                  <a:cubicBezTo>
                    <a:pt x="500" y="1"/>
                    <a:pt x="0" y="501"/>
                    <a:pt x="0" y="1108"/>
                  </a:cubicBezTo>
                  <a:cubicBezTo>
                    <a:pt x="0" y="1727"/>
                    <a:pt x="500" y="2215"/>
                    <a:pt x="1108" y="2215"/>
                  </a:cubicBezTo>
                  <a:lnTo>
                    <a:pt x="5406" y="2215"/>
                  </a:lnTo>
                  <a:lnTo>
                    <a:pt x="540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1"/>
            <p:cNvSpPr/>
            <p:nvPr/>
          </p:nvSpPr>
          <p:spPr>
            <a:xfrm>
              <a:off x="5009250" y="4378950"/>
              <a:ext cx="135150" cy="41400"/>
            </a:xfrm>
            <a:custGeom>
              <a:avLst/>
              <a:gdLst/>
              <a:ahLst/>
              <a:cxnLst/>
              <a:rect l="l" t="t" r="r" b="b"/>
              <a:pathLst>
                <a:path w="5406" h="1656" extrusionOk="0">
                  <a:moveTo>
                    <a:pt x="155" y="0"/>
                  </a:moveTo>
                  <a:cubicBezTo>
                    <a:pt x="60" y="155"/>
                    <a:pt x="0" y="345"/>
                    <a:pt x="0" y="548"/>
                  </a:cubicBezTo>
                  <a:cubicBezTo>
                    <a:pt x="0" y="1167"/>
                    <a:pt x="500" y="1655"/>
                    <a:pt x="1108" y="1655"/>
                  </a:cubicBezTo>
                  <a:lnTo>
                    <a:pt x="5406" y="1655"/>
                  </a:lnTo>
                  <a:lnTo>
                    <a:pt x="5406" y="548"/>
                  </a:lnTo>
                  <a:lnTo>
                    <a:pt x="1108" y="548"/>
                  </a:lnTo>
                  <a:cubicBezTo>
                    <a:pt x="703" y="548"/>
                    <a:pt x="346" y="322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1"/>
            <p:cNvSpPr/>
            <p:nvPr/>
          </p:nvSpPr>
          <p:spPr>
            <a:xfrm>
              <a:off x="5130400" y="4215225"/>
              <a:ext cx="28300" cy="177425"/>
            </a:xfrm>
            <a:custGeom>
              <a:avLst/>
              <a:gdLst/>
              <a:ahLst/>
              <a:cxnLst/>
              <a:rect l="l" t="t" r="r" b="b"/>
              <a:pathLst>
                <a:path w="1132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cubicBezTo>
                    <a:pt x="893" y="6573"/>
                    <a:pt x="1131" y="5192"/>
                    <a:pt x="1131" y="3549"/>
                  </a:cubicBezTo>
                  <a:cubicBezTo>
                    <a:pt x="1131" y="1918"/>
                    <a:pt x="893" y="525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1"/>
            <p:cNvSpPr/>
            <p:nvPr/>
          </p:nvSpPr>
          <p:spPr>
            <a:xfrm>
              <a:off x="5130400" y="4215225"/>
              <a:ext cx="14000" cy="177425"/>
            </a:xfrm>
            <a:custGeom>
              <a:avLst/>
              <a:gdLst/>
              <a:ahLst/>
              <a:cxnLst/>
              <a:rect l="l" t="t" r="r" b="b"/>
              <a:pathLst>
                <a:path w="560" h="7097" extrusionOk="0">
                  <a:moveTo>
                    <a:pt x="560" y="1"/>
                  </a:moveTo>
                  <a:cubicBezTo>
                    <a:pt x="226" y="525"/>
                    <a:pt x="0" y="1918"/>
                    <a:pt x="0" y="3549"/>
                  </a:cubicBezTo>
                  <a:cubicBezTo>
                    <a:pt x="0" y="5192"/>
                    <a:pt x="226" y="6573"/>
                    <a:pt x="560" y="709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1"/>
            <p:cNvSpPr/>
            <p:nvPr/>
          </p:nvSpPr>
          <p:spPr>
            <a:xfrm>
              <a:off x="5144375" y="4392625"/>
              <a:ext cx="153625" cy="88750"/>
            </a:xfrm>
            <a:custGeom>
              <a:avLst/>
              <a:gdLst/>
              <a:ahLst/>
              <a:cxnLst/>
              <a:rect l="l" t="t" r="r" b="b"/>
              <a:pathLst>
                <a:path w="6145" h="3550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cubicBezTo>
                    <a:pt x="286" y="549"/>
                    <a:pt x="1382" y="1453"/>
                    <a:pt x="2787" y="2263"/>
                  </a:cubicBezTo>
                  <a:cubicBezTo>
                    <a:pt x="4171" y="3065"/>
                    <a:pt x="5463" y="3550"/>
                    <a:pt x="6100" y="3550"/>
                  </a:cubicBezTo>
                  <a:cubicBezTo>
                    <a:pt x="6115" y="3550"/>
                    <a:pt x="6130" y="3549"/>
                    <a:pt x="6144" y="3549"/>
                  </a:cubicBez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1"/>
            <p:cNvSpPr/>
            <p:nvPr/>
          </p:nvSpPr>
          <p:spPr>
            <a:xfrm>
              <a:off x="5144375" y="4392625"/>
              <a:ext cx="153625" cy="88725"/>
            </a:xfrm>
            <a:custGeom>
              <a:avLst/>
              <a:gdLst/>
              <a:ahLst/>
              <a:cxnLst/>
              <a:rect l="l" t="t" r="r" b="b"/>
              <a:pathLst>
                <a:path w="6145" h="3549" extrusionOk="0">
                  <a:moveTo>
                    <a:pt x="45" y="0"/>
                  </a:moveTo>
                  <a:cubicBezTo>
                    <a:pt x="30" y="0"/>
                    <a:pt x="15" y="0"/>
                    <a:pt x="1" y="1"/>
                  </a:cubicBezTo>
                  <a:lnTo>
                    <a:pt x="6144" y="3549"/>
                  </a:lnTo>
                  <a:cubicBezTo>
                    <a:pt x="5859" y="3001"/>
                    <a:pt x="4775" y="2108"/>
                    <a:pt x="3358" y="1287"/>
                  </a:cubicBezTo>
                  <a:cubicBezTo>
                    <a:pt x="1975" y="484"/>
                    <a:pt x="682" y="0"/>
                    <a:pt x="4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1"/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099" y="0"/>
                  </a:moveTo>
                  <a:cubicBezTo>
                    <a:pt x="5463" y="0"/>
                    <a:pt x="4170" y="484"/>
                    <a:pt x="2786" y="1287"/>
                  </a:cubicBezTo>
                  <a:cubicBezTo>
                    <a:pt x="1381" y="2108"/>
                    <a:pt x="286" y="3001"/>
                    <a:pt x="0" y="3549"/>
                  </a:cubicBez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ubicBezTo>
                    <a:pt x="6129" y="0"/>
                    <a:pt x="6114" y="0"/>
                    <a:pt x="6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1"/>
            <p:cNvSpPr/>
            <p:nvPr/>
          </p:nvSpPr>
          <p:spPr>
            <a:xfrm>
              <a:off x="4990800" y="4392625"/>
              <a:ext cx="153600" cy="88750"/>
            </a:xfrm>
            <a:custGeom>
              <a:avLst/>
              <a:gdLst/>
              <a:ahLst/>
              <a:cxnLst/>
              <a:rect l="l" t="t" r="r" b="b"/>
              <a:pathLst>
                <a:path w="6144" h="3550" extrusionOk="0">
                  <a:moveTo>
                    <a:pt x="6144" y="1"/>
                  </a:moveTo>
                  <a:lnTo>
                    <a:pt x="0" y="3549"/>
                  </a:lnTo>
                  <a:cubicBezTo>
                    <a:pt x="15" y="3549"/>
                    <a:pt x="29" y="3550"/>
                    <a:pt x="45" y="3550"/>
                  </a:cubicBezTo>
                  <a:cubicBezTo>
                    <a:pt x="681" y="3550"/>
                    <a:pt x="1974" y="3065"/>
                    <a:pt x="3358" y="2263"/>
                  </a:cubicBezTo>
                  <a:cubicBezTo>
                    <a:pt x="4775" y="1453"/>
                    <a:pt x="5858" y="549"/>
                    <a:pt x="614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1"/>
            <p:cNvSpPr/>
            <p:nvPr/>
          </p:nvSpPr>
          <p:spPr>
            <a:xfrm>
              <a:off x="5116700" y="4364950"/>
              <a:ext cx="55375" cy="55400"/>
            </a:xfrm>
            <a:custGeom>
              <a:avLst/>
              <a:gdLst/>
              <a:ahLst/>
              <a:cxnLst/>
              <a:rect l="l" t="t" r="r" b="b"/>
              <a:pathLst>
                <a:path w="2215" h="2216" extrusionOk="0">
                  <a:moveTo>
                    <a:pt x="1108" y="1"/>
                  </a:moveTo>
                  <a:cubicBezTo>
                    <a:pt x="501" y="1"/>
                    <a:pt x="0" y="501"/>
                    <a:pt x="0" y="1108"/>
                  </a:cubicBezTo>
                  <a:cubicBezTo>
                    <a:pt x="0" y="1727"/>
                    <a:pt x="501" y="2215"/>
                    <a:pt x="1108" y="2215"/>
                  </a:cubicBezTo>
                  <a:cubicBezTo>
                    <a:pt x="1727" y="2215"/>
                    <a:pt x="2215" y="1727"/>
                    <a:pt x="2215" y="1108"/>
                  </a:cubicBezTo>
                  <a:cubicBezTo>
                    <a:pt x="2215" y="501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1"/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1"/>
            <p:cNvSpPr/>
            <p:nvPr/>
          </p:nvSpPr>
          <p:spPr>
            <a:xfrm>
              <a:off x="4173725" y="4169100"/>
              <a:ext cx="111650" cy="172075"/>
            </a:xfrm>
            <a:custGeom>
              <a:avLst/>
              <a:gdLst/>
              <a:ahLst/>
              <a:cxnLst/>
              <a:rect l="l" t="t" r="r" b="b"/>
              <a:pathLst>
                <a:path w="4466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4465" y="6882"/>
                  </a:lnTo>
                  <a:lnTo>
                    <a:pt x="4465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1"/>
            <p:cNvSpPr/>
            <p:nvPr/>
          </p:nvSpPr>
          <p:spPr>
            <a:xfrm>
              <a:off x="4285350" y="4169100"/>
              <a:ext cx="52700" cy="172075"/>
            </a:xfrm>
            <a:custGeom>
              <a:avLst/>
              <a:gdLst/>
              <a:ahLst/>
              <a:cxnLst/>
              <a:rect l="l" t="t" r="r" b="b"/>
              <a:pathLst>
                <a:path w="2108" h="6883" extrusionOk="0">
                  <a:moveTo>
                    <a:pt x="0" y="0"/>
                  </a:moveTo>
                  <a:lnTo>
                    <a:pt x="0" y="6882"/>
                  </a:lnTo>
                  <a:lnTo>
                    <a:pt x="2108" y="6882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4521375" y="4390250"/>
              <a:ext cx="202750" cy="60450"/>
            </a:xfrm>
            <a:custGeom>
              <a:avLst/>
              <a:gdLst/>
              <a:ahLst/>
              <a:cxnLst/>
              <a:rect l="l" t="t" r="r" b="b"/>
              <a:pathLst>
                <a:path w="8110" h="2418" extrusionOk="0">
                  <a:moveTo>
                    <a:pt x="5740" y="1"/>
                  </a:moveTo>
                  <a:lnTo>
                    <a:pt x="1" y="2418"/>
                  </a:lnTo>
                  <a:lnTo>
                    <a:pt x="8109" y="2418"/>
                  </a:lnTo>
                  <a:lnTo>
                    <a:pt x="5740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922200" y="4342925"/>
              <a:ext cx="415850" cy="373875"/>
            </a:xfrm>
            <a:custGeom>
              <a:avLst/>
              <a:gdLst/>
              <a:ahLst/>
              <a:cxnLst/>
              <a:rect l="l" t="t" r="r" b="b"/>
              <a:pathLst>
                <a:path w="16634" h="14955" extrusionOk="0">
                  <a:moveTo>
                    <a:pt x="16634" y="1"/>
                  </a:moveTo>
                  <a:lnTo>
                    <a:pt x="1" y="2918"/>
                  </a:lnTo>
                  <a:lnTo>
                    <a:pt x="1" y="14955"/>
                  </a:lnTo>
                  <a:lnTo>
                    <a:pt x="16634" y="14955"/>
                  </a:lnTo>
                  <a:lnTo>
                    <a:pt x="1663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4338025" y="4250350"/>
              <a:ext cx="326850" cy="466450"/>
            </a:xfrm>
            <a:custGeom>
              <a:avLst/>
              <a:gdLst/>
              <a:ahLst/>
              <a:cxnLst/>
              <a:rect l="l" t="t" r="r" b="b"/>
              <a:pathLst>
                <a:path w="13074" h="18658" extrusionOk="0">
                  <a:moveTo>
                    <a:pt x="6537" y="1"/>
                  </a:moveTo>
                  <a:lnTo>
                    <a:pt x="1" y="5597"/>
                  </a:lnTo>
                  <a:lnTo>
                    <a:pt x="1" y="18658"/>
                  </a:lnTo>
                  <a:lnTo>
                    <a:pt x="13074" y="18658"/>
                  </a:lnTo>
                  <a:lnTo>
                    <a:pt x="13074" y="5597"/>
                  </a:lnTo>
                  <a:lnTo>
                    <a:pt x="6537" y="1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853450" y="4234875"/>
              <a:ext cx="883175" cy="215825"/>
            </a:xfrm>
            <a:custGeom>
              <a:avLst/>
              <a:gdLst/>
              <a:ahLst/>
              <a:cxnLst/>
              <a:rect l="l" t="t" r="r" b="b"/>
              <a:pathLst>
                <a:path w="35327" h="8633" extrusionOk="0">
                  <a:moveTo>
                    <a:pt x="9418" y="1"/>
                  </a:moveTo>
                  <a:lnTo>
                    <a:pt x="0" y="8049"/>
                  </a:lnTo>
                  <a:lnTo>
                    <a:pt x="500" y="8633"/>
                  </a:lnTo>
                  <a:lnTo>
                    <a:pt x="17014" y="8633"/>
                  </a:lnTo>
                  <a:lnTo>
                    <a:pt x="25920" y="1013"/>
                  </a:lnTo>
                  <a:lnTo>
                    <a:pt x="34826" y="8633"/>
                  </a:lnTo>
                  <a:lnTo>
                    <a:pt x="35326" y="8049"/>
                  </a:lnTo>
                  <a:lnTo>
                    <a:pt x="25920" y="1"/>
                  </a:ln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4164200" y="4156300"/>
              <a:ext cx="182475" cy="25625"/>
            </a:xfrm>
            <a:custGeom>
              <a:avLst/>
              <a:gdLst/>
              <a:ahLst/>
              <a:cxnLst/>
              <a:rect l="l" t="t" r="r" b="b"/>
              <a:pathLst>
                <a:path w="7299" h="1025" extrusionOk="0">
                  <a:moveTo>
                    <a:pt x="0" y="0"/>
                  </a:moveTo>
                  <a:lnTo>
                    <a:pt x="0" y="1024"/>
                  </a:lnTo>
                  <a:lnTo>
                    <a:pt x="7299" y="1024"/>
                  </a:lnTo>
                  <a:lnTo>
                    <a:pt x="7299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4408575" y="4521825"/>
              <a:ext cx="101225" cy="194975"/>
            </a:xfrm>
            <a:custGeom>
              <a:avLst/>
              <a:gdLst/>
              <a:ahLst/>
              <a:cxnLst/>
              <a:rect l="l" t="t" r="r" b="b"/>
              <a:pathLst>
                <a:path w="4049" h="7799" extrusionOk="0">
                  <a:moveTo>
                    <a:pt x="0" y="0"/>
                  </a:moveTo>
                  <a:lnTo>
                    <a:pt x="0" y="7799"/>
                  </a:lnTo>
                  <a:lnTo>
                    <a:pt x="4049" y="7799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4246650" y="759450"/>
              <a:ext cx="111950" cy="146400"/>
            </a:xfrm>
            <a:custGeom>
              <a:avLst/>
              <a:gdLst/>
              <a:ahLst/>
              <a:cxnLst/>
              <a:rect l="l" t="t" r="r" b="b"/>
              <a:pathLst>
                <a:path w="4478" h="5856" extrusionOk="0">
                  <a:moveTo>
                    <a:pt x="2025" y="0"/>
                  </a:moveTo>
                  <a:cubicBezTo>
                    <a:pt x="1846" y="215"/>
                    <a:pt x="1667" y="405"/>
                    <a:pt x="1477" y="608"/>
                  </a:cubicBezTo>
                  <a:cubicBezTo>
                    <a:pt x="381" y="1667"/>
                    <a:pt x="0" y="3310"/>
                    <a:pt x="727" y="4656"/>
                  </a:cubicBezTo>
                  <a:cubicBezTo>
                    <a:pt x="786" y="4763"/>
                    <a:pt x="846" y="4870"/>
                    <a:pt x="917" y="4977"/>
                  </a:cubicBezTo>
                  <a:cubicBezTo>
                    <a:pt x="1807" y="5412"/>
                    <a:pt x="2849" y="5856"/>
                    <a:pt x="3856" y="5856"/>
                  </a:cubicBezTo>
                  <a:cubicBezTo>
                    <a:pt x="3980" y="5856"/>
                    <a:pt x="4104" y="5849"/>
                    <a:pt x="4227" y="5835"/>
                  </a:cubicBezTo>
                  <a:cubicBezTo>
                    <a:pt x="3977" y="4346"/>
                    <a:pt x="3763" y="2727"/>
                    <a:pt x="4477" y="1417"/>
                  </a:cubicBezTo>
                  <a:cubicBezTo>
                    <a:pt x="3680" y="917"/>
                    <a:pt x="2870" y="441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980550" y="683250"/>
              <a:ext cx="208675" cy="222600"/>
            </a:xfrm>
            <a:custGeom>
              <a:avLst/>
              <a:gdLst/>
              <a:ahLst/>
              <a:cxnLst/>
              <a:rect l="l" t="t" r="r" b="b"/>
              <a:pathLst>
                <a:path w="8347" h="8904" extrusionOk="0">
                  <a:moveTo>
                    <a:pt x="3810" y="0"/>
                  </a:moveTo>
                  <a:cubicBezTo>
                    <a:pt x="3310" y="1370"/>
                    <a:pt x="2513" y="2632"/>
                    <a:pt x="1477" y="3656"/>
                  </a:cubicBezTo>
                  <a:cubicBezTo>
                    <a:pt x="381" y="4715"/>
                    <a:pt x="0" y="6358"/>
                    <a:pt x="727" y="7704"/>
                  </a:cubicBezTo>
                  <a:cubicBezTo>
                    <a:pt x="786" y="7811"/>
                    <a:pt x="846" y="7918"/>
                    <a:pt x="905" y="8025"/>
                  </a:cubicBezTo>
                  <a:cubicBezTo>
                    <a:pt x="1806" y="8460"/>
                    <a:pt x="2848" y="8904"/>
                    <a:pt x="3856" y="8904"/>
                  </a:cubicBezTo>
                  <a:cubicBezTo>
                    <a:pt x="3980" y="8904"/>
                    <a:pt x="4104" y="8897"/>
                    <a:pt x="4227" y="8883"/>
                  </a:cubicBezTo>
                  <a:cubicBezTo>
                    <a:pt x="3977" y="7347"/>
                    <a:pt x="3751" y="5668"/>
                    <a:pt x="4548" y="4334"/>
                  </a:cubicBezTo>
                  <a:cubicBezTo>
                    <a:pt x="5382" y="2953"/>
                    <a:pt x="7168" y="2239"/>
                    <a:pt x="8347" y="1191"/>
                  </a:cubicBezTo>
                  <a:cubicBezTo>
                    <a:pt x="6870" y="679"/>
                    <a:pt x="5358" y="286"/>
                    <a:pt x="3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3712050" y="670150"/>
              <a:ext cx="235775" cy="235700"/>
            </a:xfrm>
            <a:custGeom>
              <a:avLst/>
              <a:gdLst/>
              <a:ahLst/>
              <a:cxnLst/>
              <a:rect l="l" t="t" r="r" b="b"/>
              <a:pathLst>
                <a:path w="9431" h="9428" extrusionOk="0">
                  <a:moveTo>
                    <a:pt x="3978" y="1"/>
                  </a:moveTo>
                  <a:cubicBezTo>
                    <a:pt x="3954" y="72"/>
                    <a:pt x="3942" y="143"/>
                    <a:pt x="3918" y="227"/>
                  </a:cubicBezTo>
                  <a:cubicBezTo>
                    <a:pt x="3430" y="1715"/>
                    <a:pt x="2585" y="3072"/>
                    <a:pt x="1465" y="4180"/>
                  </a:cubicBezTo>
                  <a:cubicBezTo>
                    <a:pt x="382" y="5239"/>
                    <a:pt x="1" y="6882"/>
                    <a:pt x="715" y="8228"/>
                  </a:cubicBezTo>
                  <a:cubicBezTo>
                    <a:pt x="775" y="8335"/>
                    <a:pt x="834" y="8442"/>
                    <a:pt x="906" y="8549"/>
                  </a:cubicBezTo>
                  <a:cubicBezTo>
                    <a:pt x="1796" y="8984"/>
                    <a:pt x="2846" y="9428"/>
                    <a:pt x="3847" y="9428"/>
                  </a:cubicBezTo>
                  <a:cubicBezTo>
                    <a:pt x="3971" y="9428"/>
                    <a:pt x="4094" y="9421"/>
                    <a:pt x="4216" y="9407"/>
                  </a:cubicBezTo>
                  <a:cubicBezTo>
                    <a:pt x="3966" y="7871"/>
                    <a:pt x="3739" y="6192"/>
                    <a:pt x="4549" y="4870"/>
                  </a:cubicBezTo>
                  <a:cubicBezTo>
                    <a:pt x="5752" y="2858"/>
                    <a:pt x="8966" y="2239"/>
                    <a:pt x="9431" y="13"/>
                  </a:cubicBezTo>
                  <a:cubicBezTo>
                    <a:pt x="9228" y="1"/>
                    <a:pt x="9014" y="1"/>
                    <a:pt x="8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689425" y="860650"/>
              <a:ext cx="174475" cy="365850"/>
            </a:xfrm>
            <a:custGeom>
              <a:avLst/>
              <a:gdLst/>
              <a:ahLst/>
              <a:cxnLst/>
              <a:rect l="l" t="t" r="r" b="b"/>
              <a:pathLst>
                <a:path w="6979" h="14634" extrusionOk="0">
                  <a:moveTo>
                    <a:pt x="1418" y="1"/>
                  </a:moveTo>
                  <a:lnTo>
                    <a:pt x="1" y="14633"/>
                  </a:lnTo>
                  <a:lnTo>
                    <a:pt x="6978" y="14633"/>
                  </a:lnTo>
                  <a:lnTo>
                    <a:pt x="55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952875" y="860650"/>
              <a:ext cx="174725" cy="365850"/>
            </a:xfrm>
            <a:custGeom>
              <a:avLst/>
              <a:gdLst/>
              <a:ahLst/>
              <a:cxnLst/>
              <a:rect l="l" t="t" r="r" b="b"/>
              <a:pathLst>
                <a:path w="6989" h="14634" extrusionOk="0">
                  <a:moveTo>
                    <a:pt x="1429" y="1"/>
                  </a:moveTo>
                  <a:lnTo>
                    <a:pt x="0" y="14633"/>
                  </a:lnTo>
                  <a:lnTo>
                    <a:pt x="6989" y="14633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4216575" y="860650"/>
              <a:ext cx="174750" cy="365850"/>
            </a:xfrm>
            <a:custGeom>
              <a:avLst/>
              <a:gdLst/>
              <a:ahLst/>
              <a:cxnLst/>
              <a:rect l="l" t="t" r="r" b="b"/>
              <a:pathLst>
                <a:path w="6990" h="14634" extrusionOk="0">
                  <a:moveTo>
                    <a:pt x="1430" y="1"/>
                  </a:moveTo>
                  <a:lnTo>
                    <a:pt x="1" y="14633"/>
                  </a:lnTo>
                  <a:lnTo>
                    <a:pt x="6990" y="14633"/>
                  </a:lnTo>
                  <a:lnTo>
                    <a:pt x="55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3563225" y="1071400"/>
              <a:ext cx="942400" cy="362275"/>
            </a:xfrm>
            <a:custGeom>
              <a:avLst/>
              <a:gdLst/>
              <a:ahLst/>
              <a:cxnLst/>
              <a:rect l="l" t="t" r="r" b="b"/>
              <a:pathLst>
                <a:path w="37696" h="14491" extrusionOk="0">
                  <a:moveTo>
                    <a:pt x="1" y="0"/>
                  </a:moveTo>
                  <a:lnTo>
                    <a:pt x="1" y="14490"/>
                  </a:lnTo>
                  <a:lnTo>
                    <a:pt x="37696" y="14490"/>
                  </a:lnTo>
                  <a:lnTo>
                    <a:pt x="376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3535250" y="1072875"/>
              <a:ext cx="998375" cy="49450"/>
            </a:xfrm>
            <a:custGeom>
              <a:avLst/>
              <a:gdLst/>
              <a:ahLst/>
              <a:cxnLst/>
              <a:rect l="l" t="t" r="r" b="b"/>
              <a:pathLst>
                <a:path w="39935" h="1978" extrusionOk="0">
                  <a:moveTo>
                    <a:pt x="1" y="1"/>
                  </a:moveTo>
                  <a:lnTo>
                    <a:pt x="1" y="1977"/>
                  </a:lnTo>
                  <a:lnTo>
                    <a:pt x="39934" y="1977"/>
                  </a:lnTo>
                  <a:lnTo>
                    <a:pt x="3993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6007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734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867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40010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4134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426777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4401425" y="1174075"/>
              <a:ext cx="52425" cy="52425"/>
            </a:xfrm>
            <a:custGeom>
              <a:avLst/>
              <a:gdLst/>
              <a:ahLst/>
              <a:cxnLst/>
              <a:rect l="l" t="t" r="r" b="b"/>
              <a:pathLst>
                <a:path w="2097" h="2097" extrusionOk="0">
                  <a:moveTo>
                    <a:pt x="1" y="1"/>
                  </a:moveTo>
                  <a:lnTo>
                    <a:pt x="1" y="2096"/>
                  </a:lnTo>
                  <a:lnTo>
                    <a:pt x="2096" y="2096"/>
                  </a:lnTo>
                  <a:lnTo>
                    <a:pt x="2096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3429275" y="1284375"/>
              <a:ext cx="1463900" cy="547075"/>
            </a:xfrm>
            <a:custGeom>
              <a:avLst/>
              <a:gdLst/>
              <a:ahLst/>
              <a:cxnLst/>
              <a:rect l="l" t="t" r="r" b="b"/>
              <a:pathLst>
                <a:path w="58556" h="21883" extrusionOk="0">
                  <a:moveTo>
                    <a:pt x="30749" y="0"/>
                  </a:moveTo>
                  <a:cubicBezTo>
                    <a:pt x="28869" y="0"/>
                    <a:pt x="26987" y="62"/>
                    <a:pt x="25111" y="149"/>
                  </a:cubicBezTo>
                  <a:cubicBezTo>
                    <a:pt x="21444" y="316"/>
                    <a:pt x="17777" y="589"/>
                    <a:pt x="14169" y="1268"/>
                  </a:cubicBezTo>
                  <a:cubicBezTo>
                    <a:pt x="9228" y="2197"/>
                    <a:pt x="4430" y="3911"/>
                    <a:pt x="1" y="6281"/>
                  </a:cubicBezTo>
                  <a:lnTo>
                    <a:pt x="6549" y="17627"/>
                  </a:lnTo>
                  <a:cubicBezTo>
                    <a:pt x="8133" y="18639"/>
                    <a:pt x="9800" y="19437"/>
                    <a:pt x="11479" y="19949"/>
                  </a:cubicBezTo>
                  <a:cubicBezTo>
                    <a:pt x="16527" y="21461"/>
                    <a:pt x="21897" y="21223"/>
                    <a:pt x="27159" y="21354"/>
                  </a:cubicBezTo>
                  <a:cubicBezTo>
                    <a:pt x="31756" y="21471"/>
                    <a:pt x="36373" y="21882"/>
                    <a:pt x="40967" y="21882"/>
                  </a:cubicBezTo>
                  <a:cubicBezTo>
                    <a:pt x="43358" y="21882"/>
                    <a:pt x="45742" y="21771"/>
                    <a:pt x="48114" y="21449"/>
                  </a:cubicBezTo>
                  <a:cubicBezTo>
                    <a:pt x="49305" y="21294"/>
                    <a:pt x="50495" y="21068"/>
                    <a:pt x="51686" y="20782"/>
                  </a:cubicBezTo>
                  <a:lnTo>
                    <a:pt x="58556" y="7471"/>
                  </a:lnTo>
                  <a:cubicBezTo>
                    <a:pt x="53031" y="4519"/>
                    <a:pt x="47304" y="2018"/>
                    <a:pt x="41185" y="863"/>
                  </a:cubicBezTo>
                  <a:cubicBezTo>
                    <a:pt x="37745" y="213"/>
                    <a:pt x="34250" y="0"/>
                    <a:pt x="30749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3344450" y="1588725"/>
              <a:ext cx="1488000" cy="677775"/>
            </a:xfrm>
            <a:custGeom>
              <a:avLst/>
              <a:gdLst/>
              <a:ahLst/>
              <a:cxnLst/>
              <a:rect l="l" t="t" r="r" b="b"/>
              <a:pathLst>
                <a:path w="59520" h="27111" extrusionOk="0">
                  <a:moveTo>
                    <a:pt x="6799" y="0"/>
                  </a:moveTo>
                  <a:lnTo>
                    <a:pt x="13705" y="11966"/>
                  </a:lnTo>
                  <a:lnTo>
                    <a:pt x="1" y="19884"/>
                  </a:lnTo>
                  <a:lnTo>
                    <a:pt x="45530" y="27111"/>
                  </a:lnTo>
                  <a:lnTo>
                    <a:pt x="59520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2093700" y="4141700"/>
              <a:ext cx="94375" cy="471825"/>
            </a:xfrm>
            <a:custGeom>
              <a:avLst/>
              <a:gdLst/>
              <a:ahLst/>
              <a:cxnLst/>
              <a:rect l="l" t="t" r="r" b="b"/>
              <a:pathLst>
                <a:path w="3775" h="18873" extrusionOk="0">
                  <a:moveTo>
                    <a:pt x="1" y="1"/>
                  </a:moveTo>
                  <a:lnTo>
                    <a:pt x="1" y="18872"/>
                  </a:lnTo>
                  <a:cubicBezTo>
                    <a:pt x="1251" y="18658"/>
                    <a:pt x="2513" y="18479"/>
                    <a:pt x="3775" y="18313"/>
                  </a:cubicBezTo>
                  <a:lnTo>
                    <a:pt x="3775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1638575" y="3873825"/>
              <a:ext cx="906700" cy="500975"/>
            </a:xfrm>
            <a:custGeom>
              <a:avLst/>
              <a:gdLst/>
              <a:ahLst/>
              <a:cxnLst/>
              <a:rect l="l" t="t" r="r" b="b"/>
              <a:pathLst>
                <a:path w="36268" h="20039" extrusionOk="0">
                  <a:moveTo>
                    <a:pt x="1" y="0"/>
                  </a:moveTo>
                  <a:lnTo>
                    <a:pt x="3382" y="9311"/>
                  </a:lnTo>
                  <a:lnTo>
                    <a:pt x="3906" y="10740"/>
                  </a:lnTo>
                  <a:lnTo>
                    <a:pt x="7288" y="20038"/>
                  </a:lnTo>
                  <a:lnTo>
                    <a:pt x="36267" y="20038"/>
                  </a:lnTo>
                  <a:lnTo>
                    <a:pt x="32886" y="10740"/>
                  </a:lnTo>
                  <a:lnTo>
                    <a:pt x="32362" y="9311"/>
                  </a:lnTo>
                  <a:lnTo>
                    <a:pt x="2898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2140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30" y="8025"/>
                  </a:lnTo>
                  <a:lnTo>
                    <a:pt x="10955" y="8025"/>
                  </a:lnTo>
                  <a:lnTo>
                    <a:pt x="8037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1912725" y="3907750"/>
              <a:ext cx="273875" cy="200650"/>
            </a:xfrm>
            <a:custGeom>
              <a:avLst/>
              <a:gdLst/>
              <a:ahLst/>
              <a:cxnLst/>
              <a:rect l="l" t="t" r="r" b="b"/>
              <a:pathLst>
                <a:path w="10955" h="8026" extrusionOk="0">
                  <a:moveTo>
                    <a:pt x="1" y="1"/>
                  </a:moveTo>
                  <a:lnTo>
                    <a:pt x="2918" y="8025"/>
                  </a:lnTo>
                  <a:lnTo>
                    <a:pt x="10954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1684725" y="3907750"/>
              <a:ext cx="273575" cy="200650"/>
            </a:xfrm>
            <a:custGeom>
              <a:avLst/>
              <a:gdLst/>
              <a:ahLst/>
              <a:cxnLst/>
              <a:rect l="l" t="t" r="r" b="b"/>
              <a:pathLst>
                <a:path w="10943" h="8026" extrusionOk="0">
                  <a:moveTo>
                    <a:pt x="0" y="1"/>
                  </a:moveTo>
                  <a:lnTo>
                    <a:pt x="2917" y="8025"/>
                  </a:lnTo>
                  <a:lnTo>
                    <a:pt x="10942" y="8025"/>
                  </a:lnTo>
                  <a:lnTo>
                    <a:pt x="8025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2225575" y="4140225"/>
              <a:ext cx="273850" cy="200950"/>
            </a:xfrm>
            <a:custGeom>
              <a:avLst/>
              <a:gdLst/>
              <a:ahLst/>
              <a:cxnLst/>
              <a:rect l="l" t="t" r="r" b="b"/>
              <a:pathLst>
                <a:path w="10954" h="8038" extrusionOk="0">
                  <a:moveTo>
                    <a:pt x="0" y="0"/>
                  </a:moveTo>
                  <a:lnTo>
                    <a:pt x="2917" y="8037"/>
                  </a:lnTo>
                  <a:lnTo>
                    <a:pt x="10954" y="8037"/>
                  </a:lnTo>
                  <a:lnTo>
                    <a:pt x="8025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1997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30" y="8037"/>
                  </a:lnTo>
                  <a:lnTo>
                    <a:pt x="10955" y="8037"/>
                  </a:lnTo>
                  <a:lnTo>
                    <a:pt x="8038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1769250" y="4140225"/>
              <a:ext cx="273875" cy="200950"/>
            </a:xfrm>
            <a:custGeom>
              <a:avLst/>
              <a:gdLst/>
              <a:ahLst/>
              <a:cxnLst/>
              <a:rect l="l" t="t" r="r" b="b"/>
              <a:pathLst>
                <a:path w="10955" h="8038" extrusionOk="0">
                  <a:moveTo>
                    <a:pt x="1" y="0"/>
                  </a:moveTo>
                  <a:lnTo>
                    <a:pt x="2918" y="8037"/>
                  </a:lnTo>
                  <a:lnTo>
                    <a:pt x="10955" y="8037"/>
                  </a:lnTo>
                  <a:lnTo>
                    <a:pt x="8026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2519650" y="3813400"/>
              <a:ext cx="69375" cy="859050"/>
            </a:xfrm>
            <a:custGeom>
              <a:avLst/>
              <a:gdLst/>
              <a:ahLst/>
              <a:cxnLst/>
              <a:rect l="l" t="t" r="r" b="b"/>
              <a:pathLst>
                <a:path w="2775" h="34362" extrusionOk="0">
                  <a:moveTo>
                    <a:pt x="0" y="0"/>
                  </a:moveTo>
                  <a:lnTo>
                    <a:pt x="0" y="34362"/>
                  </a:lnTo>
                  <a:cubicBezTo>
                    <a:pt x="929" y="34195"/>
                    <a:pt x="1846" y="34064"/>
                    <a:pt x="2775" y="33945"/>
                  </a:cubicBezTo>
                  <a:lnTo>
                    <a:pt x="2775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2185075" y="3616650"/>
              <a:ext cx="666475" cy="367925"/>
            </a:xfrm>
            <a:custGeom>
              <a:avLst/>
              <a:gdLst/>
              <a:ahLst/>
              <a:cxnLst/>
              <a:rect l="l" t="t" r="r" b="b"/>
              <a:pathLst>
                <a:path w="26659" h="14717" extrusionOk="0">
                  <a:moveTo>
                    <a:pt x="1" y="0"/>
                  </a:moveTo>
                  <a:lnTo>
                    <a:pt x="2489" y="6835"/>
                  </a:lnTo>
                  <a:lnTo>
                    <a:pt x="2870" y="7882"/>
                  </a:lnTo>
                  <a:lnTo>
                    <a:pt x="5359" y="14716"/>
                  </a:lnTo>
                  <a:lnTo>
                    <a:pt x="26659" y="14716"/>
                  </a:lnTo>
                  <a:lnTo>
                    <a:pt x="24170" y="7882"/>
                  </a:lnTo>
                  <a:lnTo>
                    <a:pt x="23789" y="6835"/>
                  </a:lnTo>
                  <a:lnTo>
                    <a:pt x="21301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2554475" y="364135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0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2386600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55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2219025" y="3641350"/>
              <a:ext cx="201225" cy="147675"/>
            </a:xfrm>
            <a:custGeom>
              <a:avLst/>
              <a:gdLst/>
              <a:ahLst/>
              <a:cxnLst/>
              <a:rect l="l" t="t" r="r" b="b"/>
              <a:pathLst>
                <a:path w="8049" h="5907" extrusionOk="0">
                  <a:moveTo>
                    <a:pt x="0" y="1"/>
                  </a:moveTo>
                  <a:lnTo>
                    <a:pt x="2143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261667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894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2448800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56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2281225" y="3812200"/>
              <a:ext cx="201250" cy="147675"/>
            </a:xfrm>
            <a:custGeom>
              <a:avLst/>
              <a:gdLst/>
              <a:ahLst/>
              <a:cxnLst/>
              <a:rect l="l" t="t" r="r" b="b"/>
              <a:pathLst>
                <a:path w="8050" h="5907" extrusionOk="0">
                  <a:moveTo>
                    <a:pt x="1" y="1"/>
                  </a:moveTo>
                  <a:lnTo>
                    <a:pt x="2144" y="5906"/>
                  </a:lnTo>
                  <a:lnTo>
                    <a:pt x="8049" y="5906"/>
                  </a:lnTo>
                  <a:lnTo>
                    <a:pt x="5906" y="1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1448375" y="4486525"/>
              <a:ext cx="1567500" cy="576750"/>
            </a:xfrm>
            <a:custGeom>
              <a:avLst/>
              <a:gdLst/>
              <a:ahLst/>
              <a:cxnLst/>
              <a:rect l="l" t="t" r="r" b="b"/>
              <a:pathLst>
                <a:path w="62700" h="23070" extrusionOk="0">
                  <a:moveTo>
                    <a:pt x="41891" y="0"/>
                  </a:moveTo>
                  <a:cubicBezTo>
                    <a:pt x="38977" y="0"/>
                    <a:pt x="36062" y="110"/>
                    <a:pt x="33160" y="317"/>
                  </a:cubicBezTo>
                  <a:cubicBezTo>
                    <a:pt x="21956" y="1115"/>
                    <a:pt x="10907" y="3317"/>
                    <a:pt x="1" y="6056"/>
                  </a:cubicBezTo>
                  <a:cubicBezTo>
                    <a:pt x="4775" y="14283"/>
                    <a:pt x="13312" y="19617"/>
                    <a:pt x="22801" y="20284"/>
                  </a:cubicBezTo>
                  <a:lnTo>
                    <a:pt x="61794" y="23070"/>
                  </a:lnTo>
                  <a:lnTo>
                    <a:pt x="62699" y="2079"/>
                  </a:lnTo>
                  <a:cubicBezTo>
                    <a:pt x="55883" y="633"/>
                    <a:pt x="48888" y="0"/>
                    <a:pt x="41891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701575" y="2474850"/>
              <a:ext cx="1754100" cy="2478600"/>
            </a:xfrm>
            <a:custGeom>
              <a:avLst/>
              <a:gdLst/>
              <a:ahLst/>
              <a:cxnLst/>
              <a:rect l="l" t="t" r="r" b="b"/>
              <a:pathLst>
                <a:path w="70164" h="99144" extrusionOk="0">
                  <a:moveTo>
                    <a:pt x="53650" y="0"/>
                  </a:moveTo>
                  <a:lnTo>
                    <a:pt x="0" y="2548"/>
                  </a:lnTo>
                  <a:lnTo>
                    <a:pt x="14288" y="10787"/>
                  </a:lnTo>
                  <a:lnTo>
                    <a:pt x="9358" y="19336"/>
                  </a:lnTo>
                  <a:cubicBezTo>
                    <a:pt x="3703" y="29135"/>
                    <a:pt x="3703" y="41207"/>
                    <a:pt x="9358" y="50994"/>
                  </a:cubicBezTo>
                  <a:lnTo>
                    <a:pt x="26956" y="81486"/>
                  </a:lnTo>
                  <a:lnTo>
                    <a:pt x="29837" y="86463"/>
                  </a:lnTo>
                  <a:lnTo>
                    <a:pt x="30873" y="88261"/>
                  </a:lnTo>
                  <a:cubicBezTo>
                    <a:pt x="30766" y="88070"/>
                    <a:pt x="30671" y="87880"/>
                    <a:pt x="30575" y="87677"/>
                  </a:cubicBezTo>
                  <a:lnTo>
                    <a:pt x="30575" y="87677"/>
                  </a:lnTo>
                  <a:cubicBezTo>
                    <a:pt x="34040" y="93035"/>
                    <a:pt x="39160" y="97036"/>
                    <a:pt x="45077" y="99143"/>
                  </a:cubicBezTo>
                  <a:cubicBezTo>
                    <a:pt x="29659" y="87213"/>
                    <a:pt x="35100" y="72819"/>
                    <a:pt x="36540" y="69699"/>
                  </a:cubicBezTo>
                  <a:cubicBezTo>
                    <a:pt x="37326" y="68282"/>
                    <a:pt x="38183" y="66758"/>
                    <a:pt x="39148" y="65091"/>
                  </a:cubicBezTo>
                  <a:lnTo>
                    <a:pt x="56448" y="35123"/>
                  </a:lnTo>
                  <a:lnTo>
                    <a:pt x="70164" y="43041"/>
                  </a:lnTo>
                  <a:lnTo>
                    <a:pt x="53650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906950" y="2933225"/>
              <a:ext cx="604275" cy="260475"/>
            </a:xfrm>
            <a:custGeom>
              <a:avLst/>
              <a:gdLst/>
              <a:ahLst/>
              <a:cxnLst/>
              <a:rect l="l" t="t" r="r" b="b"/>
              <a:pathLst>
                <a:path w="24171" h="10419" extrusionOk="0">
                  <a:moveTo>
                    <a:pt x="16717" y="1"/>
                  </a:moveTo>
                  <a:cubicBezTo>
                    <a:pt x="14395" y="1"/>
                    <a:pt x="12430" y="1525"/>
                    <a:pt x="11752" y="3620"/>
                  </a:cubicBezTo>
                  <a:cubicBezTo>
                    <a:pt x="11668" y="3608"/>
                    <a:pt x="11585" y="3608"/>
                    <a:pt x="11502" y="3608"/>
                  </a:cubicBezTo>
                  <a:cubicBezTo>
                    <a:pt x="9621" y="3608"/>
                    <a:pt x="8097" y="5132"/>
                    <a:pt x="8097" y="7013"/>
                  </a:cubicBezTo>
                  <a:cubicBezTo>
                    <a:pt x="8097" y="7097"/>
                    <a:pt x="8109" y="7180"/>
                    <a:pt x="8109" y="7252"/>
                  </a:cubicBezTo>
                  <a:lnTo>
                    <a:pt x="1584" y="7252"/>
                  </a:lnTo>
                  <a:cubicBezTo>
                    <a:pt x="703" y="7252"/>
                    <a:pt x="0" y="7966"/>
                    <a:pt x="0" y="8835"/>
                  </a:cubicBezTo>
                  <a:cubicBezTo>
                    <a:pt x="0" y="9716"/>
                    <a:pt x="703" y="10419"/>
                    <a:pt x="1584" y="10419"/>
                  </a:cubicBezTo>
                  <a:lnTo>
                    <a:pt x="21563" y="10419"/>
                  </a:lnTo>
                  <a:cubicBezTo>
                    <a:pt x="23003" y="10419"/>
                    <a:pt x="24170" y="9252"/>
                    <a:pt x="24170" y="7811"/>
                  </a:cubicBezTo>
                  <a:cubicBezTo>
                    <a:pt x="24170" y="6501"/>
                    <a:pt x="23194" y="5418"/>
                    <a:pt x="21920" y="5239"/>
                  </a:cubicBezTo>
                  <a:cubicBezTo>
                    <a:pt x="21920" y="5227"/>
                    <a:pt x="21920" y="5216"/>
                    <a:pt x="21920" y="5216"/>
                  </a:cubicBezTo>
                  <a:cubicBezTo>
                    <a:pt x="21920" y="2334"/>
                    <a:pt x="19586" y="1"/>
                    <a:pt x="167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1571625" y="2584675"/>
              <a:ext cx="604250" cy="260475"/>
            </a:xfrm>
            <a:custGeom>
              <a:avLst/>
              <a:gdLst/>
              <a:ahLst/>
              <a:cxnLst/>
              <a:rect l="l" t="t" r="r" b="b"/>
              <a:pathLst>
                <a:path w="24170" h="10419" extrusionOk="0">
                  <a:moveTo>
                    <a:pt x="7453" y="0"/>
                  </a:moveTo>
                  <a:cubicBezTo>
                    <a:pt x="4572" y="0"/>
                    <a:pt x="2238" y="2334"/>
                    <a:pt x="2238" y="5215"/>
                  </a:cubicBezTo>
                  <a:cubicBezTo>
                    <a:pt x="2238" y="5227"/>
                    <a:pt x="2238" y="5227"/>
                    <a:pt x="2238" y="5239"/>
                  </a:cubicBezTo>
                  <a:cubicBezTo>
                    <a:pt x="976" y="5418"/>
                    <a:pt x="0" y="6501"/>
                    <a:pt x="0" y="7823"/>
                  </a:cubicBezTo>
                  <a:cubicBezTo>
                    <a:pt x="0" y="9252"/>
                    <a:pt x="1167" y="10418"/>
                    <a:pt x="2596" y="10418"/>
                  </a:cubicBezTo>
                  <a:lnTo>
                    <a:pt x="22586" y="10418"/>
                  </a:lnTo>
                  <a:cubicBezTo>
                    <a:pt x="23455" y="10418"/>
                    <a:pt x="24170" y="9716"/>
                    <a:pt x="24170" y="8835"/>
                  </a:cubicBezTo>
                  <a:cubicBezTo>
                    <a:pt x="24170" y="7966"/>
                    <a:pt x="23455" y="7263"/>
                    <a:pt x="22586" y="7263"/>
                  </a:cubicBezTo>
                  <a:lnTo>
                    <a:pt x="16050" y="7263"/>
                  </a:lnTo>
                  <a:cubicBezTo>
                    <a:pt x="16062" y="7180"/>
                    <a:pt x="16062" y="7097"/>
                    <a:pt x="16062" y="7013"/>
                  </a:cubicBezTo>
                  <a:cubicBezTo>
                    <a:pt x="16062" y="5132"/>
                    <a:pt x="14538" y="3608"/>
                    <a:pt x="12656" y="3608"/>
                  </a:cubicBezTo>
                  <a:cubicBezTo>
                    <a:pt x="12573" y="3608"/>
                    <a:pt x="12490" y="3608"/>
                    <a:pt x="12406" y="3620"/>
                  </a:cubicBezTo>
                  <a:cubicBezTo>
                    <a:pt x="11728" y="1524"/>
                    <a:pt x="9763" y="0"/>
                    <a:pt x="7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935825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80"/>
                  </a:lnTo>
                  <a:cubicBezTo>
                    <a:pt x="0" y="1704"/>
                    <a:pt x="369" y="2370"/>
                    <a:pt x="988" y="2370"/>
                  </a:cubicBezTo>
                  <a:cubicBezTo>
                    <a:pt x="1596" y="2370"/>
                    <a:pt x="1977" y="1704"/>
                    <a:pt x="1667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935825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935825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935825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8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935825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15"/>
                    <a:pt x="369" y="2369"/>
                    <a:pt x="988" y="2369"/>
                  </a:cubicBezTo>
                  <a:cubicBezTo>
                    <a:pt x="1596" y="2369"/>
                    <a:pt x="1977" y="1715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935825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298" y="1179"/>
                  </a:lnTo>
                  <a:cubicBezTo>
                    <a:pt x="0" y="1703"/>
                    <a:pt x="369" y="2370"/>
                    <a:pt x="988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1039400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1039400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1039400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1039400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1039400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1143000" y="323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80"/>
                  </a:lnTo>
                  <a:cubicBezTo>
                    <a:pt x="0" y="1704"/>
                    <a:pt x="381" y="2370"/>
                    <a:pt x="988" y="2370"/>
                  </a:cubicBezTo>
                  <a:cubicBezTo>
                    <a:pt x="1607" y="2370"/>
                    <a:pt x="1976" y="1704"/>
                    <a:pt x="1679" y="1180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1143000" y="33535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1143000" y="34761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1143000" y="35990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607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1"/>
            <p:cNvSpPr/>
            <p:nvPr/>
          </p:nvSpPr>
          <p:spPr>
            <a:xfrm>
              <a:off x="1143000" y="37220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15"/>
                    <a:pt x="381" y="2369"/>
                    <a:pt x="988" y="2369"/>
                  </a:cubicBezTo>
                  <a:cubicBezTo>
                    <a:pt x="1607" y="2369"/>
                    <a:pt x="1976" y="1715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1143000" y="38449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70"/>
                    <a:pt x="988" y="2370"/>
                  </a:cubicBezTo>
                  <a:cubicBezTo>
                    <a:pt x="1607" y="2370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1246875" y="329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1246875" y="34148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1246875" y="35377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1246875" y="36607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1246875" y="3783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1350450" y="323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04"/>
                    <a:pt x="382" y="2370"/>
                    <a:pt x="989" y="2370"/>
                  </a:cubicBezTo>
                  <a:cubicBezTo>
                    <a:pt x="1596" y="2370"/>
                    <a:pt x="1977" y="1704"/>
                    <a:pt x="1679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1350450" y="33535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1350450" y="34761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1350450" y="35990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1350450" y="37220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15"/>
                    <a:pt x="382" y="2369"/>
                    <a:pt x="989" y="2369"/>
                  </a:cubicBezTo>
                  <a:cubicBezTo>
                    <a:pt x="1596" y="2369"/>
                    <a:pt x="1977" y="1715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1350450" y="38449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1454325" y="329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1454325" y="34148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1454325" y="35377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1454325" y="36607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1454325" y="3783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1589775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1589775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79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1589775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69" y="2369"/>
                    <a:pt x="989" y="2369"/>
                  </a:cubicBezTo>
                  <a:cubicBezTo>
                    <a:pt x="1596" y="2369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1589775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1589775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1589775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2"/>
                  </a:lnTo>
                  <a:cubicBezTo>
                    <a:pt x="0" y="1715"/>
                    <a:pt x="369" y="2370"/>
                    <a:pt x="989" y="2370"/>
                  </a:cubicBezTo>
                  <a:cubicBezTo>
                    <a:pt x="1596" y="2370"/>
                    <a:pt x="1977" y="1715"/>
                    <a:pt x="1667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1693350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1693350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1693350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1693350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1693350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1796950" y="28734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1796950" y="299632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79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79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1796950" y="311927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79"/>
                  </a:lnTo>
                  <a:cubicBezTo>
                    <a:pt x="0" y="1703"/>
                    <a:pt x="381" y="2369"/>
                    <a:pt x="988" y="2369"/>
                  </a:cubicBezTo>
                  <a:cubicBezTo>
                    <a:pt x="1595" y="2369"/>
                    <a:pt x="1976" y="1703"/>
                    <a:pt x="1679" y="1179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1796950" y="324190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0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1796950" y="33648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8" y="1"/>
                  </a:moveTo>
                  <a:lnTo>
                    <a:pt x="310" y="1191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1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1796950" y="348775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8" y="1"/>
                  </a:moveTo>
                  <a:lnTo>
                    <a:pt x="310" y="1192"/>
                  </a:lnTo>
                  <a:cubicBezTo>
                    <a:pt x="0" y="1715"/>
                    <a:pt x="381" y="2370"/>
                    <a:pt x="988" y="2370"/>
                  </a:cubicBezTo>
                  <a:cubicBezTo>
                    <a:pt x="1595" y="2370"/>
                    <a:pt x="1976" y="1715"/>
                    <a:pt x="1679" y="1192"/>
                  </a:cubicBezTo>
                  <a:lnTo>
                    <a:pt x="9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1900825" y="2934725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1900825" y="30576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1900825" y="3180575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91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1900825" y="3303500"/>
              <a:ext cx="49425" cy="59275"/>
            </a:xfrm>
            <a:custGeom>
              <a:avLst/>
              <a:gdLst/>
              <a:ahLst/>
              <a:cxnLst/>
              <a:rect l="l" t="t" r="r" b="b"/>
              <a:pathLst>
                <a:path w="1977" h="2371" extrusionOk="0">
                  <a:moveTo>
                    <a:pt x="989" y="1"/>
                  </a:moveTo>
                  <a:lnTo>
                    <a:pt x="298" y="1180"/>
                  </a:lnTo>
                  <a:cubicBezTo>
                    <a:pt x="0" y="1715"/>
                    <a:pt x="381" y="2370"/>
                    <a:pt x="989" y="2370"/>
                  </a:cubicBezTo>
                  <a:cubicBezTo>
                    <a:pt x="1596" y="2370"/>
                    <a:pt x="1977" y="1715"/>
                    <a:pt x="1667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1900825" y="3426450"/>
              <a:ext cx="49425" cy="59250"/>
            </a:xfrm>
            <a:custGeom>
              <a:avLst/>
              <a:gdLst/>
              <a:ahLst/>
              <a:cxnLst/>
              <a:rect l="l" t="t" r="r" b="b"/>
              <a:pathLst>
                <a:path w="1977" h="2370" extrusionOk="0">
                  <a:moveTo>
                    <a:pt x="989" y="0"/>
                  </a:moveTo>
                  <a:lnTo>
                    <a:pt x="298" y="1179"/>
                  </a:lnTo>
                  <a:cubicBezTo>
                    <a:pt x="0" y="1703"/>
                    <a:pt x="381" y="2370"/>
                    <a:pt x="989" y="2370"/>
                  </a:cubicBezTo>
                  <a:cubicBezTo>
                    <a:pt x="1596" y="2370"/>
                    <a:pt x="1977" y="1703"/>
                    <a:pt x="1667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2004400" y="28734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2004400" y="299632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79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79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2004400" y="311927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79"/>
                  </a:lnTo>
                  <a:cubicBezTo>
                    <a:pt x="1" y="1703"/>
                    <a:pt x="382" y="2369"/>
                    <a:pt x="989" y="2369"/>
                  </a:cubicBezTo>
                  <a:cubicBezTo>
                    <a:pt x="1596" y="2369"/>
                    <a:pt x="1977" y="1703"/>
                    <a:pt x="1679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1"/>
            <p:cNvSpPr/>
            <p:nvPr/>
          </p:nvSpPr>
          <p:spPr>
            <a:xfrm>
              <a:off x="2004400" y="324190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1"/>
            <p:cNvSpPr/>
            <p:nvPr/>
          </p:nvSpPr>
          <p:spPr>
            <a:xfrm>
              <a:off x="2004400" y="33648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1"/>
                  </a:moveTo>
                  <a:lnTo>
                    <a:pt x="310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1"/>
            <p:cNvSpPr/>
            <p:nvPr/>
          </p:nvSpPr>
          <p:spPr>
            <a:xfrm>
              <a:off x="2004400" y="348775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310" y="1192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79" y="1192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1"/>
            <p:cNvSpPr/>
            <p:nvPr/>
          </p:nvSpPr>
          <p:spPr>
            <a:xfrm>
              <a:off x="2108275" y="2934725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1"/>
            <p:cNvSpPr/>
            <p:nvPr/>
          </p:nvSpPr>
          <p:spPr>
            <a:xfrm>
              <a:off x="2108275" y="30576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2108275" y="3180575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91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91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1"/>
            <p:cNvSpPr/>
            <p:nvPr/>
          </p:nvSpPr>
          <p:spPr>
            <a:xfrm>
              <a:off x="2108275" y="3303500"/>
              <a:ext cx="49450" cy="59275"/>
            </a:xfrm>
            <a:custGeom>
              <a:avLst/>
              <a:gdLst/>
              <a:ahLst/>
              <a:cxnLst/>
              <a:rect l="l" t="t" r="r" b="b"/>
              <a:pathLst>
                <a:path w="1978" h="2371" extrusionOk="0">
                  <a:moveTo>
                    <a:pt x="989" y="1"/>
                  </a:moveTo>
                  <a:lnTo>
                    <a:pt x="299" y="1180"/>
                  </a:lnTo>
                  <a:cubicBezTo>
                    <a:pt x="1" y="1715"/>
                    <a:pt x="382" y="2370"/>
                    <a:pt x="989" y="2370"/>
                  </a:cubicBezTo>
                  <a:cubicBezTo>
                    <a:pt x="1596" y="2370"/>
                    <a:pt x="1977" y="1715"/>
                    <a:pt x="1668" y="1180"/>
                  </a:cubicBezTo>
                  <a:lnTo>
                    <a:pt x="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2108275" y="3426450"/>
              <a:ext cx="49450" cy="59250"/>
            </a:xfrm>
            <a:custGeom>
              <a:avLst/>
              <a:gdLst/>
              <a:ahLst/>
              <a:cxnLst/>
              <a:rect l="l" t="t" r="r" b="b"/>
              <a:pathLst>
                <a:path w="1978" h="2370" extrusionOk="0">
                  <a:moveTo>
                    <a:pt x="989" y="0"/>
                  </a:moveTo>
                  <a:lnTo>
                    <a:pt x="299" y="1179"/>
                  </a:lnTo>
                  <a:cubicBezTo>
                    <a:pt x="1" y="1703"/>
                    <a:pt x="382" y="2370"/>
                    <a:pt x="989" y="2370"/>
                  </a:cubicBezTo>
                  <a:cubicBezTo>
                    <a:pt x="1596" y="2370"/>
                    <a:pt x="1977" y="1703"/>
                    <a:pt x="1668" y="1179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3737950" y="4649500"/>
              <a:ext cx="1462700" cy="914725"/>
            </a:xfrm>
            <a:custGeom>
              <a:avLst/>
              <a:gdLst/>
              <a:ahLst/>
              <a:cxnLst/>
              <a:rect l="l" t="t" r="r" b="b"/>
              <a:pathLst>
                <a:path w="58508" h="36589" extrusionOk="0">
                  <a:moveTo>
                    <a:pt x="28822" y="0"/>
                  </a:moveTo>
                  <a:cubicBezTo>
                    <a:pt x="19102" y="0"/>
                    <a:pt x="9384" y="1260"/>
                    <a:pt x="1" y="3799"/>
                  </a:cubicBezTo>
                  <a:lnTo>
                    <a:pt x="21063" y="36589"/>
                  </a:lnTo>
                  <a:lnTo>
                    <a:pt x="21063" y="20087"/>
                  </a:lnTo>
                  <a:lnTo>
                    <a:pt x="30933" y="20087"/>
                  </a:lnTo>
                  <a:cubicBezTo>
                    <a:pt x="42244" y="20087"/>
                    <a:pt x="52686" y="14062"/>
                    <a:pt x="58341" y="4263"/>
                  </a:cubicBezTo>
                  <a:lnTo>
                    <a:pt x="58508" y="3990"/>
                  </a:lnTo>
                  <a:cubicBezTo>
                    <a:pt x="48853" y="1337"/>
                    <a:pt x="38836" y="0"/>
                    <a:pt x="28822" y="0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52"/>
          <p:cNvSpPr txBox="1"/>
          <p:nvPr/>
        </p:nvSpPr>
        <p:spPr>
          <a:xfrm>
            <a:off x="429750" y="980350"/>
            <a:ext cx="384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4" name="Google Shape;1124;p52"/>
          <p:cNvSpPr txBox="1">
            <a:spLocks noGrp="1"/>
          </p:cNvSpPr>
          <p:nvPr>
            <p:ph type="title"/>
          </p:nvPr>
        </p:nvSpPr>
        <p:spPr>
          <a:xfrm>
            <a:off x="717450" y="3060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Página web o Aplicación</a:t>
            </a:r>
            <a:endParaRPr sz="3000" b="1"/>
          </a:p>
        </p:txBody>
      </p:sp>
      <p:sp>
        <p:nvSpPr>
          <p:cNvPr id="1125" name="Google Shape;1125;p52"/>
          <p:cNvSpPr txBox="1">
            <a:spLocks noGrp="1"/>
          </p:cNvSpPr>
          <p:nvPr>
            <p:ph type="body" idx="4294967295"/>
          </p:nvPr>
        </p:nvSpPr>
        <p:spPr>
          <a:xfrm>
            <a:off x="0" y="938250"/>
            <a:ext cx="503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Una página web/aplicación que ofrezca:</a:t>
            </a:r>
            <a:endParaRPr sz="1600"/>
          </a:p>
          <a:p>
            <a:pPr marL="457200" lvl="0" indent="-330200" algn="just" rtl="0">
              <a:spcBef>
                <a:spcPts val="1600"/>
              </a:spcBef>
              <a:spcAft>
                <a:spcPts val="0"/>
              </a:spcAft>
              <a:buSzPts val="1600"/>
              <a:buChar char="★"/>
            </a:pPr>
            <a:r>
              <a:rPr lang="es" sz="1600"/>
              <a:t>Explicación de </a:t>
            </a:r>
            <a:r>
              <a:rPr lang="es" sz="1600" b="1"/>
              <a:t>procesos sencillos de reciclaje desde el hogar</a:t>
            </a:r>
            <a:r>
              <a:rPr lang="es" sz="1600"/>
              <a:t> (ejemplos: fabricación de compost, creación de ladrillos ecológicos, separación de basura correctamente, etc).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s" sz="1600" b="1"/>
              <a:t>La ruta completa del proceso de reciclaje</a:t>
            </a:r>
            <a:r>
              <a:rPr lang="es" sz="1600"/>
              <a:t> (desde qué hacer en casa hasta a dónde llegan los materiales reciclables una vez desechados).</a:t>
            </a:r>
            <a:endParaRPr sz="1600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s" sz="1600" b="1"/>
              <a:t>Los puntos de reciclaje más cercanos.</a:t>
            </a:r>
            <a:endParaRPr sz="1600" b="1"/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s" sz="1600" b="1"/>
              <a:t>Destacar campañas de reciclado</a:t>
            </a:r>
            <a:r>
              <a:rPr lang="es" sz="1600"/>
              <a:t> de organizaciones independientes o del municipio actualizadas.</a:t>
            </a:r>
            <a:endParaRPr sz="160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1126" name="Google Shape;1126;p52"/>
          <p:cNvSpPr txBox="1">
            <a:spLocks noGrp="1"/>
          </p:cNvSpPr>
          <p:nvPr>
            <p:ph type="body" idx="4294967295"/>
          </p:nvPr>
        </p:nvSpPr>
        <p:spPr>
          <a:xfrm>
            <a:off x="5033700" y="14114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grpSp>
        <p:nvGrpSpPr>
          <p:cNvPr id="1127" name="Google Shape;1127;p52"/>
          <p:cNvGrpSpPr/>
          <p:nvPr/>
        </p:nvGrpSpPr>
        <p:grpSpPr>
          <a:xfrm>
            <a:off x="5791906" y="1504996"/>
            <a:ext cx="2993856" cy="2282899"/>
            <a:chOff x="238125" y="1676700"/>
            <a:chExt cx="2045650" cy="1779275"/>
          </a:xfrm>
        </p:grpSpPr>
        <p:sp>
          <p:nvSpPr>
            <p:cNvPr id="1128" name="Google Shape;1128;p52"/>
            <p:cNvSpPr/>
            <p:nvPr/>
          </p:nvSpPr>
          <p:spPr>
            <a:xfrm>
              <a:off x="1006875" y="3190025"/>
              <a:ext cx="508150" cy="247100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2"/>
            <p:cNvSpPr/>
            <p:nvPr/>
          </p:nvSpPr>
          <p:spPr>
            <a:xfrm>
              <a:off x="1021625" y="3190025"/>
              <a:ext cx="452425" cy="197525"/>
            </a:xfrm>
            <a:custGeom>
              <a:avLst/>
              <a:gdLst/>
              <a:ahLst/>
              <a:cxnLst/>
              <a:rect l="l" t="t" r="r" b="b"/>
              <a:pathLst>
                <a:path w="18097" h="7901" extrusionOk="0">
                  <a:moveTo>
                    <a:pt x="2377" y="0"/>
                  </a:moveTo>
                  <a:lnTo>
                    <a:pt x="0" y="7901"/>
                  </a:lnTo>
                  <a:cubicBezTo>
                    <a:pt x="6032" y="6753"/>
                    <a:pt x="12064" y="5557"/>
                    <a:pt x="18096" y="4442"/>
                  </a:cubicBezTo>
                  <a:lnTo>
                    <a:pt x="16769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968750" y="3417450"/>
              <a:ext cx="584375" cy="38525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238125" y="1777900"/>
              <a:ext cx="2045650" cy="146130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238125" y="1676700"/>
              <a:ext cx="2045650" cy="1390400"/>
            </a:xfrm>
            <a:custGeom>
              <a:avLst/>
              <a:gdLst/>
              <a:ahLst/>
              <a:cxnLst/>
              <a:rect l="l" t="t" r="r" b="b"/>
              <a:pathLst>
                <a:path w="81826" h="55616" extrusionOk="0">
                  <a:moveTo>
                    <a:pt x="2836" y="0"/>
                  </a:moveTo>
                  <a:cubicBezTo>
                    <a:pt x="1279" y="0"/>
                    <a:pt x="0" y="1279"/>
                    <a:pt x="0" y="2836"/>
                  </a:cubicBezTo>
                  <a:lnTo>
                    <a:pt x="0" y="55616"/>
                  </a:lnTo>
                  <a:lnTo>
                    <a:pt x="81826" y="55616"/>
                  </a:lnTo>
                  <a:lnTo>
                    <a:pt x="81826" y="2836"/>
                  </a:lnTo>
                  <a:cubicBezTo>
                    <a:pt x="81826" y="1279"/>
                    <a:pt x="80547" y="0"/>
                    <a:pt x="78973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346300" y="1773800"/>
              <a:ext cx="1829300" cy="1140050"/>
            </a:xfrm>
            <a:custGeom>
              <a:avLst/>
              <a:gdLst/>
              <a:ahLst/>
              <a:cxnLst/>
              <a:rect l="l" t="t" r="r" b="b"/>
              <a:pathLst>
                <a:path w="73172" h="45602" extrusionOk="0">
                  <a:moveTo>
                    <a:pt x="426" y="1"/>
                  </a:moveTo>
                  <a:cubicBezTo>
                    <a:pt x="197" y="1"/>
                    <a:pt x="0" y="181"/>
                    <a:pt x="0" y="411"/>
                  </a:cubicBezTo>
                  <a:lnTo>
                    <a:pt x="0" y="45175"/>
                  </a:lnTo>
                  <a:cubicBezTo>
                    <a:pt x="0" y="45405"/>
                    <a:pt x="197" y="45601"/>
                    <a:pt x="426" y="45601"/>
                  </a:cubicBezTo>
                  <a:lnTo>
                    <a:pt x="72745" y="45601"/>
                  </a:lnTo>
                  <a:cubicBezTo>
                    <a:pt x="72975" y="45601"/>
                    <a:pt x="73171" y="45405"/>
                    <a:pt x="73171" y="45175"/>
                  </a:cubicBezTo>
                  <a:lnTo>
                    <a:pt x="73171" y="411"/>
                  </a:lnTo>
                  <a:cubicBezTo>
                    <a:pt x="73171" y="181"/>
                    <a:pt x="72975" y="1"/>
                    <a:pt x="727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1244550" y="1708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52"/>
          <p:cNvGrpSpPr/>
          <p:nvPr/>
        </p:nvGrpSpPr>
        <p:grpSpPr>
          <a:xfrm>
            <a:off x="5235047" y="2440435"/>
            <a:ext cx="1199077" cy="1545536"/>
            <a:chOff x="3580725" y="2020075"/>
            <a:chExt cx="1344925" cy="1786275"/>
          </a:xfrm>
        </p:grpSpPr>
        <p:sp>
          <p:nvSpPr>
            <p:cNvPr id="1136" name="Google Shape;1136;p52"/>
            <p:cNvSpPr/>
            <p:nvPr/>
          </p:nvSpPr>
          <p:spPr>
            <a:xfrm>
              <a:off x="3681925" y="2020075"/>
              <a:ext cx="1243725" cy="1786275"/>
            </a:xfrm>
            <a:custGeom>
              <a:avLst/>
              <a:gdLst/>
              <a:ahLst/>
              <a:cxnLst/>
              <a:rect l="l" t="t" r="r" b="b"/>
              <a:pathLst>
                <a:path w="49749" h="71451" extrusionOk="0">
                  <a:moveTo>
                    <a:pt x="1574" y="1"/>
                  </a:moveTo>
                  <a:cubicBezTo>
                    <a:pt x="706" y="1"/>
                    <a:pt x="1" y="706"/>
                    <a:pt x="1" y="1574"/>
                  </a:cubicBezTo>
                  <a:lnTo>
                    <a:pt x="1" y="69877"/>
                  </a:lnTo>
                  <a:cubicBezTo>
                    <a:pt x="1" y="70746"/>
                    <a:pt x="706" y="71451"/>
                    <a:pt x="1574" y="71451"/>
                  </a:cubicBezTo>
                  <a:lnTo>
                    <a:pt x="48175" y="71451"/>
                  </a:lnTo>
                  <a:cubicBezTo>
                    <a:pt x="49044" y="71451"/>
                    <a:pt x="49748" y="70746"/>
                    <a:pt x="49748" y="69877"/>
                  </a:cubicBezTo>
                  <a:lnTo>
                    <a:pt x="49748" y="1574"/>
                  </a:lnTo>
                  <a:cubicBezTo>
                    <a:pt x="49748" y="706"/>
                    <a:pt x="49044" y="1"/>
                    <a:pt x="4817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3580725" y="2020075"/>
              <a:ext cx="1250250" cy="1786275"/>
            </a:xfrm>
            <a:custGeom>
              <a:avLst/>
              <a:gdLst/>
              <a:ahLst/>
              <a:cxnLst/>
              <a:rect l="l" t="t" r="r" b="b"/>
              <a:pathLst>
                <a:path w="50010" h="71451" extrusionOk="0">
                  <a:moveTo>
                    <a:pt x="2527" y="1"/>
                  </a:moveTo>
                  <a:cubicBezTo>
                    <a:pt x="1147" y="1"/>
                    <a:pt x="33" y="1109"/>
                    <a:pt x="0" y="2492"/>
                  </a:cubicBezTo>
                  <a:lnTo>
                    <a:pt x="0" y="68975"/>
                  </a:lnTo>
                  <a:cubicBezTo>
                    <a:pt x="33" y="70358"/>
                    <a:pt x="1147" y="71451"/>
                    <a:pt x="2526" y="71451"/>
                  </a:cubicBezTo>
                  <a:cubicBezTo>
                    <a:pt x="2537" y="71451"/>
                    <a:pt x="2547" y="71451"/>
                    <a:pt x="2557" y="71451"/>
                  </a:cubicBezTo>
                  <a:lnTo>
                    <a:pt x="50010" y="71451"/>
                  </a:lnTo>
                  <a:lnTo>
                    <a:pt x="50010" y="1"/>
                  </a:lnTo>
                  <a:lnTo>
                    <a:pt x="2557" y="1"/>
                  </a:lnTo>
                  <a:cubicBezTo>
                    <a:pt x="2547" y="1"/>
                    <a:pt x="2537" y="1"/>
                    <a:pt x="252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2"/>
            <p:cNvSpPr/>
            <p:nvPr/>
          </p:nvSpPr>
          <p:spPr>
            <a:xfrm>
              <a:off x="3680303" y="2113921"/>
              <a:ext cx="1140025" cy="1511564"/>
            </a:xfrm>
            <a:custGeom>
              <a:avLst/>
              <a:gdLst/>
              <a:ahLst/>
              <a:cxnLst/>
              <a:rect l="l" t="t" r="r" b="b"/>
              <a:pathLst>
                <a:path w="45601" h="60944" extrusionOk="0">
                  <a:moveTo>
                    <a:pt x="426" y="1"/>
                  </a:moveTo>
                  <a:cubicBezTo>
                    <a:pt x="197" y="1"/>
                    <a:pt x="0" y="181"/>
                    <a:pt x="0" y="427"/>
                  </a:cubicBezTo>
                  <a:lnTo>
                    <a:pt x="0" y="60534"/>
                  </a:lnTo>
                  <a:cubicBezTo>
                    <a:pt x="0" y="60763"/>
                    <a:pt x="197" y="60943"/>
                    <a:pt x="426" y="60943"/>
                  </a:cubicBezTo>
                  <a:lnTo>
                    <a:pt x="45191" y="60943"/>
                  </a:lnTo>
                  <a:cubicBezTo>
                    <a:pt x="45421" y="60943"/>
                    <a:pt x="45601" y="60763"/>
                    <a:pt x="45601" y="60534"/>
                  </a:cubicBezTo>
                  <a:lnTo>
                    <a:pt x="45601" y="427"/>
                  </a:lnTo>
                  <a:cubicBezTo>
                    <a:pt x="45601" y="181"/>
                    <a:pt x="45421" y="1"/>
                    <a:pt x="45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2"/>
            <p:cNvSpPr/>
            <p:nvPr/>
          </p:nvSpPr>
          <p:spPr>
            <a:xfrm>
              <a:off x="4193750" y="2051650"/>
              <a:ext cx="28700" cy="24925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492" y="0"/>
                  </a:moveTo>
                  <a:cubicBezTo>
                    <a:pt x="214" y="0"/>
                    <a:pt x="0" y="230"/>
                    <a:pt x="0" y="508"/>
                  </a:cubicBezTo>
                  <a:cubicBezTo>
                    <a:pt x="0" y="798"/>
                    <a:pt x="243" y="996"/>
                    <a:pt x="496" y="996"/>
                  </a:cubicBezTo>
                  <a:cubicBezTo>
                    <a:pt x="615" y="996"/>
                    <a:pt x="737" y="952"/>
                    <a:pt x="836" y="852"/>
                  </a:cubicBezTo>
                  <a:cubicBezTo>
                    <a:pt x="1148" y="541"/>
                    <a:pt x="935" y="0"/>
                    <a:pt x="492" y="0"/>
                  </a:cubicBezTo>
                  <a:close/>
                </a:path>
              </a:pathLst>
            </a:custGeom>
            <a:solidFill>
              <a:srgbClr val="363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4179825" y="3667150"/>
              <a:ext cx="125000" cy="106825"/>
            </a:xfrm>
            <a:custGeom>
              <a:avLst/>
              <a:gdLst/>
              <a:ahLst/>
              <a:cxnLst/>
              <a:rect l="l" t="t" r="r" b="b"/>
              <a:pathLst>
                <a:path w="5000" h="4273" extrusionOk="0">
                  <a:moveTo>
                    <a:pt x="2869" y="355"/>
                  </a:moveTo>
                  <a:cubicBezTo>
                    <a:pt x="3836" y="355"/>
                    <a:pt x="4639" y="1158"/>
                    <a:pt x="4639" y="2142"/>
                  </a:cubicBezTo>
                  <a:cubicBezTo>
                    <a:pt x="4639" y="3206"/>
                    <a:pt x="3762" y="3917"/>
                    <a:pt x="2850" y="3917"/>
                  </a:cubicBezTo>
                  <a:cubicBezTo>
                    <a:pt x="2413" y="3917"/>
                    <a:pt x="1968" y="3754"/>
                    <a:pt x="1607" y="3387"/>
                  </a:cubicBezTo>
                  <a:cubicBezTo>
                    <a:pt x="492" y="2273"/>
                    <a:pt x="1279" y="355"/>
                    <a:pt x="2869" y="355"/>
                  </a:cubicBezTo>
                  <a:close/>
                  <a:moveTo>
                    <a:pt x="2849" y="1"/>
                  </a:moveTo>
                  <a:cubicBezTo>
                    <a:pt x="2320" y="1"/>
                    <a:pt x="1781" y="197"/>
                    <a:pt x="1344" y="634"/>
                  </a:cubicBezTo>
                  <a:cubicBezTo>
                    <a:pt x="0" y="1978"/>
                    <a:pt x="967" y="4273"/>
                    <a:pt x="2869" y="4273"/>
                  </a:cubicBezTo>
                  <a:cubicBezTo>
                    <a:pt x="4049" y="4273"/>
                    <a:pt x="5000" y="3306"/>
                    <a:pt x="5000" y="2142"/>
                  </a:cubicBezTo>
                  <a:cubicBezTo>
                    <a:pt x="5000" y="847"/>
                    <a:pt x="3946" y="1"/>
                    <a:pt x="2849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52"/>
          <p:cNvGrpSpPr/>
          <p:nvPr/>
        </p:nvGrpSpPr>
        <p:grpSpPr>
          <a:xfrm>
            <a:off x="8408282" y="2915608"/>
            <a:ext cx="562496" cy="998077"/>
            <a:chOff x="6417224" y="2247097"/>
            <a:chExt cx="951950" cy="1740368"/>
          </a:xfrm>
        </p:grpSpPr>
        <p:sp>
          <p:nvSpPr>
            <p:cNvPr id="1142" name="Google Shape;1142;p52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2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2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6767200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49" name="Google Shape;11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068" y="1593231"/>
            <a:ext cx="1545524" cy="15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734" y="2743358"/>
            <a:ext cx="939700" cy="9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8275" y="3133387"/>
            <a:ext cx="562500" cy="5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b="1"/>
              <a:t>DIFICULTADES</a:t>
            </a:r>
            <a:endParaRPr sz="2500" b="1"/>
          </a:p>
        </p:txBody>
      </p:sp>
      <p:sp>
        <p:nvSpPr>
          <p:cNvPr id="1157" name="Google Shape;1157;p53"/>
          <p:cNvSpPr txBox="1">
            <a:spLocks noGrp="1"/>
          </p:cNvSpPr>
          <p:nvPr>
            <p:ph type="title" idx="2"/>
          </p:nvPr>
        </p:nvSpPr>
        <p:spPr>
          <a:xfrm>
            <a:off x="1137388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Divulgación</a:t>
            </a:r>
            <a:endParaRPr/>
          </a:p>
        </p:txBody>
      </p:sp>
      <p:sp>
        <p:nvSpPr>
          <p:cNvPr id="1158" name="Google Shape;1158;p53"/>
          <p:cNvSpPr txBox="1">
            <a:spLocks noGrp="1"/>
          </p:cNvSpPr>
          <p:nvPr>
            <p:ph type="subTitle" idx="1"/>
          </p:nvPr>
        </p:nvSpPr>
        <p:spPr>
          <a:xfrm>
            <a:off x="1137400" y="19354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página web/aplicación debe ser conocida por las personas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title" idx="3"/>
          </p:nvPr>
        </p:nvSpPr>
        <p:spPr>
          <a:xfrm>
            <a:off x="3579602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Accesibilidad</a:t>
            </a:r>
            <a:endParaRPr/>
          </a:p>
        </p:txBody>
      </p:sp>
      <p:sp>
        <p:nvSpPr>
          <p:cNvPr id="1160" name="Google Shape;1160;p53"/>
          <p:cNvSpPr txBox="1">
            <a:spLocks noGrp="1"/>
          </p:cNvSpPr>
          <p:nvPr>
            <p:ph type="subTitle" idx="4"/>
          </p:nvPr>
        </p:nvSpPr>
        <p:spPr>
          <a:xfrm>
            <a:off x="3579613" y="1953938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Contemplar el no acceso a internet y las discapacidades visuales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title" idx="5"/>
          </p:nvPr>
        </p:nvSpPr>
        <p:spPr>
          <a:xfrm>
            <a:off x="6021817" y="15321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</a:t>
            </a:r>
            <a:endParaRPr/>
          </a:p>
        </p:txBody>
      </p:sp>
      <p:sp>
        <p:nvSpPr>
          <p:cNvPr id="1162" name="Google Shape;1162;p53"/>
          <p:cNvSpPr txBox="1">
            <a:spLocks noGrp="1"/>
          </p:cNvSpPr>
          <p:nvPr>
            <p:ph type="subTitle" idx="6"/>
          </p:nvPr>
        </p:nvSpPr>
        <p:spPr>
          <a:xfrm>
            <a:off x="6021851" y="1935463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forma en que está dispuesta la información tiene qué visible y de fácil acceso </a:t>
            </a:r>
            <a:endParaRPr/>
          </a:p>
        </p:txBody>
      </p:sp>
      <p:sp>
        <p:nvSpPr>
          <p:cNvPr id="1163" name="Google Shape;1163;p53"/>
          <p:cNvSpPr txBox="1">
            <a:spLocks noGrp="1"/>
          </p:cNvSpPr>
          <p:nvPr>
            <p:ph type="title" idx="7"/>
          </p:nvPr>
        </p:nvSpPr>
        <p:spPr>
          <a:xfrm>
            <a:off x="1137388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Participación de las Empresas</a:t>
            </a:r>
            <a:endParaRPr/>
          </a:p>
        </p:txBody>
      </p:sp>
      <p:sp>
        <p:nvSpPr>
          <p:cNvPr id="1164" name="Google Shape;1164;p53"/>
          <p:cNvSpPr txBox="1">
            <a:spLocks noGrp="1"/>
          </p:cNvSpPr>
          <p:nvPr>
            <p:ph type="subTitle" idx="8"/>
          </p:nvPr>
        </p:nvSpPr>
        <p:spPr>
          <a:xfrm>
            <a:off x="1137400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Se debe conocer el proceso de reciclaje de los productos</a:t>
            </a:r>
            <a:endParaRPr/>
          </a:p>
        </p:txBody>
      </p:sp>
      <p:sp>
        <p:nvSpPr>
          <p:cNvPr id="1165" name="Google Shape;1165;p53"/>
          <p:cNvSpPr txBox="1">
            <a:spLocks noGrp="1"/>
          </p:cNvSpPr>
          <p:nvPr>
            <p:ph type="title" idx="9"/>
          </p:nvPr>
        </p:nvSpPr>
        <p:spPr>
          <a:xfrm>
            <a:off x="3579615" y="2981138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Confiabilidad</a:t>
            </a:r>
            <a:endParaRPr/>
          </a:p>
        </p:txBody>
      </p:sp>
      <p:sp>
        <p:nvSpPr>
          <p:cNvPr id="1166" name="Google Shape;1166;p53"/>
          <p:cNvSpPr txBox="1">
            <a:spLocks noGrp="1"/>
          </p:cNvSpPr>
          <p:nvPr>
            <p:ph type="subTitle" idx="13"/>
          </p:nvPr>
        </p:nvSpPr>
        <p:spPr>
          <a:xfrm>
            <a:off x="3579601" y="35198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Las personas tienen que confiar que toda la información dispuesta es correcta</a:t>
            </a:r>
            <a:endParaRPr/>
          </a:p>
        </p:txBody>
      </p:sp>
      <p:sp>
        <p:nvSpPr>
          <p:cNvPr id="1167" name="Google Shape;1167;p53"/>
          <p:cNvSpPr txBox="1">
            <a:spLocks noGrp="1"/>
          </p:cNvSpPr>
          <p:nvPr>
            <p:ph type="title" idx="14"/>
          </p:nvPr>
        </p:nvSpPr>
        <p:spPr>
          <a:xfrm>
            <a:off x="6021817" y="3153475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Actualización de la Información</a:t>
            </a:r>
            <a:endParaRPr/>
          </a:p>
        </p:txBody>
      </p:sp>
      <p:sp>
        <p:nvSpPr>
          <p:cNvPr id="1168" name="Google Shape;1168;p53"/>
          <p:cNvSpPr txBox="1">
            <a:spLocks noGrp="1"/>
          </p:cNvSpPr>
          <p:nvPr>
            <p:ph type="subTitle" idx="15"/>
          </p:nvPr>
        </p:nvSpPr>
        <p:spPr>
          <a:xfrm>
            <a:off x="6021826" y="3556775"/>
            <a:ext cx="1984800" cy="7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información tiene que estar constantemente actualizada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4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DESCUBRIMIENTOS</a:t>
            </a:r>
            <a:endParaRPr b="1"/>
          </a:p>
        </p:txBody>
      </p:sp>
      <p:sp>
        <p:nvSpPr>
          <p:cNvPr id="1174" name="Google Shape;1174;p54"/>
          <p:cNvSpPr txBox="1">
            <a:spLocks noGrp="1"/>
          </p:cNvSpPr>
          <p:nvPr>
            <p:ph type="subTitle" idx="6"/>
          </p:nvPr>
        </p:nvSpPr>
        <p:spPr>
          <a:xfrm>
            <a:off x="1077525" y="1125700"/>
            <a:ext cx="70326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B5C"/>
              </a:buClr>
              <a:buSzPts val="1400"/>
              <a:buChar char="●"/>
            </a:pPr>
            <a:r>
              <a:rPr lang="es" sz="1600">
                <a:solidFill>
                  <a:srgbClr val="053B5C"/>
                </a:solidFill>
              </a:rPr>
              <a:t>Actualmente se está extendiendo cada vez más la cultura sustentable y el tener un estilo de vida más saludable y más consciente </a:t>
            </a:r>
            <a:r>
              <a:rPr lang="es" sz="1600"/>
              <a:t>pero aún no es un hábito en la sociedad.</a:t>
            </a:r>
            <a:endParaRPr sz="1200">
              <a:solidFill>
                <a:srgbClr val="053B5C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No hay información sobre lugares donde llevar los elementos reciclables.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La mayoría de las personas quieren reciclar pero no saben la manera correcta de hacerlo.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Que falta apoyo respecto a reciclaje por parte de entes gubernamentales.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55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grpSp>
        <p:nvGrpSpPr>
          <p:cNvPr id="1180" name="Google Shape;1180;p55"/>
          <p:cNvGrpSpPr/>
          <p:nvPr/>
        </p:nvGrpSpPr>
        <p:grpSpPr>
          <a:xfrm>
            <a:off x="509086" y="1777529"/>
            <a:ext cx="3199840" cy="2566410"/>
            <a:chOff x="2592600" y="1767300"/>
            <a:chExt cx="3299825" cy="2771800"/>
          </a:xfrm>
        </p:grpSpPr>
        <p:grpSp>
          <p:nvGrpSpPr>
            <p:cNvPr id="1181" name="Google Shape;1181;p55"/>
            <p:cNvGrpSpPr/>
            <p:nvPr/>
          </p:nvGrpSpPr>
          <p:grpSpPr>
            <a:xfrm flipH="1">
              <a:off x="2592600" y="1767300"/>
              <a:ext cx="3299825" cy="2771800"/>
              <a:chOff x="3463225" y="1767300"/>
              <a:chExt cx="3299825" cy="2771800"/>
            </a:xfrm>
          </p:grpSpPr>
          <p:sp>
            <p:nvSpPr>
              <p:cNvPr id="1182" name="Google Shape;1182;p55"/>
              <p:cNvSpPr/>
              <p:nvPr/>
            </p:nvSpPr>
            <p:spPr>
              <a:xfrm>
                <a:off x="4142175" y="2221225"/>
                <a:ext cx="2326500" cy="2094050"/>
              </a:xfrm>
              <a:custGeom>
                <a:avLst/>
                <a:gdLst/>
                <a:ahLst/>
                <a:cxnLst/>
                <a:rect l="l" t="t" r="r" b="b"/>
                <a:pathLst>
                  <a:path w="93060" h="83762" extrusionOk="0">
                    <a:moveTo>
                      <a:pt x="45193" y="1"/>
                    </a:moveTo>
                    <a:cubicBezTo>
                      <a:pt x="38010" y="1"/>
                      <a:pt x="30732" y="1850"/>
                      <a:pt x="24087" y="5740"/>
                    </a:cubicBezTo>
                    <a:cubicBezTo>
                      <a:pt x="16062" y="10443"/>
                      <a:pt x="10180" y="17396"/>
                      <a:pt x="6775" y="25325"/>
                    </a:cubicBezTo>
                    <a:cubicBezTo>
                      <a:pt x="6735" y="25373"/>
                      <a:pt x="6128" y="25963"/>
                      <a:pt x="5463" y="25963"/>
                    </a:cubicBezTo>
                    <a:cubicBezTo>
                      <a:pt x="4954" y="25963"/>
                      <a:pt x="4411" y="25618"/>
                      <a:pt x="4060" y="24421"/>
                    </a:cubicBezTo>
                    <a:cubicBezTo>
                      <a:pt x="3686" y="23134"/>
                      <a:pt x="2757" y="22605"/>
                      <a:pt x="1909" y="22605"/>
                    </a:cubicBezTo>
                    <a:cubicBezTo>
                      <a:pt x="897" y="22605"/>
                      <a:pt x="0" y="23359"/>
                      <a:pt x="298" y="24480"/>
                    </a:cubicBezTo>
                    <a:cubicBezTo>
                      <a:pt x="620" y="25695"/>
                      <a:pt x="1584" y="25468"/>
                      <a:pt x="3429" y="27290"/>
                    </a:cubicBezTo>
                    <a:cubicBezTo>
                      <a:pt x="4882" y="28719"/>
                      <a:pt x="4775" y="30921"/>
                      <a:pt x="4537" y="32029"/>
                    </a:cubicBezTo>
                    <a:cubicBezTo>
                      <a:pt x="4489" y="32279"/>
                      <a:pt x="4441" y="32445"/>
                      <a:pt x="4430" y="32481"/>
                    </a:cubicBezTo>
                    <a:lnTo>
                      <a:pt x="4430" y="32493"/>
                    </a:lnTo>
                    <a:cubicBezTo>
                      <a:pt x="2120" y="42530"/>
                      <a:pt x="3489" y="53436"/>
                      <a:pt x="9097" y="63033"/>
                    </a:cubicBezTo>
                    <a:cubicBezTo>
                      <a:pt x="16887" y="76342"/>
                      <a:pt x="30896" y="83762"/>
                      <a:pt x="45283" y="83762"/>
                    </a:cubicBezTo>
                    <a:cubicBezTo>
                      <a:pt x="52467" y="83762"/>
                      <a:pt x="59744" y="81912"/>
                      <a:pt x="66390" y="78022"/>
                    </a:cubicBezTo>
                    <a:cubicBezTo>
                      <a:pt x="86345" y="66342"/>
                      <a:pt x="93060" y="40685"/>
                      <a:pt x="81380" y="20730"/>
                    </a:cubicBezTo>
                    <a:cubicBezTo>
                      <a:pt x="73589" y="7420"/>
                      <a:pt x="59580" y="1"/>
                      <a:pt x="45193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4511275" y="2550150"/>
                <a:ext cx="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3" extrusionOk="0">
                    <a:moveTo>
                      <a:pt x="0" y="12"/>
                    </a:moveTo>
                    <a:cubicBezTo>
                      <a:pt x="0" y="12"/>
                      <a:pt x="0" y="12"/>
                      <a:pt x="0" y="0"/>
                    </a:cubicBezTo>
                    <a:lnTo>
                      <a:pt x="0" y="12"/>
                    </a:lnTo>
                    <a:cubicBezTo>
                      <a:pt x="0" y="12"/>
                      <a:pt x="0" y="12"/>
                      <a:pt x="0" y="12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5"/>
              <p:cNvSpPr/>
              <p:nvPr/>
            </p:nvSpPr>
            <p:spPr>
              <a:xfrm>
                <a:off x="4511275" y="2541800"/>
                <a:ext cx="80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35" extrusionOk="0">
                    <a:moveTo>
                      <a:pt x="322" y="1"/>
                    </a:moveTo>
                    <a:cubicBezTo>
                      <a:pt x="214" y="108"/>
                      <a:pt x="107" y="227"/>
                      <a:pt x="0" y="334"/>
                    </a:cubicBezTo>
                    <a:cubicBezTo>
                      <a:pt x="36" y="311"/>
                      <a:pt x="155" y="191"/>
                      <a:pt x="322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5"/>
              <p:cNvSpPr/>
              <p:nvPr/>
            </p:nvSpPr>
            <p:spPr>
              <a:xfrm>
                <a:off x="5862675" y="4079300"/>
                <a:ext cx="272025" cy="170625"/>
              </a:xfrm>
              <a:custGeom>
                <a:avLst/>
                <a:gdLst/>
                <a:ahLst/>
                <a:cxnLst/>
                <a:rect l="l" t="t" r="r" b="b"/>
                <a:pathLst>
                  <a:path w="10881" h="6825" extrusionOk="0">
                    <a:moveTo>
                      <a:pt x="8531" y="1"/>
                    </a:moveTo>
                    <a:cubicBezTo>
                      <a:pt x="7211" y="1"/>
                      <a:pt x="5602" y="3573"/>
                      <a:pt x="2666" y="4200"/>
                    </a:cubicBezTo>
                    <a:cubicBezTo>
                      <a:pt x="45" y="4750"/>
                      <a:pt x="1" y="6825"/>
                      <a:pt x="2066" y="6825"/>
                    </a:cubicBezTo>
                    <a:cubicBezTo>
                      <a:pt x="2816" y="6825"/>
                      <a:pt x="3845" y="6551"/>
                      <a:pt x="5130" y="5831"/>
                    </a:cubicBezTo>
                    <a:cubicBezTo>
                      <a:pt x="5130" y="5831"/>
                      <a:pt x="10881" y="2830"/>
                      <a:pt x="9357" y="568"/>
                    </a:cubicBezTo>
                    <a:cubicBezTo>
                      <a:pt x="9088" y="168"/>
                      <a:pt x="8816" y="1"/>
                      <a:pt x="8531" y="1"/>
                    </a:cubicBezTo>
                    <a:close/>
                  </a:path>
                </a:pathLst>
              </a:custGeom>
              <a:solidFill>
                <a:srgbClr val="FFD2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3987400" y="2859850"/>
                <a:ext cx="732850" cy="386275"/>
              </a:xfrm>
              <a:custGeom>
                <a:avLst/>
                <a:gdLst/>
                <a:ahLst/>
                <a:cxnLst/>
                <a:rect l="l" t="t" r="r" b="b"/>
                <a:pathLst>
                  <a:path w="29314" h="15451" extrusionOk="0">
                    <a:moveTo>
                      <a:pt x="17881" y="1"/>
                    </a:moveTo>
                    <a:cubicBezTo>
                      <a:pt x="16056" y="1"/>
                      <a:pt x="13959" y="293"/>
                      <a:pt x="11561" y="995"/>
                    </a:cubicBezTo>
                    <a:cubicBezTo>
                      <a:pt x="11394" y="1054"/>
                      <a:pt x="11216" y="1102"/>
                      <a:pt x="11049" y="1162"/>
                    </a:cubicBezTo>
                    <a:cubicBezTo>
                      <a:pt x="7930" y="2138"/>
                      <a:pt x="4322" y="3805"/>
                      <a:pt x="143" y="6412"/>
                    </a:cubicBezTo>
                    <a:cubicBezTo>
                      <a:pt x="95" y="6448"/>
                      <a:pt x="48" y="6472"/>
                      <a:pt x="0" y="6508"/>
                    </a:cubicBezTo>
                    <a:cubicBezTo>
                      <a:pt x="0" y="6508"/>
                      <a:pt x="119" y="6650"/>
                      <a:pt x="357" y="6912"/>
                    </a:cubicBezTo>
                    <a:cubicBezTo>
                      <a:pt x="1262" y="7865"/>
                      <a:pt x="3763" y="10341"/>
                      <a:pt x="7394" y="12425"/>
                    </a:cubicBezTo>
                    <a:cubicBezTo>
                      <a:pt x="7549" y="12508"/>
                      <a:pt x="7692" y="12580"/>
                      <a:pt x="7846" y="12663"/>
                    </a:cubicBezTo>
                    <a:cubicBezTo>
                      <a:pt x="9763" y="13723"/>
                      <a:pt x="11990" y="14651"/>
                      <a:pt x="14442" y="15187"/>
                    </a:cubicBezTo>
                    <a:cubicBezTo>
                      <a:pt x="14502" y="15199"/>
                      <a:pt x="14550" y="15211"/>
                      <a:pt x="14609" y="15223"/>
                    </a:cubicBezTo>
                    <a:cubicBezTo>
                      <a:pt x="14728" y="15247"/>
                      <a:pt x="14847" y="15270"/>
                      <a:pt x="14966" y="15294"/>
                    </a:cubicBezTo>
                    <a:cubicBezTo>
                      <a:pt x="15577" y="15401"/>
                      <a:pt x="16173" y="15450"/>
                      <a:pt x="16754" y="15450"/>
                    </a:cubicBezTo>
                    <a:cubicBezTo>
                      <a:pt x="23722" y="15450"/>
                      <a:pt x="28504" y="8354"/>
                      <a:pt x="29218" y="7222"/>
                    </a:cubicBezTo>
                    <a:cubicBezTo>
                      <a:pt x="29278" y="7127"/>
                      <a:pt x="29313" y="7067"/>
                      <a:pt x="29313" y="7067"/>
                    </a:cubicBezTo>
                    <a:cubicBezTo>
                      <a:pt x="29313" y="7067"/>
                      <a:pt x="29266" y="6936"/>
                      <a:pt x="29170" y="6710"/>
                    </a:cubicBezTo>
                    <a:cubicBezTo>
                      <a:pt x="28611" y="5495"/>
                      <a:pt x="26408" y="1471"/>
                      <a:pt x="20967" y="316"/>
                    </a:cubicBezTo>
                    <a:cubicBezTo>
                      <a:pt x="20753" y="269"/>
                      <a:pt x="20527" y="221"/>
                      <a:pt x="20300" y="185"/>
                    </a:cubicBezTo>
                    <a:cubicBezTo>
                      <a:pt x="19553" y="66"/>
                      <a:pt x="18748" y="1"/>
                      <a:pt x="1788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3987400" y="3016975"/>
                <a:ext cx="7328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29314" h="937" extrusionOk="0">
                    <a:moveTo>
                      <a:pt x="12620" y="0"/>
                    </a:moveTo>
                    <a:cubicBezTo>
                      <a:pt x="7589" y="0"/>
                      <a:pt x="2883" y="77"/>
                      <a:pt x="143" y="127"/>
                    </a:cubicBezTo>
                    <a:cubicBezTo>
                      <a:pt x="95" y="163"/>
                      <a:pt x="48" y="187"/>
                      <a:pt x="0" y="223"/>
                    </a:cubicBezTo>
                    <a:cubicBezTo>
                      <a:pt x="0" y="223"/>
                      <a:pt x="119" y="365"/>
                      <a:pt x="357" y="627"/>
                    </a:cubicBezTo>
                    <a:cubicBezTo>
                      <a:pt x="2989" y="580"/>
                      <a:pt x="7251" y="508"/>
                      <a:pt x="11871" y="496"/>
                    </a:cubicBezTo>
                    <a:lnTo>
                      <a:pt x="12514" y="496"/>
                    </a:lnTo>
                    <a:cubicBezTo>
                      <a:pt x="14907" y="496"/>
                      <a:pt x="17383" y="508"/>
                      <a:pt x="19753" y="544"/>
                    </a:cubicBezTo>
                    <a:cubicBezTo>
                      <a:pt x="19955" y="544"/>
                      <a:pt x="20146" y="556"/>
                      <a:pt x="20336" y="556"/>
                    </a:cubicBezTo>
                    <a:cubicBezTo>
                      <a:pt x="23705" y="615"/>
                      <a:pt x="26837" y="734"/>
                      <a:pt x="29218" y="937"/>
                    </a:cubicBezTo>
                    <a:cubicBezTo>
                      <a:pt x="29278" y="842"/>
                      <a:pt x="29313" y="782"/>
                      <a:pt x="29313" y="782"/>
                    </a:cubicBezTo>
                    <a:cubicBezTo>
                      <a:pt x="29313" y="782"/>
                      <a:pt x="29266" y="651"/>
                      <a:pt x="29170" y="425"/>
                    </a:cubicBezTo>
                    <a:cubicBezTo>
                      <a:pt x="27896" y="330"/>
                      <a:pt x="26432" y="246"/>
                      <a:pt x="24825" y="187"/>
                    </a:cubicBezTo>
                    <a:cubicBezTo>
                      <a:pt x="24622" y="175"/>
                      <a:pt x="24420" y="163"/>
                      <a:pt x="24217" y="163"/>
                    </a:cubicBezTo>
                    <a:cubicBezTo>
                      <a:pt x="21670" y="68"/>
                      <a:pt x="18836" y="20"/>
                      <a:pt x="15978" y="8"/>
                    </a:cubicBezTo>
                    <a:lnTo>
                      <a:pt x="15323" y="8"/>
                    </a:lnTo>
                    <a:cubicBezTo>
                      <a:pt x="14418" y="3"/>
                      <a:pt x="13514" y="0"/>
                      <a:pt x="12620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4172225" y="3019250"/>
                <a:ext cx="129825" cy="157200"/>
              </a:xfrm>
              <a:custGeom>
                <a:avLst/>
                <a:gdLst/>
                <a:ahLst/>
                <a:cxnLst/>
                <a:rect l="l" t="t" r="r" b="b"/>
                <a:pathLst>
                  <a:path w="5193" h="6288" extrusionOk="0">
                    <a:moveTo>
                      <a:pt x="4799" y="1"/>
                    </a:moveTo>
                    <a:lnTo>
                      <a:pt x="4478" y="405"/>
                    </a:lnTo>
                    <a:lnTo>
                      <a:pt x="1" y="6049"/>
                    </a:lnTo>
                    <a:cubicBezTo>
                      <a:pt x="156" y="6132"/>
                      <a:pt x="299" y="6204"/>
                      <a:pt x="453" y="6287"/>
                    </a:cubicBezTo>
                    <a:lnTo>
                      <a:pt x="5121" y="405"/>
                    </a:lnTo>
                    <a:lnTo>
                      <a:pt x="5192" y="310"/>
                    </a:lnTo>
                    <a:lnTo>
                      <a:pt x="479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4263625" y="2884700"/>
                <a:ext cx="125025" cy="142600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5704" extrusionOk="0">
                    <a:moveTo>
                      <a:pt x="512" y="1"/>
                    </a:moveTo>
                    <a:cubicBezTo>
                      <a:pt x="345" y="60"/>
                      <a:pt x="167" y="108"/>
                      <a:pt x="0" y="168"/>
                    </a:cubicBezTo>
                    <a:lnTo>
                      <a:pt x="4274" y="5299"/>
                    </a:lnTo>
                    <a:lnTo>
                      <a:pt x="4620" y="5704"/>
                    </a:lnTo>
                    <a:lnTo>
                      <a:pt x="5001" y="5383"/>
                    </a:lnTo>
                    <a:lnTo>
                      <a:pt x="4929" y="5299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4348450" y="3021025"/>
                <a:ext cx="149450" cy="221200"/>
              </a:xfrm>
              <a:custGeom>
                <a:avLst/>
                <a:gdLst/>
                <a:ahLst/>
                <a:cxnLst/>
                <a:rect l="l" t="t" r="r" b="b"/>
                <a:pathLst>
                  <a:path w="5978" h="8848" extrusionOk="0">
                    <a:moveTo>
                      <a:pt x="5549" y="1"/>
                    </a:moveTo>
                    <a:lnTo>
                      <a:pt x="5311" y="382"/>
                    </a:lnTo>
                    <a:lnTo>
                      <a:pt x="0" y="8740"/>
                    </a:lnTo>
                    <a:cubicBezTo>
                      <a:pt x="60" y="8752"/>
                      <a:pt x="108" y="8764"/>
                      <a:pt x="167" y="8776"/>
                    </a:cubicBezTo>
                    <a:cubicBezTo>
                      <a:pt x="286" y="8800"/>
                      <a:pt x="405" y="8823"/>
                      <a:pt x="524" y="8847"/>
                    </a:cubicBezTo>
                    <a:lnTo>
                      <a:pt x="5894" y="394"/>
                    </a:lnTo>
                    <a:lnTo>
                      <a:pt x="5977" y="275"/>
                    </a:lnTo>
                    <a:lnTo>
                      <a:pt x="554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4494900" y="2864475"/>
                <a:ext cx="113725" cy="164625"/>
              </a:xfrm>
              <a:custGeom>
                <a:avLst/>
                <a:gdLst/>
                <a:ahLst/>
                <a:cxnLst/>
                <a:rect l="l" t="t" r="r" b="b"/>
                <a:pathLst>
                  <a:path w="4549" h="6585" extrusionOk="0">
                    <a:moveTo>
                      <a:pt x="0" y="0"/>
                    </a:moveTo>
                    <a:lnTo>
                      <a:pt x="3917" y="6263"/>
                    </a:lnTo>
                    <a:lnTo>
                      <a:pt x="4132" y="6584"/>
                    </a:lnTo>
                    <a:lnTo>
                      <a:pt x="4548" y="6323"/>
                    </a:lnTo>
                    <a:lnTo>
                      <a:pt x="4525" y="6287"/>
                    </a:lnTo>
                    <a:lnTo>
                      <a:pt x="667" y="131"/>
                    </a:lnTo>
                    <a:cubicBezTo>
                      <a:pt x="453" y="84"/>
                      <a:pt x="227" y="36"/>
                      <a:pt x="0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3985000" y="2002900"/>
                <a:ext cx="800725" cy="830925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33237" extrusionOk="0">
                    <a:moveTo>
                      <a:pt x="6622" y="1"/>
                    </a:moveTo>
                    <a:cubicBezTo>
                      <a:pt x="6043" y="1"/>
                      <a:pt x="5461" y="197"/>
                      <a:pt x="4882" y="650"/>
                    </a:cubicBezTo>
                    <a:cubicBezTo>
                      <a:pt x="4811" y="709"/>
                      <a:pt x="4740" y="769"/>
                      <a:pt x="4668" y="828"/>
                    </a:cubicBezTo>
                    <a:cubicBezTo>
                      <a:pt x="4597" y="876"/>
                      <a:pt x="4513" y="935"/>
                      <a:pt x="4442" y="995"/>
                    </a:cubicBezTo>
                    <a:cubicBezTo>
                      <a:pt x="1" y="4531"/>
                      <a:pt x="10407" y="11877"/>
                      <a:pt x="9800" y="13020"/>
                    </a:cubicBezTo>
                    <a:cubicBezTo>
                      <a:pt x="9663" y="13275"/>
                      <a:pt x="9404" y="13357"/>
                      <a:pt x="9066" y="13357"/>
                    </a:cubicBezTo>
                    <a:cubicBezTo>
                      <a:pt x="8469" y="13357"/>
                      <a:pt x="7626" y="13103"/>
                      <a:pt x="6778" y="13103"/>
                    </a:cubicBezTo>
                    <a:cubicBezTo>
                      <a:pt x="5933" y="13103"/>
                      <a:pt x="5082" y="13356"/>
                      <a:pt x="4466" y="14366"/>
                    </a:cubicBezTo>
                    <a:cubicBezTo>
                      <a:pt x="4418" y="14449"/>
                      <a:pt x="4370" y="14520"/>
                      <a:pt x="4335" y="14604"/>
                    </a:cubicBezTo>
                    <a:cubicBezTo>
                      <a:pt x="4287" y="14687"/>
                      <a:pt x="4251" y="14770"/>
                      <a:pt x="4216" y="14854"/>
                    </a:cubicBezTo>
                    <a:cubicBezTo>
                      <a:pt x="3311" y="17259"/>
                      <a:pt x="6490" y="19402"/>
                      <a:pt x="9597" y="20438"/>
                    </a:cubicBezTo>
                    <a:cubicBezTo>
                      <a:pt x="12907" y="21545"/>
                      <a:pt x="16515" y="23950"/>
                      <a:pt x="15920" y="24522"/>
                    </a:cubicBezTo>
                    <a:cubicBezTo>
                      <a:pt x="15467" y="24938"/>
                      <a:pt x="12883" y="24795"/>
                      <a:pt x="12348" y="26153"/>
                    </a:cubicBezTo>
                    <a:cubicBezTo>
                      <a:pt x="12288" y="26308"/>
                      <a:pt x="12252" y="26498"/>
                      <a:pt x="12252" y="26700"/>
                    </a:cubicBezTo>
                    <a:cubicBezTo>
                      <a:pt x="12252" y="27093"/>
                      <a:pt x="12395" y="27593"/>
                      <a:pt x="12705" y="28201"/>
                    </a:cubicBezTo>
                    <a:cubicBezTo>
                      <a:pt x="13753" y="30189"/>
                      <a:pt x="16729" y="31511"/>
                      <a:pt x="19182" y="32308"/>
                    </a:cubicBezTo>
                    <a:cubicBezTo>
                      <a:pt x="19634" y="32451"/>
                      <a:pt x="20075" y="32582"/>
                      <a:pt x="20480" y="32689"/>
                    </a:cubicBezTo>
                    <a:cubicBezTo>
                      <a:pt x="21777" y="33046"/>
                      <a:pt x="22718" y="33213"/>
                      <a:pt x="22789" y="33237"/>
                    </a:cubicBezTo>
                    <a:cubicBezTo>
                      <a:pt x="22789" y="33237"/>
                      <a:pt x="22789" y="33225"/>
                      <a:pt x="22789" y="33225"/>
                    </a:cubicBezTo>
                    <a:lnTo>
                      <a:pt x="31981" y="25986"/>
                    </a:lnTo>
                    <a:cubicBezTo>
                      <a:pt x="31981" y="25986"/>
                      <a:pt x="31981" y="25986"/>
                      <a:pt x="31981" y="25974"/>
                    </a:cubicBezTo>
                    <a:cubicBezTo>
                      <a:pt x="31981" y="25903"/>
                      <a:pt x="32029" y="24950"/>
                      <a:pt x="31993" y="23605"/>
                    </a:cubicBezTo>
                    <a:cubicBezTo>
                      <a:pt x="31969" y="23188"/>
                      <a:pt x="31957" y="22736"/>
                      <a:pt x="31910" y="22248"/>
                    </a:cubicBezTo>
                    <a:cubicBezTo>
                      <a:pt x="31719" y="19688"/>
                      <a:pt x="31112" y="16473"/>
                      <a:pt x="29421" y="15009"/>
                    </a:cubicBezTo>
                    <a:cubicBezTo>
                      <a:pt x="28909" y="14556"/>
                      <a:pt x="28457" y="14306"/>
                      <a:pt x="28076" y="14211"/>
                    </a:cubicBezTo>
                    <a:cubicBezTo>
                      <a:pt x="27957" y="14183"/>
                      <a:pt x="27843" y="14171"/>
                      <a:pt x="27735" y="14171"/>
                    </a:cubicBezTo>
                    <a:cubicBezTo>
                      <a:pt x="27658" y="14171"/>
                      <a:pt x="27585" y="14177"/>
                      <a:pt x="27516" y="14187"/>
                    </a:cubicBezTo>
                    <a:cubicBezTo>
                      <a:pt x="26064" y="14389"/>
                      <a:pt x="25611" y="16937"/>
                      <a:pt x="25099" y="17271"/>
                    </a:cubicBezTo>
                    <a:cubicBezTo>
                      <a:pt x="25064" y="17294"/>
                      <a:pt x="25026" y="17305"/>
                      <a:pt x="24986" y="17305"/>
                    </a:cubicBezTo>
                    <a:cubicBezTo>
                      <a:pt x="24257" y="17305"/>
                      <a:pt x="22893" y="13472"/>
                      <a:pt x="22599" y="10175"/>
                    </a:cubicBezTo>
                    <a:cubicBezTo>
                      <a:pt x="22325" y="7050"/>
                      <a:pt x="21068" y="3630"/>
                      <a:pt x="18734" y="3630"/>
                    </a:cubicBezTo>
                    <a:cubicBezTo>
                      <a:pt x="18631" y="3630"/>
                      <a:pt x="18527" y="3636"/>
                      <a:pt x="18420" y="3650"/>
                    </a:cubicBezTo>
                    <a:cubicBezTo>
                      <a:pt x="18325" y="3662"/>
                      <a:pt x="18241" y="3674"/>
                      <a:pt x="18146" y="3698"/>
                    </a:cubicBezTo>
                    <a:cubicBezTo>
                      <a:pt x="18063" y="3721"/>
                      <a:pt x="17967" y="3745"/>
                      <a:pt x="17884" y="3769"/>
                    </a:cubicBezTo>
                    <a:cubicBezTo>
                      <a:pt x="14991" y="4710"/>
                      <a:pt x="16598" y="8317"/>
                      <a:pt x="15336" y="8651"/>
                    </a:cubicBezTo>
                    <a:cubicBezTo>
                      <a:pt x="15319" y="8655"/>
                      <a:pt x="15302" y="8657"/>
                      <a:pt x="15284" y="8657"/>
                    </a:cubicBezTo>
                    <a:cubicBezTo>
                      <a:pt x="14132" y="8657"/>
                      <a:pt x="10462" y="1"/>
                      <a:pt x="662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4096025" y="2019125"/>
                <a:ext cx="578975" cy="728100"/>
              </a:xfrm>
              <a:custGeom>
                <a:avLst/>
                <a:gdLst/>
                <a:ahLst/>
                <a:cxnLst/>
                <a:rect l="l" t="t" r="r" b="b"/>
                <a:pathLst>
                  <a:path w="23159" h="29124" extrusionOk="0">
                    <a:moveTo>
                      <a:pt x="441" y="1"/>
                    </a:moveTo>
                    <a:cubicBezTo>
                      <a:pt x="370" y="60"/>
                      <a:pt x="299" y="120"/>
                      <a:pt x="227" y="179"/>
                    </a:cubicBezTo>
                    <a:cubicBezTo>
                      <a:pt x="156" y="227"/>
                      <a:pt x="72" y="286"/>
                      <a:pt x="1" y="346"/>
                    </a:cubicBezTo>
                    <a:lnTo>
                      <a:pt x="22730" y="29123"/>
                    </a:lnTo>
                    <a:lnTo>
                      <a:pt x="23159" y="28790"/>
                    </a:lnTo>
                    <a:lnTo>
                      <a:pt x="441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4088300" y="2367975"/>
                <a:ext cx="342925" cy="7802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3121" extrusionOk="0">
                    <a:moveTo>
                      <a:pt x="203" y="1"/>
                    </a:moveTo>
                    <a:cubicBezTo>
                      <a:pt x="155" y="84"/>
                      <a:pt x="119" y="167"/>
                      <a:pt x="84" y="251"/>
                    </a:cubicBezTo>
                    <a:lnTo>
                      <a:pt x="0" y="525"/>
                    </a:lnTo>
                    <a:lnTo>
                      <a:pt x="13514" y="3108"/>
                    </a:lnTo>
                    <a:lnTo>
                      <a:pt x="13609" y="3120"/>
                    </a:lnTo>
                    <a:lnTo>
                      <a:pt x="13657" y="2858"/>
                    </a:lnTo>
                    <a:lnTo>
                      <a:pt x="13716" y="2584"/>
                    </a:lnTo>
                    <a:lnTo>
                      <a:pt x="13407" y="2525"/>
                    </a:lnTo>
                    <a:lnTo>
                      <a:pt x="12990" y="2441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4291300" y="2656700"/>
                <a:ext cx="372700" cy="84275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3371" extrusionOk="0">
                    <a:moveTo>
                      <a:pt x="96" y="1"/>
                    </a:moveTo>
                    <a:cubicBezTo>
                      <a:pt x="36" y="156"/>
                      <a:pt x="0" y="346"/>
                      <a:pt x="0" y="548"/>
                    </a:cubicBezTo>
                    <a:lnTo>
                      <a:pt x="14705" y="3358"/>
                    </a:lnTo>
                    <a:lnTo>
                      <a:pt x="14800" y="3370"/>
                    </a:lnTo>
                    <a:lnTo>
                      <a:pt x="14859" y="3096"/>
                    </a:lnTo>
                    <a:lnTo>
                      <a:pt x="14907" y="2834"/>
                    </a:lnTo>
                    <a:lnTo>
                      <a:pt x="14597" y="2775"/>
                    </a:lnTo>
                    <a:lnTo>
                      <a:pt x="14181" y="2692"/>
                    </a:lnTo>
                    <a:lnTo>
                      <a:pt x="96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4422850" y="2093550"/>
                <a:ext cx="29500" cy="346200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13848" extrusionOk="0">
                    <a:moveTo>
                      <a:pt x="1180" y="0"/>
                    </a:moveTo>
                    <a:lnTo>
                      <a:pt x="906" y="24"/>
                    </a:lnTo>
                    <a:cubicBezTo>
                      <a:pt x="811" y="36"/>
                      <a:pt x="727" y="48"/>
                      <a:pt x="632" y="72"/>
                    </a:cubicBezTo>
                    <a:lnTo>
                      <a:pt x="37" y="13073"/>
                    </a:lnTo>
                    <a:lnTo>
                      <a:pt x="25" y="13502"/>
                    </a:lnTo>
                    <a:lnTo>
                      <a:pt x="1" y="13823"/>
                    </a:lnTo>
                    <a:lnTo>
                      <a:pt x="275" y="13835"/>
                    </a:lnTo>
                    <a:lnTo>
                      <a:pt x="561" y="13847"/>
                    </a:lnTo>
                    <a:lnTo>
                      <a:pt x="561" y="13740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4655625" y="2357175"/>
                <a:ext cx="30975" cy="37725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5090" extrusionOk="0">
                    <a:moveTo>
                      <a:pt x="909" y="0"/>
                    </a:moveTo>
                    <a:cubicBezTo>
                      <a:pt x="833" y="0"/>
                      <a:pt x="760" y="6"/>
                      <a:pt x="691" y="16"/>
                    </a:cubicBezTo>
                    <a:lnTo>
                      <a:pt x="36" y="14327"/>
                    </a:lnTo>
                    <a:lnTo>
                      <a:pt x="24" y="14756"/>
                    </a:lnTo>
                    <a:lnTo>
                      <a:pt x="1" y="15065"/>
                    </a:lnTo>
                    <a:lnTo>
                      <a:pt x="286" y="15077"/>
                    </a:lnTo>
                    <a:lnTo>
                      <a:pt x="560" y="15089"/>
                    </a:lnTo>
                    <a:lnTo>
                      <a:pt x="560" y="14994"/>
                    </a:lnTo>
                    <a:lnTo>
                      <a:pt x="1239" y="40"/>
                    </a:lnTo>
                    <a:cubicBezTo>
                      <a:pt x="1127" y="12"/>
                      <a:pt x="1016" y="0"/>
                      <a:pt x="90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13475" y="3405150"/>
                <a:ext cx="971000" cy="641350"/>
              </a:xfrm>
              <a:custGeom>
                <a:avLst/>
                <a:gdLst/>
                <a:ahLst/>
                <a:cxnLst/>
                <a:rect l="l" t="t" r="r" b="b"/>
                <a:pathLst>
                  <a:path w="38840" h="25654" extrusionOk="0">
                    <a:moveTo>
                      <a:pt x="21746" y="0"/>
                    </a:moveTo>
                    <a:cubicBezTo>
                      <a:pt x="19890" y="0"/>
                      <a:pt x="17731" y="1954"/>
                      <a:pt x="16241" y="4067"/>
                    </a:cubicBezTo>
                    <a:cubicBezTo>
                      <a:pt x="14422" y="6626"/>
                      <a:pt x="11551" y="9119"/>
                      <a:pt x="10673" y="9119"/>
                    </a:cubicBezTo>
                    <a:cubicBezTo>
                      <a:pt x="10563" y="9119"/>
                      <a:pt x="10484" y="9080"/>
                      <a:pt x="10443" y="8996"/>
                    </a:cubicBezTo>
                    <a:cubicBezTo>
                      <a:pt x="10157" y="8437"/>
                      <a:pt x="11062" y="5984"/>
                      <a:pt x="9895" y="5067"/>
                    </a:cubicBezTo>
                    <a:cubicBezTo>
                      <a:pt x="9764" y="4960"/>
                      <a:pt x="9597" y="4877"/>
                      <a:pt x="9395" y="4817"/>
                    </a:cubicBezTo>
                    <a:cubicBezTo>
                      <a:pt x="9200" y="4756"/>
                      <a:pt x="8968" y="4723"/>
                      <a:pt x="8696" y="4723"/>
                    </a:cubicBezTo>
                    <a:cubicBezTo>
                      <a:pt x="8437" y="4723"/>
                      <a:pt x="8143" y="4753"/>
                      <a:pt x="7811" y="4817"/>
                    </a:cubicBezTo>
                    <a:cubicBezTo>
                      <a:pt x="5585" y="5246"/>
                      <a:pt x="3430" y="7734"/>
                      <a:pt x="1954" y="9877"/>
                    </a:cubicBezTo>
                    <a:cubicBezTo>
                      <a:pt x="1680" y="10282"/>
                      <a:pt x="1418" y="10663"/>
                      <a:pt x="1192" y="11020"/>
                    </a:cubicBezTo>
                    <a:cubicBezTo>
                      <a:pt x="477" y="12175"/>
                      <a:pt x="37" y="13032"/>
                      <a:pt x="1" y="13104"/>
                    </a:cubicBezTo>
                    <a:lnTo>
                      <a:pt x="4335" y="24105"/>
                    </a:lnTo>
                    <a:cubicBezTo>
                      <a:pt x="4406" y="24141"/>
                      <a:pt x="5323" y="24462"/>
                      <a:pt x="6633" y="24819"/>
                    </a:cubicBezTo>
                    <a:cubicBezTo>
                      <a:pt x="7038" y="24927"/>
                      <a:pt x="7490" y="25034"/>
                      <a:pt x="7954" y="25141"/>
                    </a:cubicBezTo>
                    <a:cubicBezTo>
                      <a:pt x="9245" y="25425"/>
                      <a:pt x="10726" y="25653"/>
                      <a:pt x="12121" y="25653"/>
                    </a:cubicBezTo>
                    <a:cubicBezTo>
                      <a:pt x="13478" y="25653"/>
                      <a:pt x="14754" y="25436"/>
                      <a:pt x="15693" y="24843"/>
                    </a:cubicBezTo>
                    <a:cubicBezTo>
                      <a:pt x="16289" y="24474"/>
                      <a:pt x="16658" y="24117"/>
                      <a:pt x="16860" y="23760"/>
                    </a:cubicBezTo>
                    <a:cubicBezTo>
                      <a:pt x="16967" y="23581"/>
                      <a:pt x="17027" y="23415"/>
                      <a:pt x="17051" y="23236"/>
                    </a:cubicBezTo>
                    <a:cubicBezTo>
                      <a:pt x="17277" y="21771"/>
                      <a:pt x="14943" y="20593"/>
                      <a:pt x="14765" y="19997"/>
                    </a:cubicBezTo>
                    <a:cubicBezTo>
                      <a:pt x="14630" y="19521"/>
                      <a:pt x="16136" y="19235"/>
                      <a:pt x="18109" y="19235"/>
                    </a:cubicBezTo>
                    <a:cubicBezTo>
                      <a:pt x="19438" y="19235"/>
                      <a:pt x="20979" y="19365"/>
                      <a:pt x="22373" y="19652"/>
                    </a:cubicBezTo>
                    <a:cubicBezTo>
                      <a:pt x="23334" y="19850"/>
                      <a:pt x="24350" y="19967"/>
                      <a:pt x="25316" y="19967"/>
                    </a:cubicBezTo>
                    <a:cubicBezTo>
                      <a:pt x="27605" y="19967"/>
                      <a:pt x="29608" y="19309"/>
                      <a:pt x="29909" y="17509"/>
                    </a:cubicBezTo>
                    <a:cubicBezTo>
                      <a:pt x="29921" y="17426"/>
                      <a:pt x="29933" y="17330"/>
                      <a:pt x="29933" y="17235"/>
                    </a:cubicBezTo>
                    <a:cubicBezTo>
                      <a:pt x="29945" y="17140"/>
                      <a:pt x="29945" y="17057"/>
                      <a:pt x="29945" y="16949"/>
                    </a:cubicBezTo>
                    <a:cubicBezTo>
                      <a:pt x="29874" y="13890"/>
                      <a:pt x="25921" y="14390"/>
                      <a:pt x="25969" y="13068"/>
                    </a:cubicBezTo>
                    <a:cubicBezTo>
                      <a:pt x="26016" y="11758"/>
                      <a:pt x="38839" y="10639"/>
                      <a:pt x="36756" y="5281"/>
                    </a:cubicBezTo>
                    <a:cubicBezTo>
                      <a:pt x="36732" y="5198"/>
                      <a:pt x="36696" y="5115"/>
                      <a:pt x="36648" y="5031"/>
                    </a:cubicBezTo>
                    <a:cubicBezTo>
                      <a:pt x="36625" y="4936"/>
                      <a:pt x="36589" y="4853"/>
                      <a:pt x="36553" y="4769"/>
                    </a:cubicBezTo>
                    <a:cubicBezTo>
                      <a:pt x="36011" y="3405"/>
                      <a:pt x="34943" y="2908"/>
                      <a:pt x="33639" y="2908"/>
                    </a:cubicBezTo>
                    <a:cubicBezTo>
                      <a:pt x="30127" y="2908"/>
                      <a:pt x="24901" y="6511"/>
                      <a:pt x="23598" y="6511"/>
                    </a:cubicBezTo>
                    <a:cubicBezTo>
                      <a:pt x="23492" y="6511"/>
                      <a:pt x="23412" y="6487"/>
                      <a:pt x="23361" y="6436"/>
                    </a:cubicBezTo>
                    <a:cubicBezTo>
                      <a:pt x="22420" y="5496"/>
                      <a:pt x="25659" y="3162"/>
                      <a:pt x="23611" y="876"/>
                    </a:cubicBezTo>
                    <a:cubicBezTo>
                      <a:pt x="23552" y="805"/>
                      <a:pt x="23480" y="745"/>
                      <a:pt x="23421" y="674"/>
                    </a:cubicBezTo>
                    <a:cubicBezTo>
                      <a:pt x="23349" y="614"/>
                      <a:pt x="23278" y="555"/>
                      <a:pt x="23206" y="495"/>
                    </a:cubicBezTo>
                    <a:cubicBezTo>
                      <a:pt x="22757" y="152"/>
                      <a:pt x="22263" y="0"/>
                      <a:pt x="2174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664975" y="3524375"/>
                <a:ext cx="867400" cy="352450"/>
              </a:xfrm>
              <a:custGeom>
                <a:avLst/>
                <a:gdLst/>
                <a:ahLst/>
                <a:cxnLst/>
                <a:rect l="l" t="t" r="r" b="b"/>
                <a:pathLst>
                  <a:path w="34696" h="14098" extrusionOk="0">
                    <a:moveTo>
                      <a:pt x="34493" y="0"/>
                    </a:moveTo>
                    <a:lnTo>
                      <a:pt x="1" y="13573"/>
                    </a:lnTo>
                    <a:lnTo>
                      <a:pt x="203" y="14097"/>
                    </a:lnTo>
                    <a:lnTo>
                      <a:pt x="34696" y="512"/>
                    </a:lnTo>
                    <a:cubicBezTo>
                      <a:pt x="34672" y="429"/>
                      <a:pt x="34636" y="346"/>
                      <a:pt x="34588" y="262"/>
                    </a:cubicBezTo>
                    <a:cubicBezTo>
                      <a:pt x="34565" y="167"/>
                      <a:pt x="34529" y="84"/>
                      <a:pt x="34493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6025450" y="3413350"/>
                <a:ext cx="173550" cy="317025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681" extrusionOk="0">
                    <a:moveTo>
                      <a:pt x="6489" y="0"/>
                    </a:moveTo>
                    <a:lnTo>
                      <a:pt x="48" y="12323"/>
                    </a:lnTo>
                    <a:lnTo>
                      <a:pt x="0" y="12419"/>
                    </a:lnTo>
                    <a:lnTo>
                      <a:pt x="250" y="12550"/>
                    </a:lnTo>
                    <a:lnTo>
                      <a:pt x="488" y="12681"/>
                    </a:lnTo>
                    <a:lnTo>
                      <a:pt x="643" y="12395"/>
                    </a:lnTo>
                    <a:lnTo>
                      <a:pt x="846" y="12014"/>
                    </a:lnTo>
                    <a:lnTo>
                      <a:pt x="6942" y="346"/>
                    </a:lnTo>
                    <a:cubicBezTo>
                      <a:pt x="6870" y="286"/>
                      <a:pt x="6799" y="227"/>
                      <a:pt x="6727" y="167"/>
                    </a:cubicBezTo>
                    <a:lnTo>
                      <a:pt x="6489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672125" y="3525575"/>
                <a:ext cx="188750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7550" h="13752" extrusionOk="0">
                    <a:moveTo>
                      <a:pt x="7049" y="0"/>
                    </a:moveTo>
                    <a:lnTo>
                      <a:pt x="48" y="13406"/>
                    </a:lnTo>
                    <a:lnTo>
                      <a:pt x="1" y="13490"/>
                    </a:lnTo>
                    <a:lnTo>
                      <a:pt x="239" y="13621"/>
                    </a:lnTo>
                    <a:lnTo>
                      <a:pt x="489" y="13752"/>
                    </a:lnTo>
                    <a:lnTo>
                      <a:pt x="643" y="13466"/>
                    </a:lnTo>
                    <a:lnTo>
                      <a:pt x="834" y="13085"/>
                    </a:lnTo>
                    <a:lnTo>
                      <a:pt x="7549" y="250"/>
                    </a:lnTo>
                    <a:cubicBezTo>
                      <a:pt x="7418" y="143"/>
                      <a:pt x="7251" y="60"/>
                      <a:pt x="7049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6029325" y="3720525"/>
                <a:ext cx="332500" cy="12950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5180" extrusionOk="0">
                    <a:moveTo>
                      <a:pt x="179" y="1"/>
                    </a:moveTo>
                    <a:lnTo>
                      <a:pt x="95" y="263"/>
                    </a:lnTo>
                    <a:lnTo>
                      <a:pt x="0" y="524"/>
                    </a:lnTo>
                    <a:lnTo>
                      <a:pt x="95" y="560"/>
                    </a:lnTo>
                    <a:lnTo>
                      <a:pt x="13204" y="5180"/>
                    </a:lnTo>
                    <a:lnTo>
                      <a:pt x="13275" y="4894"/>
                    </a:lnTo>
                    <a:cubicBezTo>
                      <a:pt x="13287" y="4811"/>
                      <a:pt x="13299" y="4715"/>
                      <a:pt x="13299" y="4620"/>
                    </a:cubicBezTo>
                    <a:lnTo>
                      <a:pt x="893" y="239"/>
                    </a:lnTo>
                    <a:lnTo>
                      <a:pt x="488" y="10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676000" y="3859525"/>
                <a:ext cx="3637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5585" extrusionOk="0">
                    <a:moveTo>
                      <a:pt x="179" y="1"/>
                    </a:moveTo>
                    <a:lnTo>
                      <a:pt x="84" y="263"/>
                    </a:lnTo>
                    <a:lnTo>
                      <a:pt x="0" y="525"/>
                    </a:lnTo>
                    <a:lnTo>
                      <a:pt x="96" y="560"/>
                    </a:lnTo>
                    <a:lnTo>
                      <a:pt x="14359" y="5585"/>
                    </a:lnTo>
                    <a:cubicBezTo>
                      <a:pt x="14466" y="5406"/>
                      <a:pt x="14526" y="5240"/>
                      <a:pt x="14550" y="5061"/>
                    </a:cubicBezTo>
                    <a:lnTo>
                      <a:pt x="893" y="251"/>
                    </a:lnTo>
                    <a:lnTo>
                      <a:pt x="488" y="10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3903450" y="3473175"/>
                <a:ext cx="990625" cy="557925"/>
              </a:xfrm>
              <a:custGeom>
                <a:avLst/>
                <a:gdLst/>
                <a:ahLst/>
                <a:cxnLst/>
                <a:rect l="l" t="t" r="r" b="b"/>
                <a:pathLst>
                  <a:path w="39625" h="22317" extrusionOk="0">
                    <a:moveTo>
                      <a:pt x="17931" y="1"/>
                    </a:moveTo>
                    <a:cubicBezTo>
                      <a:pt x="17681" y="1"/>
                      <a:pt x="17419" y="1"/>
                      <a:pt x="17157" y="12"/>
                    </a:cubicBezTo>
                    <a:cubicBezTo>
                      <a:pt x="12538" y="96"/>
                      <a:pt x="6966" y="917"/>
                      <a:pt x="239" y="2787"/>
                    </a:cubicBezTo>
                    <a:cubicBezTo>
                      <a:pt x="167" y="2810"/>
                      <a:pt x="84" y="2834"/>
                      <a:pt x="1" y="2858"/>
                    </a:cubicBezTo>
                    <a:cubicBezTo>
                      <a:pt x="1" y="2858"/>
                      <a:pt x="120" y="3108"/>
                      <a:pt x="346" y="3549"/>
                    </a:cubicBezTo>
                    <a:cubicBezTo>
                      <a:pt x="1179" y="5204"/>
                      <a:pt x="3596" y="9573"/>
                      <a:pt x="7704" y="13847"/>
                    </a:cubicBezTo>
                    <a:cubicBezTo>
                      <a:pt x="7859" y="14026"/>
                      <a:pt x="8025" y="14193"/>
                      <a:pt x="8204" y="14359"/>
                    </a:cubicBezTo>
                    <a:cubicBezTo>
                      <a:pt x="10395" y="16574"/>
                      <a:pt x="13050" y="18729"/>
                      <a:pt x="16169" y="20432"/>
                    </a:cubicBezTo>
                    <a:cubicBezTo>
                      <a:pt x="16229" y="20467"/>
                      <a:pt x="16300" y="20515"/>
                      <a:pt x="16372" y="20551"/>
                    </a:cubicBezTo>
                    <a:cubicBezTo>
                      <a:pt x="16526" y="20634"/>
                      <a:pt x="16681" y="20705"/>
                      <a:pt x="16836" y="20789"/>
                    </a:cubicBezTo>
                    <a:cubicBezTo>
                      <a:pt x="19045" y="21880"/>
                      <a:pt x="21282" y="22317"/>
                      <a:pt x="23448" y="22317"/>
                    </a:cubicBezTo>
                    <a:cubicBezTo>
                      <a:pt x="31302" y="22317"/>
                      <a:pt x="38221" y="16581"/>
                      <a:pt x="39434" y="15526"/>
                    </a:cubicBezTo>
                    <a:cubicBezTo>
                      <a:pt x="39553" y="15419"/>
                      <a:pt x="39625" y="15360"/>
                      <a:pt x="39625" y="15360"/>
                    </a:cubicBezTo>
                    <a:cubicBezTo>
                      <a:pt x="39625" y="15360"/>
                      <a:pt x="39613" y="15157"/>
                      <a:pt x="39565" y="14812"/>
                    </a:cubicBezTo>
                    <a:cubicBezTo>
                      <a:pt x="39303" y="12931"/>
                      <a:pt x="37922" y="6585"/>
                      <a:pt x="30993" y="2834"/>
                    </a:cubicBezTo>
                    <a:cubicBezTo>
                      <a:pt x="30707" y="2679"/>
                      <a:pt x="30421" y="2537"/>
                      <a:pt x="30123" y="2394"/>
                    </a:cubicBezTo>
                    <a:cubicBezTo>
                      <a:pt x="27111" y="953"/>
                      <a:pt x="23146" y="1"/>
                      <a:pt x="1793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3903450" y="3542825"/>
                <a:ext cx="990625" cy="318525"/>
              </a:xfrm>
              <a:custGeom>
                <a:avLst/>
                <a:gdLst/>
                <a:ahLst/>
                <a:cxnLst/>
                <a:rect l="l" t="t" r="r" b="b"/>
                <a:pathLst>
                  <a:path w="39625" h="12741" extrusionOk="0">
                    <a:moveTo>
                      <a:pt x="239" y="1"/>
                    </a:moveTo>
                    <a:cubicBezTo>
                      <a:pt x="167" y="24"/>
                      <a:pt x="84" y="48"/>
                      <a:pt x="1" y="72"/>
                    </a:cubicBezTo>
                    <a:cubicBezTo>
                      <a:pt x="1" y="72"/>
                      <a:pt x="120" y="322"/>
                      <a:pt x="346" y="763"/>
                    </a:cubicBezTo>
                    <a:cubicBezTo>
                      <a:pt x="3930" y="1751"/>
                      <a:pt x="9752" y="3358"/>
                      <a:pt x="16026" y="5192"/>
                    </a:cubicBezTo>
                    <a:cubicBezTo>
                      <a:pt x="16324" y="5275"/>
                      <a:pt x="16610" y="5370"/>
                      <a:pt x="16896" y="5454"/>
                    </a:cubicBezTo>
                    <a:cubicBezTo>
                      <a:pt x="20158" y="6406"/>
                      <a:pt x="23515" y="7418"/>
                      <a:pt x="26730" y="8418"/>
                    </a:cubicBezTo>
                    <a:cubicBezTo>
                      <a:pt x="26992" y="8502"/>
                      <a:pt x="27254" y="8585"/>
                      <a:pt x="27516" y="8668"/>
                    </a:cubicBezTo>
                    <a:cubicBezTo>
                      <a:pt x="32064" y="10097"/>
                      <a:pt x="36279" y="11514"/>
                      <a:pt x="39434" y="12740"/>
                    </a:cubicBezTo>
                    <a:cubicBezTo>
                      <a:pt x="39553" y="12633"/>
                      <a:pt x="39625" y="12574"/>
                      <a:pt x="39625" y="12574"/>
                    </a:cubicBezTo>
                    <a:cubicBezTo>
                      <a:pt x="39625" y="12574"/>
                      <a:pt x="39613" y="12371"/>
                      <a:pt x="39565" y="12026"/>
                    </a:cubicBezTo>
                    <a:cubicBezTo>
                      <a:pt x="37886" y="11383"/>
                      <a:pt x="35910" y="10680"/>
                      <a:pt x="33767" y="9954"/>
                    </a:cubicBezTo>
                    <a:cubicBezTo>
                      <a:pt x="33493" y="9859"/>
                      <a:pt x="33231" y="9776"/>
                      <a:pt x="32957" y="9680"/>
                    </a:cubicBezTo>
                    <a:cubicBezTo>
                      <a:pt x="29528" y="8537"/>
                      <a:pt x="25682" y="7335"/>
                      <a:pt x="21813" y="6168"/>
                    </a:cubicBezTo>
                    <a:cubicBezTo>
                      <a:pt x="21515" y="6085"/>
                      <a:pt x="21218" y="5989"/>
                      <a:pt x="20920" y="5906"/>
                    </a:cubicBezTo>
                    <a:cubicBezTo>
                      <a:pt x="12776" y="3465"/>
                      <a:pt x="4656" y="1203"/>
                      <a:pt x="239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4096025" y="3662175"/>
                <a:ext cx="233400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336" h="6800" extrusionOk="0">
                    <a:moveTo>
                      <a:pt x="8931" y="1"/>
                    </a:moveTo>
                    <a:lnTo>
                      <a:pt x="8323" y="418"/>
                    </a:lnTo>
                    <a:lnTo>
                      <a:pt x="1" y="6287"/>
                    </a:lnTo>
                    <a:cubicBezTo>
                      <a:pt x="156" y="6466"/>
                      <a:pt x="322" y="6633"/>
                      <a:pt x="501" y="6799"/>
                    </a:cubicBezTo>
                    <a:lnTo>
                      <a:pt x="9193" y="680"/>
                    </a:lnTo>
                    <a:lnTo>
                      <a:pt x="9335" y="572"/>
                    </a:lnTo>
                    <a:lnTo>
                      <a:pt x="8931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4332375" y="3473175"/>
                <a:ext cx="117900" cy="234575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9383" extrusionOk="0">
                    <a:moveTo>
                      <a:pt x="774" y="1"/>
                    </a:moveTo>
                    <a:cubicBezTo>
                      <a:pt x="512" y="1"/>
                      <a:pt x="262" y="1"/>
                      <a:pt x="0" y="12"/>
                    </a:cubicBezTo>
                    <a:lnTo>
                      <a:pt x="3763" y="8692"/>
                    </a:lnTo>
                    <a:lnTo>
                      <a:pt x="4072" y="9383"/>
                    </a:lnTo>
                    <a:lnTo>
                      <a:pt x="4715" y="9109"/>
                    </a:lnTo>
                    <a:lnTo>
                      <a:pt x="4656" y="8954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4307675" y="3742850"/>
                <a:ext cx="287550" cy="250050"/>
              </a:xfrm>
              <a:custGeom>
                <a:avLst/>
                <a:gdLst/>
                <a:ahLst/>
                <a:cxnLst/>
                <a:rect l="l" t="t" r="r" b="b"/>
                <a:pathLst>
                  <a:path w="11502" h="10002" extrusionOk="0">
                    <a:moveTo>
                      <a:pt x="11037" y="1"/>
                    </a:moveTo>
                    <a:lnTo>
                      <a:pt x="10561" y="417"/>
                    </a:lnTo>
                    <a:lnTo>
                      <a:pt x="0" y="9645"/>
                    </a:lnTo>
                    <a:cubicBezTo>
                      <a:pt x="60" y="9680"/>
                      <a:pt x="131" y="9728"/>
                      <a:pt x="203" y="9764"/>
                    </a:cubicBezTo>
                    <a:cubicBezTo>
                      <a:pt x="357" y="9847"/>
                      <a:pt x="512" y="9918"/>
                      <a:pt x="667" y="10002"/>
                    </a:cubicBezTo>
                    <a:lnTo>
                      <a:pt x="11347" y="667"/>
                    </a:lnTo>
                    <a:lnTo>
                      <a:pt x="11502" y="536"/>
                    </a:lnTo>
                    <a:lnTo>
                      <a:pt x="11037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4656525" y="3533000"/>
                <a:ext cx="91400" cy="265250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10610" extrusionOk="0">
                    <a:moveTo>
                      <a:pt x="0" y="1"/>
                    </a:moveTo>
                    <a:lnTo>
                      <a:pt x="2834" y="10073"/>
                    </a:lnTo>
                    <a:lnTo>
                      <a:pt x="2977" y="10609"/>
                    </a:lnTo>
                    <a:lnTo>
                      <a:pt x="3656" y="10419"/>
                    </a:lnTo>
                    <a:lnTo>
                      <a:pt x="3644" y="10347"/>
                    </a:lnTo>
                    <a:lnTo>
                      <a:pt x="870" y="441"/>
                    </a:lnTo>
                    <a:cubicBezTo>
                      <a:pt x="584" y="286"/>
                      <a:pt x="298" y="144"/>
                      <a:pt x="0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626000" y="2012275"/>
                <a:ext cx="734325" cy="767325"/>
              </a:xfrm>
              <a:custGeom>
                <a:avLst/>
                <a:gdLst/>
                <a:ahLst/>
                <a:cxnLst/>
                <a:rect l="l" t="t" r="r" b="b"/>
                <a:pathLst>
                  <a:path w="29373" h="30693" extrusionOk="0">
                    <a:moveTo>
                      <a:pt x="28861" y="1"/>
                    </a:moveTo>
                    <a:cubicBezTo>
                      <a:pt x="28789" y="25"/>
                      <a:pt x="28706" y="48"/>
                      <a:pt x="28635" y="72"/>
                    </a:cubicBezTo>
                    <a:cubicBezTo>
                      <a:pt x="22229" y="1977"/>
                      <a:pt x="17288" y="4144"/>
                      <a:pt x="13490" y="6430"/>
                    </a:cubicBezTo>
                    <a:cubicBezTo>
                      <a:pt x="13276" y="6561"/>
                      <a:pt x="13073" y="6692"/>
                      <a:pt x="12871" y="6823"/>
                    </a:cubicBezTo>
                    <a:cubicBezTo>
                      <a:pt x="8632" y="9478"/>
                      <a:pt x="5906" y="12276"/>
                      <a:pt x="4191" y="14979"/>
                    </a:cubicBezTo>
                    <a:cubicBezTo>
                      <a:pt x="4024" y="15241"/>
                      <a:pt x="3870" y="15503"/>
                      <a:pt x="3715" y="15765"/>
                    </a:cubicBezTo>
                    <a:cubicBezTo>
                      <a:pt x="0" y="22337"/>
                      <a:pt x="2119" y="28195"/>
                      <a:pt x="2869" y="29862"/>
                    </a:cubicBezTo>
                    <a:cubicBezTo>
                      <a:pt x="3000" y="30159"/>
                      <a:pt x="3096" y="30326"/>
                      <a:pt x="3096" y="30326"/>
                    </a:cubicBezTo>
                    <a:cubicBezTo>
                      <a:pt x="3096" y="30326"/>
                      <a:pt x="3179" y="30338"/>
                      <a:pt x="3334" y="30362"/>
                    </a:cubicBezTo>
                    <a:cubicBezTo>
                      <a:pt x="3936" y="30458"/>
                      <a:pt x="5640" y="30693"/>
                      <a:pt x="7873" y="30693"/>
                    </a:cubicBezTo>
                    <a:cubicBezTo>
                      <a:pt x="12833" y="30693"/>
                      <a:pt x="20404" y="29534"/>
                      <a:pt x="24336" y="23123"/>
                    </a:cubicBezTo>
                    <a:cubicBezTo>
                      <a:pt x="24432" y="22980"/>
                      <a:pt x="24515" y="22837"/>
                      <a:pt x="24598" y="22694"/>
                    </a:cubicBezTo>
                    <a:lnTo>
                      <a:pt x="24706" y="22492"/>
                    </a:lnTo>
                    <a:cubicBezTo>
                      <a:pt x="26372" y="19515"/>
                      <a:pt x="27420" y="16419"/>
                      <a:pt x="28075" y="13514"/>
                    </a:cubicBezTo>
                    <a:cubicBezTo>
                      <a:pt x="28123" y="13288"/>
                      <a:pt x="28170" y="13062"/>
                      <a:pt x="28218" y="12848"/>
                    </a:cubicBezTo>
                    <a:cubicBezTo>
                      <a:pt x="29373" y="7287"/>
                      <a:pt x="29111" y="2513"/>
                      <a:pt x="28944" y="739"/>
                    </a:cubicBezTo>
                    <a:cubicBezTo>
                      <a:pt x="28897" y="263"/>
                      <a:pt x="28861" y="1"/>
                      <a:pt x="28861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697725" y="2012275"/>
                <a:ext cx="651900" cy="759050"/>
              </a:xfrm>
              <a:custGeom>
                <a:avLst/>
                <a:gdLst/>
                <a:ahLst/>
                <a:cxnLst/>
                <a:rect l="l" t="t" r="r" b="b"/>
                <a:pathLst>
                  <a:path w="26076" h="30362" extrusionOk="0">
                    <a:moveTo>
                      <a:pt x="25992" y="1"/>
                    </a:moveTo>
                    <a:cubicBezTo>
                      <a:pt x="25920" y="25"/>
                      <a:pt x="25837" y="48"/>
                      <a:pt x="25766" y="72"/>
                    </a:cubicBezTo>
                    <a:cubicBezTo>
                      <a:pt x="22801" y="3299"/>
                      <a:pt x="17360" y="9264"/>
                      <a:pt x="11990" y="15396"/>
                    </a:cubicBezTo>
                    <a:cubicBezTo>
                      <a:pt x="11800" y="15622"/>
                      <a:pt x="11609" y="15836"/>
                      <a:pt x="11407" y="16062"/>
                    </a:cubicBezTo>
                    <a:cubicBezTo>
                      <a:pt x="8871" y="18979"/>
                      <a:pt x="6358" y="21908"/>
                      <a:pt x="4168" y="24587"/>
                    </a:cubicBezTo>
                    <a:cubicBezTo>
                      <a:pt x="3989" y="24801"/>
                      <a:pt x="3810" y="25004"/>
                      <a:pt x="3644" y="25218"/>
                    </a:cubicBezTo>
                    <a:cubicBezTo>
                      <a:pt x="2263" y="26909"/>
                      <a:pt x="1024" y="28469"/>
                      <a:pt x="0" y="29862"/>
                    </a:cubicBezTo>
                    <a:cubicBezTo>
                      <a:pt x="131" y="30159"/>
                      <a:pt x="227" y="30326"/>
                      <a:pt x="227" y="30326"/>
                    </a:cubicBezTo>
                    <a:cubicBezTo>
                      <a:pt x="227" y="30326"/>
                      <a:pt x="310" y="30338"/>
                      <a:pt x="465" y="30362"/>
                    </a:cubicBezTo>
                    <a:cubicBezTo>
                      <a:pt x="2394" y="27766"/>
                      <a:pt x="5096" y="24468"/>
                      <a:pt x="8049" y="20991"/>
                    </a:cubicBezTo>
                    <a:cubicBezTo>
                      <a:pt x="8228" y="20789"/>
                      <a:pt x="8394" y="20587"/>
                      <a:pt x="8573" y="20384"/>
                    </a:cubicBezTo>
                    <a:cubicBezTo>
                      <a:pt x="10657" y="17943"/>
                      <a:pt x="12871" y="15407"/>
                      <a:pt x="15026" y="12979"/>
                    </a:cubicBezTo>
                    <a:cubicBezTo>
                      <a:pt x="15217" y="12752"/>
                      <a:pt x="15407" y="12538"/>
                      <a:pt x="15598" y="12324"/>
                    </a:cubicBezTo>
                    <a:cubicBezTo>
                      <a:pt x="19765" y="7645"/>
                      <a:pt x="23658" y="3358"/>
                      <a:pt x="26075" y="739"/>
                    </a:cubicBezTo>
                    <a:cubicBezTo>
                      <a:pt x="26028" y="263"/>
                      <a:pt x="25992" y="1"/>
                      <a:pt x="25992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6069200" y="2319475"/>
                <a:ext cx="262250" cy="30675"/>
              </a:xfrm>
              <a:custGeom>
                <a:avLst/>
                <a:gdLst/>
                <a:ahLst/>
                <a:cxnLst/>
                <a:rect l="l" t="t" r="r" b="b"/>
                <a:pathLst>
                  <a:path w="10490" h="1227" extrusionOk="0">
                    <a:moveTo>
                      <a:pt x="36" y="0"/>
                    </a:moveTo>
                    <a:lnTo>
                      <a:pt x="0" y="679"/>
                    </a:lnTo>
                    <a:lnTo>
                      <a:pt x="167" y="691"/>
                    </a:lnTo>
                    <a:lnTo>
                      <a:pt x="10347" y="1226"/>
                    </a:lnTo>
                    <a:cubicBezTo>
                      <a:pt x="10395" y="1000"/>
                      <a:pt x="10442" y="774"/>
                      <a:pt x="10490" y="560"/>
                    </a:cubicBezTo>
                    <a:lnTo>
                      <a:pt x="751" y="3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947750" y="2173025"/>
                <a:ext cx="52725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9788" extrusionOk="0">
                    <a:moveTo>
                      <a:pt x="620" y="0"/>
                    </a:moveTo>
                    <a:cubicBezTo>
                      <a:pt x="406" y="131"/>
                      <a:pt x="203" y="262"/>
                      <a:pt x="1" y="393"/>
                    </a:cubicBezTo>
                    <a:lnTo>
                      <a:pt x="1406" y="9632"/>
                    </a:lnTo>
                    <a:lnTo>
                      <a:pt x="1429" y="9787"/>
                    </a:lnTo>
                    <a:lnTo>
                      <a:pt x="2108" y="9680"/>
                    </a:lnTo>
                    <a:lnTo>
                      <a:pt x="1989" y="8966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894175" y="2519475"/>
                <a:ext cx="34947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13979" h="2835" extrusionOk="0">
                    <a:moveTo>
                      <a:pt x="108" y="1"/>
                    </a:moveTo>
                    <a:lnTo>
                      <a:pt x="1" y="680"/>
                    </a:lnTo>
                    <a:lnTo>
                      <a:pt x="191" y="703"/>
                    </a:lnTo>
                    <a:lnTo>
                      <a:pt x="13609" y="2835"/>
                    </a:lnTo>
                    <a:cubicBezTo>
                      <a:pt x="13705" y="2692"/>
                      <a:pt x="13788" y="2549"/>
                      <a:pt x="13871" y="2406"/>
                    </a:cubicBezTo>
                    <a:lnTo>
                      <a:pt x="13979" y="2204"/>
                    </a:lnTo>
                    <a:lnTo>
                      <a:pt x="715" y="9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718850" y="2386725"/>
                <a:ext cx="86650" cy="257800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0312" extrusionOk="0">
                    <a:moveTo>
                      <a:pt x="477" y="1"/>
                    </a:moveTo>
                    <a:cubicBezTo>
                      <a:pt x="310" y="263"/>
                      <a:pt x="156" y="525"/>
                      <a:pt x="1" y="787"/>
                    </a:cubicBezTo>
                    <a:lnTo>
                      <a:pt x="2799" y="10240"/>
                    </a:lnTo>
                    <a:lnTo>
                      <a:pt x="2823" y="10312"/>
                    </a:lnTo>
                    <a:lnTo>
                      <a:pt x="3466" y="10109"/>
                    </a:lnTo>
                    <a:lnTo>
                      <a:pt x="3323" y="9609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4749700" y="1904450"/>
                <a:ext cx="303025" cy="585900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3436" extrusionOk="0">
                    <a:moveTo>
                      <a:pt x="789" y="1"/>
                    </a:moveTo>
                    <a:cubicBezTo>
                      <a:pt x="617" y="1"/>
                      <a:pt x="473" y="125"/>
                      <a:pt x="441" y="289"/>
                    </a:cubicBezTo>
                    <a:cubicBezTo>
                      <a:pt x="0" y="3099"/>
                      <a:pt x="1143" y="6921"/>
                      <a:pt x="3810" y="11648"/>
                    </a:cubicBezTo>
                    <a:cubicBezTo>
                      <a:pt x="5775" y="15113"/>
                      <a:pt x="8561" y="19077"/>
                      <a:pt x="12121" y="23435"/>
                    </a:cubicBezTo>
                    <a:lnTo>
                      <a:pt x="12121" y="22364"/>
                    </a:lnTo>
                    <a:cubicBezTo>
                      <a:pt x="4203" y="12505"/>
                      <a:pt x="405" y="4945"/>
                      <a:pt x="1119" y="397"/>
                    </a:cubicBezTo>
                    <a:cubicBezTo>
                      <a:pt x="1143" y="218"/>
                      <a:pt x="1012" y="39"/>
                      <a:pt x="833" y="4"/>
                    </a:cubicBezTo>
                    <a:cubicBezTo>
                      <a:pt x="818" y="2"/>
                      <a:pt x="803" y="1"/>
                      <a:pt x="789" y="1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4667825" y="2015175"/>
                <a:ext cx="126250" cy="78525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3141" extrusionOk="0">
                    <a:moveTo>
                      <a:pt x="1755" y="1"/>
                    </a:moveTo>
                    <a:cubicBezTo>
                      <a:pt x="791" y="1"/>
                      <a:pt x="1" y="290"/>
                      <a:pt x="1" y="290"/>
                    </a:cubicBezTo>
                    <a:cubicBezTo>
                      <a:pt x="1533" y="2624"/>
                      <a:pt x="2924" y="3141"/>
                      <a:pt x="3856" y="3141"/>
                    </a:cubicBezTo>
                    <a:cubicBezTo>
                      <a:pt x="4598" y="3141"/>
                      <a:pt x="5049" y="2814"/>
                      <a:pt x="5049" y="2814"/>
                    </a:cubicBezTo>
                    <a:cubicBezTo>
                      <a:pt x="4589" y="500"/>
                      <a:pt x="3022" y="1"/>
                      <a:pt x="1755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4782425" y="2010800"/>
                <a:ext cx="143800" cy="1304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5216" extrusionOk="0">
                    <a:moveTo>
                      <a:pt x="3989" y="0"/>
                    </a:moveTo>
                    <a:lnTo>
                      <a:pt x="3989" y="0"/>
                    </a:lnTo>
                    <a:cubicBezTo>
                      <a:pt x="1" y="3001"/>
                      <a:pt x="1775" y="5215"/>
                      <a:pt x="1775" y="5215"/>
                    </a:cubicBezTo>
                    <a:cubicBezTo>
                      <a:pt x="5751" y="4167"/>
                      <a:pt x="3989" y="0"/>
                      <a:pt x="3989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4708325" y="1824750"/>
                <a:ext cx="145275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669" extrusionOk="0">
                    <a:moveTo>
                      <a:pt x="2762" y="1"/>
                    </a:moveTo>
                    <a:lnTo>
                      <a:pt x="2762" y="1"/>
                    </a:lnTo>
                    <a:cubicBezTo>
                      <a:pt x="0" y="4180"/>
                      <a:pt x="2405" y="5668"/>
                      <a:pt x="2405" y="5668"/>
                    </a:cubicBezTo>
                    <a:cubicBezTo>
                      <a:pt x="5810" y="3347"/>
                      <a:pt x="2763" y="1"/>
                      <a:pt x="276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4749100" y="2211400"/>
                <a:ext cx="139925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2644" extrusionOk="0">
                    <a:moveTo>
                      <a:pt x="2859" y="0"/>
                    </a:moveTo>
                    <a:cubicBezTo>
                      <a:pt x="1336" y="0"/>
                      <a:pt x="0" y="1120"/>
                      <a:pt x="0" y="1120"/>
                    </a:cubicBezTo>
                    <a:cubicBezTo>
                      <a:pt x="1556" y="2287"/>
                      <a:pt x="2748" y="2644"/>
                      <a:pt x="3624" y="2644"/>
                    </a:cubicBezTo>
                    <a:cubicBezTo>
                      <a:pt x="5000" y="2644"/>
                      <a:pt x="5596" y="1763"/>
                      <a:pt x="5596" y="1763"/>
                    </a:cubicBezTo>
                    <a:cubicBezTo>
                      <a:pt x="4788" y="418"/>
                      <a:pt x="3788" y="0"/>
                      <a:pt x="2859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4877675" y="2169150"/>
                <a:ext cx="146775" cy="13842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5537" extrusionOk="0">
                    <a:moveTo>
                      <a:pt x="3418" y="0"/>
                    </a:moveTo>
                    <a:lnTo>
                      <a:pt x="3418" y="0"/>
                    </a:lnTo>
                    <a:cubicBezTo>
                      <a:pt x="1" y="3656"/>
                      <a:pt x="2132" y="5537"/>
                      <a:pt x="2132" y="5537"/>
                    </a:cubicBezTo>
                    <a:cubicBezTo>
                      <a:pt x="5870" y="3810"/>
                      <a:pt x="3418" y="1"/>
                      <a:pt x="3418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4841075" y="2341125"/>
                <a:ext cx="140225" cy="65775"/>
              </a:xfrm>
              <a:custGeom>
                <a:avLst/>
                <a:gdLst/>
                <a:ahLst/>
                <a:cxnLst/>
                <a:rect l="l" t="t" r="r" b="b"/>
                <a:pathLst>
                  <a:path w="5609" h="2631" extrusionOk="0">
                    <a:moveTo>
                      <a:pt x="2888" y="1"/>
                    </a:moveTo>
                    <a:cubicBezTo>
                      <a:pt x="1343" y="1"/>
                      <a:pt x="0" y="1170"/>
                      <a:pt x="0" y="1170"/>
                    </a:cubicBezTo>
                    <a:cubicBezTo>
                      <a:pt x="1542" y="2285"/>
                      <a:pt x="2723" y="2631"/>
                      <a:pt x="3594" y="2631"/>
                    </a:cubicBezTo>
                    <a:cubicBezTo>
                      <a:pt x="5010" y="2631"/>
                      <a:pt x="5608" y="1718"/>
                      <a:pt x="5608" y="1718"/>
                    </a:cubicBezTo>
                    <a:cubicBezTo>
                      <a:pt x="4789" y="411"/>
                      <a:pt x="3803" y="1"/>
                      <a:pt x="2888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915025" y="2586675"/>
                <a:ext cx="559300" cy="332875"/>
              </a:xfrm>
              <a:custGeom>
                <a:avLst/>
                <a:gdLst/>
                <a:ahLst/>
                <a:cxnLst/>
                <a:rect l="l" t="t" r="r" b="b"/>
                <a:pathLst>
                  <a:path w="22372" h="13315" extrusionOk="0">
                    <a:moveTo>
                      <a:pt x="21988" y="0"/>
                    </a:moveTo>
                    <a:cubicBezTo>
                      <a:pt x="21859" y="0"/>
                      <a:pt x="21734" y="74"/>
                      <a:pt x="21681" y="206"/>
                    </a:cubicBezTo>
                    <a:cubicBezTo>
                      <a:pt x="19776" y="4421"/>
                      <a:pt x="12406" y="8660"/>
                      <a:pt x="274" y="12505"/>
                    </a:cubicBezTo>
                    <a:lnTo>
                      <a:pt x="0" y="13315"/>
                    </a:lnTo>
                    <a:cubicBezTo>
                      <a:pt x="5310" y="11648"/>
                      <a:pt x="9775" y="9898"/>
                      <a:pt x="13287" y="8100"/>
                    </a:cubicBezTo>
                    <a:cubicBezTo>
                      <a:pt x="18098" y="5635"/>
                      <a:pt x="21122" y="3076"/>
                      <a:pt x="22289" y="480"/>
                    </a:cubicBezTo>
                    <a:cubicBezTo>
                      <a:pt x="22372" y="313"/>
                      <a:pt x="22300" y="111"/>
                      <a:pt x="22122" y="28"/>
                    </a:cubicBezTo>
                    <a:cubicBezTo>
                      <a:pt x="22079" y="9"/>
                      <a:pt x="22033" y="0"/>
                      <a:pt x="21988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6349900" y="2696500"/>
                <a:ext cx="139625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2572" extrusionOk="0">
                    <a:moveTo>
                      <a:pt x="2386" y="0"/>
                    </a:moveTo>
                    <a:cubicBezTo>
                      <a:pt x="1647" y="0"/>
                      <a:pt x="832" y="302"/>
                      <a:pt x="0" y="1147"/>
                    </a:cubicBezTo>
                    <a:cubicBezTo>
                      <a:pt x="0" y="1147"/>
                      <a:pt x="534" y="2572"/>
                      <a:pt x="2611" y="2572"/>
                    </a:cubicBezTo>
                    <a:cubicBezTo>
                      <a:pt x="3376" y="2572"/>
                      <a:pt x="4350" y="2378"/>
                      <a:pt x="5584" y="1850"/>
                    </a:cubicBezTo>
                    <a:cubicBezTo>
                      <a:pt x="5584" y="1850"/>
                      <a:pt x="4218" y="0"/>
                      <a:pt x="238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6223375" y="2614150"/>
                <a:ext cx="136075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5443" h="5585" extrusionOk="0">
                    <a:moveTo>
                      <a:pt x="3751" y="0"/>
                    </a:moveTo>
                    <a:cubicBezTo>
                      <a:pt x="3751" y="0"/>
                      <a:pt x="1" y="2501"/>
                      <a:pt x="2751" y="5584"/>
                    </a:cubicBezTo>
                    <a:cubicBezTo>
                      <a:pt x="2751" y="5584"/>
                      <a:pt x="5442" y="4715"/>
                      <a:pt x="3751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6396625" y="2516800"/>
                <a:ext cx="110125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4942" extrusionOk="0">
                    <a:moveTo>
                      <a:pt x="4370" y="1"/>
                    </a:moveTo>
                    <a:lnTo>
                      <a:pt x="4370" y="1"/>
                    </a:lnTo>
                    <a:cubicBezTo>
                      <a:pt x="4370" y="1"/>
                      <a:pt x="0" y="1108"/>
                      <a:pt x="1572" y="4942"/>
                    </a:cubicBezTo>
                    <a:cubicBezTo>
                      <a:pt x="1572" y="4942"/>
                      <a:pt x="1575" y="4942"/>
                      <a:pt x="1581" y="4942"/>
                    </a:cubicBezTo>
                    <a:cubicBezTo>
                      <a:pt x="1751" y="4942"/>
                      <a:pt x="4404" y="4864"/>
                      <a:pt x="4370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6177850" y="2804000"/>
                <a:ext cx="125625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3013" extrusionOk="0">
                    <a:moveTo>
                      <a:pt x="1696" y="0"/>
                    </a:moveTo>
                    <a:cubicBezTo>
                      <a:pt x="1197" y="0"/>
                      <a:pt x="633" y="127"/>
                      <a:pt x="0" y="431"/>
                    </a:cubicBezTo>
                    <a:cubicBezTo>
                      <a:pt x="0" y="431"/>
                      <a:pt x="43" y="3013"/>
                      <a:pt x="4321" y="3013"/>
                    </a:cubicBezTo>
                    <a:cubicBezTo>
                      <a:pt x="4544" y="3013"/>
                      <a:pt x="4778" y="3006"/>
                      <a:pt x="5025" y="2991"/>
                    </a:cubicBezTo>
                    <a:cubicBezTo>
                      <a:pt x="5025" y="2991"/>
                      <a:pt x="4123" y="0"/>
                      <a:pt x="1696" y="0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6059975" y="2701350"/>
                <a:ext cx="124750" cy="133375"/>
              </a:xfrm>
              <a:custGeom>
                <a:avLst/>
                <a:gdLst/>
                <a:ahLst/>
                <a:cxnLst/>
                <a:rect l="l" t="t" r="r" b="b"/>
                <a:pathLst>
                  <a:path w="4990" h="5335" extrusionOk="0">
                    <a:moveTo>
                      <a:pt x="4132" y="1"/>
                    </a:moveTo>
                    <a:cubicBezTo>
                      <a:pt x="4131" y="1"/>
                      <a:pt x="0" y="1822"/>
                      <a:pt x="2179" y="5335"/>
                    </a:cubicBezTo>
                    <a:cubicBezTo>
                      <a:pt x="2179" y="5335"/>
                      <a:pt x="4989" y="4954"/>
                      <a:pt x="4132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6030800" y="2860875"/>
                <a:ext cx="124450" cy="767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3071" extrusionOk="0">
                    <a:moveTo>
                      <a:pt x="1639" y="1"/>
                    </a:moveTo>
                    <a:cubicBezTo>
                      <a:pt x="1157" y="1"/>
                      <a:pt x="612" y="117"/>
                      <a:pt x="1" y="394"/>
                    </a:cubicBezTo>
                    <a:cubicBezTo>
                      <a:pt x="1" y="394"/>
                      <a:pt x="1" y="3070"/>
                      <a:pt x="4511" y="3070"/>
                    </a:cubicBezTo>
                    <a:cubicBezTo>
                      <a:pt x="4661" y="3070"/>
                      <a:pt x="4817" y="3067"/>
                      <a:pt x="4977" y="3061"/>
                    </a:cubicBezTo>
                    <a:cubicBezTo>
                      <a:pt x="4977" y="3061"/>
                      <a:pt x="4118" y="1"/>
                      <a:pt x="1639" y="1"/>
                    </a:cubicBez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4388625" y="4329825"/>
                <a:ext cx="1753525" cy="111650"/>
              </a:xfrm>
              <a:custGeom>
                <a:avLst/>
                <a:gdLst/>
                <a:ahLst/>
                <a:cxnLst/>
                <a:rect l="l" t="t" r="r" b="b"/>
                <a:pathLst>
                  <a:path w="70141" h="4466" extrusionOk="0">
                    <a:moveTo>
                      <a:pt x="35065" y="1"/>
                    </a:moveTo>
                    <a:cubicBezTo>
                      <a:pt x="15705" y="1"/>
                      <a:pt x="1" y="1001"/>
                      <a:pt x="1" y="2239"/>
                    </a:cubicBezTo>
                    <a:cubicBezTo>
                      <a:pt x="1" y="3465"/>
                      <a:pt x="15705" y="4465"/>
                      <a:pt x="35065" y="4465"/>
                    </a:cubicBezTo>
                    <a:cubicBezTo>
                      <a:pt x="54436" y="4465"/>
                      <a:pt x="70140" y="3465"/>
                      <a:pt x="70140" y="2239"/>
                    </a:cubicBezTo>
                    <a:cubicBezTo>
                      <a:pt x="70140" y="1001"/>
                      <a:pt x="54436" y="1"/>
                      <a:pt x="35065" y="1"/>
                    </a:cubicBez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5546525" y="2596875"/>
                <a:ext cx="493525" cy="1788950"/>
              </a:xfrm>
              <a:custGeom>
                <a:avLst/>
                <a:gdLst/>
                <a:ahLst/>
                <a:cxnLst/>
                <a:rect l="l" t="t" r="r" b="b"/>
                <a:pathLst>
                  <a:path w="19741" h="71558" extrusionOk="0">
                    <a:moveTo>
                      <a:pt x="0" y="1"/>
                    </a:moveTo>
                    <a:lnTo>
                      <a:pt x="0" y="71557"/>
                    </a:lnTo>
                    <a:lnTo>
                      <a:pt x="8573" y="71557"/>
                    </a:lnTo>
                    <a:cubicBezTo>
                      <a:pt x="11013" y="71557"/>
                      <a:pt x="13061" y="69676"/>
                      <a:pt x="13299" y="67199"/>
                    </a:cubicBezTo>
                    <a:lnTo>
                      <a:pt x="19741" y="1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4410350" y="2451325"/>
                <a:ext cx="1710675" cy="145575"/>
              </a:xfrm>
              <a:custGeom>
                <a:avLst/>
                <a:gdLst/>
                <a:ahLst/>
                <a:cxnLst/>
                <a:rect l="l" t="t" r="r" b="b"/>
                <a:pathLst>
                  <a:path w="68427" h="5823" extrusionOk="0">
                    <a:moveTo>
                      <a:pt x="1311" y="0"/>
                    </a:moveTo>
                    <a:cubicBezTo>
                      <a:pt x="584" y="0"/>
                      <a:pt x="1" y="584"/>
                      <a:pt x="1" y="1310"/>
                    </a:cubicBezTo>
                    <a:lnTo>
                      <a:pt x="1" y="4525"/>
                    </a:lnTo>
                    <a:cubicBezTo>
                      <a:pt x="1" y="5239"/>
                      <a:pt x="584" y="5823"/>
                      <a:pt x="1311" y="5823"/>
                    </a:cubicBezTo>
                    <a:lnTo>
                      <a:pt x="67116" y="5823"/>
                    </a:lnTo>
                    <a:cubicBezTo>
                      <a:pt x="67843" y="5823"/>
                      <a:pt x="68426" y="5239"/>
                      <a:pt x="68426" y="4525"/>
                    </a:cubicBezTo>
                    <a:lnTo>
                      <a:pt x="68426" y="1310"/>
                    </a:lnTo>
                    <a:cubicBezTo>
                      <a:pt x="68426" y="584"/>
                      <a:pt x="67843" y="0"/>
                      <a:pt x="67116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4481200" y="2596875"/>
                <a:ext cx="1387400" cy="1788950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71558" extrusionOk="0">
                    <a:moveTo>
                      <a:pt x="1" y="1"/>
                    </a:moveTo>
                    <a:lnTo>
                      <a:pt x="536" y="6097"/>
                    </a:lnTo>
                    <a:lnTo>
                      <a:pt x="5966" y="67152"/>
                    </a:lnTo>
                    <a:cubicBezTo>
                      <a:pt x="6192" y="69640"/>
                      <a:pt x="8275" y="71557"/>
                      <a:pt x="10788" y="71557"/>
                    </a:cubicBezTo>
                    <a:lnTo>
                      <a:pt x="49138" y="71557"/>
                    </a:lnTo>
                    <a:lnTo>
                      <a:pt x="55341" y="1822"/>
                    </a:lnTo>
                    <a:lnTo>
                      <a:pt x="55496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4481186" y="2596861"/>
                <a:ext cx="1433878" cy="106321"/>
              </a:xfrm>
              <a:custGeom>
                <a:avLst/>
                <a:gdLst/>
                <a:ahLst/>
                <a:cxnLst/>
                <a:rect l="l" t="t" r="r" b="b"/>
                <a:pathLst>
                  <a:path w="55496" h="4252" extrusionOk="0">
                    <a:moveTo>
                      <a:pt x="1" y="1"/>
                    </a:moveTo>
                    <a:lnTo>
                      <a:pt x="405" y="4251"/>
                    </a:lnTo>
                    <a:lnTo>
                      <a:pt x="55246" y="2429"/>
                    </a:lnTo>
                    <a:lnTo>
                      <a:pt x="55496" y="1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5842075" y="4448000"/>
                <a:ext cx="74537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29815" h="3644" extrusionOk="0">
                    <a:moveTo>
                      <a:pt x="14731" y="0"/>
                    </a:moveTo>
                    <a:cubicBezTo>
                      <a:pt x="6585" y="0"/>
                      <a:pt x="1" y="817"/>
                      <a:pt x="1" y="1810"/>
                    </a:cubicBezTo>
                    <a:cubicBezTo>
                      <a:pt x="1" y="2810"/>
                      <a:pt x="6668" y="3632"/>
                      <a:pt x="14908" y="3644"/>
                    </a:cubicBezTo>
                    <a:cubicBezTo>
                      <a:pt x="23135" y="3644"/>
                      <a:pt x="29814" y="2834"/>
                      <a:pt x="29814" y="1822"/>
                    </a:cubicBezTo>
                    <a:cubicBezTo>
                      <a:pt x="29814" y="822"/>
                      <a:pt x="23135" y="0"/>
                      <a:pt x="14908" y="0"/>
                    </a:cubicBezTo>
                    <a:cubicBezTo>
                      <a:pt x="14849" y="0"/>
                      <a:pt x="14790" y="0"/>
                      <a:pt x="14731" y="0"/>
                    </a:cubicBez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5943000" y="3218375"/>
                <a:ext cx="199750" cy="174150"/>
              </a:xfrm>
              <a:custGeom>
                <a:avLst/>
                <a:gdLst/>
                <a:ahLst/>
                <a:cxnLst/>
                <a:rect l="l" t="t" r="r" b="b"/>
                <a:pathLst>
                  <a:path w="7990" h="6966" extrusionOk="0">
                    <a:moveTo>
                      <a:pt x="7263" y="1"/>
                    </a:moveTo>
                    <a:cubicBezTo>
                      <a:pt x="7263" y="1"/>
                      <a:pt x="4167" y="3025"/>
                      <a:pt x="2739" y="4037"/>
                    </a:cubicBezTo>
                    <a:cubicBezTo>
                      <a:pt x="2739" y="4037"/>
                      <a:pt x="1858" y="3823"/>
                      <a:pt x="0" y="3299"/>
                    </a:cubicBezTo>
                    <a:lnTo>
                      <a:pt x="0" y="6073"/>
                    </a:lnTo>
                    <a:cubicBezTo>
                      <a:pt x="1191" y="6549"/>
                      <a:pt x="2381" y="6942"/>
                      <a:pt x="3143" y="6966"/>
                    </a:cubicBezTo>
                    <a:cubicBezTo>
                      <a:pt x="3143" y="6966"/>
                      <a:pt x="5906" y="5299"/>
                      <a:pt x="7989" y="3108"/>
                    </a:cubicBezTo>
                    <a:lnTo>
                      <a:pt x="7263" y="1"/>
                    </a:ln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6050150" y="3652950"/>
                <a:ext cx="181300" cy="794475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31779" extrusionOk="0">
                    <a:moveTo>
                      <a:pt x="7251" y="1"/>
                    </a:moveTo>
                    <a:lnTo>
                      <a:pt x="1524" y="537"/>
                    </a:lnTo>
                    <a:lnTo>
                      <a:pt x="0" y="15491"/>
                    </a:lnTo>
                    <a:lnTo>
                      <a:pt x="1334" y="31779"/>
                    </a:lnTo>
                    <a:lnTo>
                      <a:pt x="3453" y="31779"/>
                    </a:lnTo>
                    <a:cubicBezTo>
                      <a:pt x="3965" y="26016"/>
                      <a:pt x="4775" y="20980"/>
                      <a:pt x="3810" y="17039"/>
                    </a:cubicBezTo>
                    <a:lnTo>
                      <a:pt x="7251" y="1"/>
                    </a:ln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5984675" y="4441450"/>
                <a:ext cx="1565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2299" extrusionOk="0">
                    <a:moveTo>
                      <a:pt x="3941" y="0"/>
                    </a:moveTo>
                    <a:cubicBezTo>
                      <a:pt x="2786" y="810"/>
                      <a:pt x="1572" y="298"/>
                      <a:pt x="786" y="822"/>
                    </a:cubicBezTo>
                    <a:cubicBezTo>
                      <a:pt x="0" y="1334"/>
                      <a:pt x="24" y="2298"/>
                      <a:pt x="24" y="2298"/>
                    </a:cubicBezTo>
                    <a:lnTo>
                      <a:pt x="6227" y="2298"/>
                    </a:lnTo>
                    <a:cubicBezTo>
                      <a:pt x="6227" y="2298"/>
                      <a:pt x="6263" y="1036"/>
                      <a:pt x="6263" y="667"/>
                    </a:cubicBezTo>
                    <a:cubicBezTo>
                      <a:pt x="6263" y="298"/>
                      <a:pt x="6144" y="120"/>
                      <a:pt x="6144" y="120"/>
                    </a:cubicBezTo>
                    <a:cubicBezTo>
                      <a:pt x="5716" y="157"/>
                      <a:pt x="5369" y="172"/>
                      <a:pt x="5089" y="172"/>
                    </a:cubicBezTo>
                    <a:cubicBezTo>
                      <a:pt x="4127" y="172"/>
                      <a:pt x="3941" y="0"/>
                      <a:pt x="3941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6197775" y="3647300"/>
                <a:ext cx="228925" cy="800750"/>
              </a:xfrm>
              <a:custGeom>
                <a:avLst/>
                <a:gdLst/>
                <a:ahLst/>
                <a:cxnLst/>
                <a:rect l="l" t="t" r="r" b="b"/>
                <a:pathLst>
                  <a:path w="9157" h="32030" extrusionOk="0">
                    <a:moveTo>
                      <a:pt x="5609" y="1"/>
                    </a:moveTo>
                    <a:lnTo>
                      <a:pt x="1" y="1322"/>
                    </a:lnTo>
                    <a:lnTo>
                      <a:pt x="1668" y="16705"/>
                    </a:lnTo>
                    <a:lnTo>
                      <a:pt x="7014" y="31766"/>
                    </a:lnTo>
                    <a:cubicBezTo>
                      <a:pt x="7358" y="31958"/>
                      <a:pt x="7729" y="32029"/>
                      <a:pt x="8116" y="32029"/>
                    </a:cubicBezTo>
                    <a:cubicBezTo>
                      <a:pt x="8453" y="32029"/>
                      <a:pt x="8802" y="31975"/>
                      <a:pt x="9157" y="31897"/>
                    </a:cubicBezTo>
                    <a:cubicBezTo>
                      <a:pt x="8752" y="27480"/>
                      <a:pt x="6835" y="18586"/>
                      <a:pt x="5609" y="16669"/>
                    </a:cubicBez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0D41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6274875" y="4441450"/>
                <a:ext cx="155400" cy="577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2311" extrusionOk="0">
                    <a:moveTo>
                      <a:pt x="3930" y="0"/>
                    </a:moveTo>
                    <a:cubicBezTo>
                      <a:pt x="2775" y="810"/>
                      <a:pt x="1572" y="310"/>
                      <a:pt x="786" y="822"/>
                    </a:cubicBezTo>
                    <a:cubicBezTo>
                      <a:pt x="1" y="1334"/>
                      <a:pt x="24" y="2310"/>
                      <a:pt x="24" y="2310"/>
                    </a:cubicBezTo>
                    <a:lnTo>
                      <a:pt x="6216" y="2310"/>
                    </a:lnTo>
                    <a:cubicBezTo>
                      <a:pt x="6216" y="2310"/>
                      <a:pt x="6216" y="1048"/>
                      <a:pt x="6216" y="679"/>
                    </a:cubicBezTo>
                    <a:cubicBezTo>
                      <a:pt x="6216" y="310"/>
                      <a:pt x="6073" y="131"/>
                      <a:pt x="6073" y="131"/>
                    </a:cubicBezTo>
                    <a:cubicBezTo>
                      <a:pt x="5669" y="164"/>
                      <a:pt x="5341" y="177"/>
                      <a:pt x="5073" y="177"/>
                    </a:cubicBezTo>
                    <a:cubicBezTo>
                      <a:pt x="4085" y="177"/>
                      <a:pt x="3930" y="0"/>
                      <a:pt x="3930" y="0"/>
                    </a:cubicBez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6071575" y="3196650"/>
                <a:ext cx="305125" cy="519150"/>
              </a:xfrm>
              <a:custGeom>
                <a:avLst/>
                <a:gdLst/>
                <a:ahLst/>
                <a:cxnLst/>
                <a:rect l="l" t="t" r="r" b="b"/>
                <a:pathLst>
                  <a:path w="12205" h="20766" extrusionOk="0">
                    <a:moveTo>
                      <a:pt x="7799" y="1"/>
                    </a:moveTo>
                    <a:lnTo>
                      <a:pt x="4966" y="489"/>
                    </a:lnTo>
                    <a:lnTo>
                      <a:pt x="4477" y="548"/>
                    </a:lnTo>
                    <a:lnTo>
                      <a:pt x="4299" y="572"/>
                    </a:lnTo>
                    <a:lnTo>
                      <a:pt x="2120" y="870"/>
                    </a:lnTo>
                    <a:lnTo>
                      <a:pt x="1" y="19324"/>
                    </a:lnTo>
                    <a:cubicBezTo>
                      <a:pt x="275" y="19777"/>
                      <a:pt x="1203" y="20134"/>
                      <a:pt x="2013" y="20325"/>
                    </a:cubicBezTo>
                    <a:cubicBezTo>
                      <a:pt x="2060" y="20348"/>
                      <a:pt x="2120" y="20360"/>
                      <a:pt x="2168" y="20372"/>
                    </a:cubicBezTo>
                    <a:cubicBezTo>
                      <a:pt x="2311" y="20396"/>
                      <a:pt x="2441" y="20420"/>
                      <a:pt x="2572" y="20444"/>
                    </a:cubicBezTo>
                    <a:cubicBezTo>
                      <a:pt x="3882" y="20670"/>
                      <a:pt x="5216" y="20765"/>
                      <a:pt x="6537" y="20765"/>
                    </a:cubicBezTo>
                    <a:cubicBezTo>
                      <a:pt x="6787" y="20765"/>
                      <a:pt x="7049" y="20741"/>
                      <a:pt x="7323" y="20706"/>
                    </a:cubicBezTo>
                    <a:cubicBezTo>
                      <a:pt x="7371" y="20706"/>
                      <a:pt x="7430" y="20694"/>
                      <a:pt x="7478" y="20694"/>
                    </a:cubicBezTo>
                    <a:cubicBezTo>
                      <a:pt x="8871" y="20491"/>
                      <a:pt x="10407" y="19884"/>
                      <a:pt x="11181" y="19110"/>
                    </a:cubicBezTo>
                    <a:lnTo>
                      <a:pt x="10061" y="14062"/>
                    </a:lnTo>
                    <a:lnTo>
                      <a:pt x="12205" y="1513"/>
                    </a:lnTo>
                    <a:lnTo>
                      <a:pt x="9335" y="536"/>
                    </a:lnTo>
                    <a:lnTo>
                      <a:pt x="9180" y="477"/>
                    </a:lnTo>
                    <a:lnTo>
                      <a:pt x="8526" y="251"/>
                    </a:lnTo>
                    <a:lnTo>
                      <a:pt x="7799" y="1"/>
                    </a:lnTo>
                    <a:close/>
                  </a:path>
                </a:pathLst>
              </a:custGeom>
              <a:solidFill>
                <a:srgbClr val="40B4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6126050" y="2985325"/>
                <a:ext cx="43775" cy="79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3180" extrusionOk="0">
                    <a:moveTo>
                      <a:pt x="763" y="0"/>
                    </a:moveTo>
                    <a:cubicBezTo>
                      <a:pt x="762" y="0"/>
                      <a:pt x="1" y="381"/>
                      <a:pt x="96" y="1679"/>
                    </a:cubicBezTo>
                    <a:cubicBezTo>
                      <a:pt x="179" y="2977"/>
                      <a:pt x="655" y="3179"/>
                      <a:pt x="655" y="3179"/>
                    </a:cubicBezTo>
                    <a:cubicBezTo>
                      <a:pt x="655" y="3179"/>
                      <a:pt x="1751" y="465"/>
                      <a:pt x="763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6203450" y="3139225"/>
                <a:ext cx="73250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088" extrusionOk="0">
                    <a:moveTo>
                      <a:pt x="1881" y="1"/>
                    </a:moveTo>
                    <a:cubicBezTo>
                      <a:pt x="1478" y="1"/>
                      <a:pt x="1046" y="49"/>
                      <a:pt x="715" y="95"/>
                    </a:cubicBezTo>
                    <a:cubicBezTo>
                      <a:pt x="393" y="143"/>
                      <a:pt x="167" y="190"/>
                      <a:pt x="167" y="190"/>
                    </a:cubicBezTo>
                    <a:lnTo>
                      <a:pt x="60" y="1798"/>
                    </a:lnTo>
                    <a:lnTo>
                      <a:pt x="0" y="2774"/>
                    </a:lnTo>
                    <a:cubicBezTo>
                      <a:pt x="242" y="3005"/>
                      <a:pt x="551" y="3087"/>
                      <a:pt x="867" y="3087"/>
                    </a:cubicBezTo>
                    <a:cubicBezTo>
                      <a:pt x="1643" y="3087"/>
                      <a:pt x="2465" y="2595"/>
                      <a:pt x="2465" y="2595"/>
                    </a:cubicBezTo>
                    <a:lnTo>
                      <a:pt x="2929" y="238"/>
                    </a:lnTo>
                    <a:cubicBezTo>
                      <a:pt x="2725" y="58"/>
                      <a:pt x="2320" y="1"/>
                      <a:pt x="1881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6204925" y="3141575"/>
                <a:ext cx="554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704" extrusionOk="0">
                    <a:moveTo>
                      <a:pt x="656" y="1"/>
                    </a:moveTo>
                    <a:cubicBezTo>
                      <a:pt x="334" y="49"/>
                      <a:pt x="108" y="96"/>
                      <a:pt x="108" y="96"/>
                    </a:cubicBezTo>
                    <a:lnTo>
                      <a:pt x="1" y="1704"/>
                    </a:lnTo>
                    <a:cubicBezTo>
                      <a:pt x="1108" y="1596"/>
                      <a:pt x="2215" y="215"/>
                      <a:pt x="2215" y="215"/>
                    </a:cubicBez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ED8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6106100" y="2927250"/>
                <a:ext cx="223275" cy="224800"/>
              </a:xfrm>
              <a:custGeom>
                <a:avLst/>
                <a:gdLst/>
                <a:ahLst/>
                <a:cxnLst/>
                <a:rect l="l" t="t" r="r" b="b"/>
                <a:pathLst>
                  <a:path w="8931" h="8992" extrusionOk="0">
                    <a:moveTo>
                      <a:pt x="1737" y="0"/>
                    </a:moveTo>
                    <a:cubicBezTo>
                      <a:pt x="1279" y="0"/>
                      <a:pt x="916" y="160"/>
                      <a:pt x="691" y="609"/>
                    </a:cubicBezTo>
                    <a:cubicBezTo>
                      <a:pt x="1" y="1966"/>
                      <a:pt x="1620" y="2990"/>
                      <a:pt x="1620" y="2990"/>
                    </a:cubicBezTo>
                    <a:cubicBezTo>
                      <a:pt x="1687" y="2982"/>
                      <a:pt x="1754" y="2978"/>
                      <a:pt x="1822" y="2978"/>
                    </a:cubicBezTo>
                    <a:cubicBezTo>
                      <a:pt x="3750" y="2978"/>
                      <a:pt x="5581" y="6193"/>
                      <a:pt x="5823" y="7217"/>
                    </a:cubicBezTo>
                    <a:cubicBezTo>
                      <a:pt x="6021" y="8063"/>
                      <a:pt x="6285" y="8992"/>
                      <a:pt x="6798" y="8992"/>
                    </a:cubicBezTo>
                    <a:cubicBezTo>
                      <a:pt x="6935" y="8992"/>
                      <a:pt x="7089" y="8926"/>
                      <a:pt x="7264" y="8776"/>
                    </a:cubicBezTo>
                    <a:cubicBezTo>
                      <a:pt x="8109" y="8062"/>
                      <a:pt x="8371" y="5883"/>
                      <a:pt x="8645" y="4264"/>
                    </a:cubicBezTo>
                    <a:cubicBezTo>
                      <a:pt x="8931" y="2657"/>
                      <a:pt x="8264" y="1430"/>
                      <a:pt x="5287" y="894"/>
                    </a:cubicBezTo>
                    <a:cubicBezTo>
                      <a:pt x="3972" y="655"/>
                      <a:pt x="2662" y="0"/>
                      <a:pt x="1737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6135575" y="2975700"/>
                <a:ext cx="173250" cy="192250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7690" extrusionOk="0">
                    <a:moveTo>
                      <a:pt x="3306" y="0"/>
                    </a:moveTo>
                    <a:cubicBezTo>
                      <a:pt x="2044" y="0"/>
                      <a:pt x="876" y="369"/>
                      <a:pt x="489" y="981"/>
                    </a:cubicBezTo>
                    <a:cubicBezTo>
                      <a:pt x="298" y="1278"/>
                      <a:pt x="179" y="1790"/>
                      <a:pt x="108" y="2409"/>
                    </a:cubicBezTo>
                    <a:cubicBezTo>
                      <a:pt x="108" y="2469"/>
                      <a:pt x="96" y="2528"/>
                      <a:pt x="96" y="2576"/>
                    </a:cubicBezTo>
                    <a:cubicBezTo>
                      <a:pt x="1" y="3588"/>
                      <a:pt x="12" y="4838"/>
                      <a:pt x="60" y="5862"/>
                    </a:cubicBezTo>
                    <a:cubicBezTo>
                      <a:pt x="105" y="6884"/>
                      <a:pt x="952" y="7689"/>
                      <a:pt x="1971" y="7689"/>
                    </a:cubicBezTo>
                    <a:cubicBezTo>
                      <a:pt x="2020" y="7689"/>
                      <a:pt x="2070" y="7688"/>
                      <a:pt x="2120" y="7684"/>
                    </a:cubicBezTo>
                    <a:cubicBezTo>
                      <a:pt x="3418" y="7600"/>
                      <a:pt x="5025" y="7410"/>
                      <a:pt x="5799" y="7029"/>
                    </a:cubicBezTo>
                    <a:cubicBezTo>
                      <a:pt x="6025" y="6910"/>
                      <a:pt x="6192" y="6779"/>
                      <a:pt x="6228" y="6624"/>
                    </a:cubicBezTo>
                    <a:cubicBezTo>
                      <a:pt x="6347" y="6279"/>
                      <a:pt x="6442" y="5779"/>
                      <a:pt x="6525" y="5243"/>
                    </a:cubicBezTo>
                    <a:cubicBezTo>
                      <a:pt x="6787" y="3624"/>
                      <a:pt x="6930" y="1564"/>
                      <a:pt x="6930" y="1564"/>
                    </a:cubicBezTo>
                    <a:cubicBezTo>
                      <a:pt x="6250" y="463"/>
                      <a:pt x="4720" y="0"/>
                      <a:pt x="3306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5"/>
              <p:cNvSpPr/>
              <p:nvPr/>
            </p:nvSpPr>
            <p:spPr>
              <a:xfrm>
                <a:off x="6121475" y="2960375"/>
                <a:ext cx="20285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8114" h="4547" extrusionOk="0">
                    <a:moveTo>
                      <a:pt x="4237" y="1"/>
                    </a:moveTo>
                    <a:cubicBezTo>
                      <a:pt x="2221" y="1"/>
                      <a:pt x="0" y="1141"/>
                      <a:pt x="1005" y="1665"/>
                    </a:cubicBezTo>
                    <a:cubicBezTo>
                      <a:pt x="1551" y="1955"/>
                      <a:pt x="2214" y="2042"/>
                      <a:pt x="2814" y="2042"/>
                    </a:cubicBezTo>
                    <a:cubicBezTo>
                      <a:pt x="3720" y="2042"/>
                      <a:pt x="4482" y="1844"/>
                      <a:pt x="4482" y="1844"/>
                    </a:cubicBezTo>
                    <a:cubicBezTo>
                      <a:pt x="4541" y="2451"/>
                      <a:pt x="5387" y="2546"/>
                      <a:pt x="5541" y="3058"/>
                    </a:cubicBezTo>
                    <a:cubicBezTo>
                      <a:pt x="5696" y="3582"/>
                      <a:pt x="5553" y="4499"/>
                      <a:pt x="5553" y="4499"/>
                    </a:cubicBezTo>
                    <a:lnTo>
                      <a:pt x="5994" y="4546"/>
                    </a:lnTo>
                    <a:cubicBezTo>
                      <a:pt x="6265" y="4261"/>
                      <a:pt x="6527" y="4175"/>
                      <a:pt x="6744" y="4175"/>
                    </a:cubicBezTo>
                    <a:cubicBezTo>
                      <a:pt x="7069" y="4175"/>
                      <a:pt x="7292" y="4368"/>
                      <a:pt x="7292" y="4368"/>
                    </a:cubicBezTo>
                    <a:cubicBezTo>
                      <a:pt x="7804" y="2856"/>
                      <a:pt x="8113" y="1963"/>
                      <a:pt x="6184" y="534"/>
                    </a:cubicBezTo>
                    <a:cubicBezTo>
                      <a:pt x="5671" y="151"/>
                      <a:pt x="4967" y="1"/>
                      <a:pt x="423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5"/>
              <p:cNvSpPr/>
              <p:nvPr/>
            </p:nvSpPr>
            <p:spPr>
              <a:xfrm>
                <a:off x="6265350" y="3106750"/>
                <a:ext cx="33375" cy="446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787" extrusionOk="0">
                    <a:moveTo>
                      <a:pt x="1334" y="1"/>
                    </a:moveTo>
                    <a:lnTo>
                      <a:pt x="120" y="632"/>
                    </a:lnTo>
                    <a:cubicBezTo>
                      <a:pt x="120" y="632"/>
                      <a:pt x="1" y="1430"/>
                      <a:pt x="608" y="1787"/>
                    </a:cubicBezTo>
                    <a:cubicBezTo>
                      <a:pt x="834" y="1668"/>
                      <a:pt x="1001" y="1537"/>
                      <a:pt x="1037" y="1382"/>
                    </a:cubicBezTo>
                    <a:cubicBezTo>
                      <a:pt x="1156" y="1037"/>
                      <a:pt x="1251" y="537"/>
                      <a:pt x="1334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5"/>
              <p:cNvSpPr/>
              <p:nvPr/>
            </p:nvSpPr>
            <p:spPr>
              <a:xfrm>
                <a:off x="6268325" y="3064325"/>
                <a:ext cx="48675" cy="58650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346" extrusionOk="0">
                    <a:moveTo>
                      <a:pt x="955" y="0"/>
                    </a:moveTo>
                    <a:cubicBezTo>
                      <a:pt x="533" y="0"/>
                      <a:pt x="120" y="388"/>
                      <a:pt x="120" y="388"/>
                    </a:cubicBezTo>
                    <a:lnTo>
                      <a:pt x="1" y="2329"/>
                    </a:lnTo>
                    <a:cubicBezTo>
                      <a:pt x="70" y="2340"/>
                      <a:pt x="138" y="2345"/>
                      <a:pt x="203" y="2345"/>
                    </a:cubicBezTo>
                    <a:cubicBezTo>
                      <a:pt x="1337" y="2345"/>
                      <a:pt x="1946" y="772"/>
                      <a:pt x="1418" y="210"/>
                    </a:cubicBezTo>
                    <a:cubicBezTo>
                      <a:pt x="1277" y="56"/>
                      <a:pt x="1115" y="0"/>
                      <a:pt x="955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5"/>
              <p:cNvSpPr/>
              <p:nvPr/>
            </p:nvSpPr>
            <p:spPr>
              <a:xfrm>
                <a:off x="5750100" y="2960900"/>
                <a:ext cx="301275" cy="649650"/>
              </a:xfrm>
              <a:custGeom>
                <a:avLst/>
                <a:gdLst/>
                <a:ahLst/>
                <a:cxnLst/>
                <a:rect l="l" t="t" r="r" b="b"/>
                <a:pathLst>
                  <a:path w="12051" h="25986" extrusionOk="0">
                    <a:moveTo>
                      <a:pt x="4859" y="1"/>
                    </a:moveTo>
                    <a:lnTo>
                      <a:pt x="1525" y="584"/>
                    </a:lnTo>
                    <a:lnTo>
                      <a:pt x="2608" y="6787"/>
                    </a:lnTo>
                    <a:cubicBezTo>
                      <a:pt x="2716" y="7430"/>
                      <a:pt x="2287" y="8038"/>
                      <a:pt x="1656" y="8145"/>
                    </a:cubicBezTo>
                    <a:lnTo>
                      <a:pt x="1596" y="8157"/>
                    </a:lnTo>
                    <a:cubicBezTo>
                      <a:pt x="632" y="8323"/>
                      <a:pt x="1" y="9228"/>
                      <a:pt x="168" y="10193"/>
                    </a:cubicBezTo>
                    <a:lnTo>
                      <a:pt x="882" y="14253"/>
                    </a:lnTo>
                    <a:lnTo>
                      <a:pt x="1430" y="17432"/>
                    </a:lnTo>
                    <a:lnTo>
                      <a:pt x="1775" y="19432"/>
                    </a:lnTo>
                    <a:lnTo>
                      <a:pt x="2739" y="25052"/>
                    </a:lnTo>
                    <a:cubicBezTo>
                      <a:pt x="2835" y="25595"/>
                      <a:pt x="3321" y="25985"/>
                      <a:pt x="3866" y="25985"/>
                    </a:cubicBezTo>
                    <a:cubicBezTo>
                      <a:pt x="3930" y="25985"/>
                      <a:pt x="3995" y="25980"/>
                      <a:pt x="4061" y="25968"/>
                    </a:cubicBezTo>
                    <a:lnTo>
                      <a:pt x="11014" y="24754"/>
                    </a:lnTo>
                    <a:cubicBezTo>
                      <a:pt x="11633" y="24647"/>
                      <a:pt x="12050" y="24063"/>
                      <a:pt x="11943" y="23444"/>
                    </a:cubicBezTo>
                    <a:lnTo>
                      <a:pt x="10979" y="17944"/>
                    </a:lnTo>
                    <a:lnTo>
                      <a:pt x="10609" y="15824"/>
                    </a:lnTo>
                    <a:lnTo>
                      <a:pt x="10038" y="12586"/>
                    </a:lnTo>
                    <a:lnTo>
                      <a:pt x="9335" y="8585"/>
                    </a:lnTo>
                    <a:cubicBezTo>
                      <a:pt x="9252" y="8109"/>
                      <a:pt x="8990" y="7704"/>
                      <a:pt x="8621" y="7442"/>
                    </a:cubicBezTo>
                    <a:cubicBezTo>
                      <a:pt x="8331" y="7246"/>
                      <a:pt x="7982" y="7130"/>
                      <a:pt x="7609" y="7130"/>
                    </a:cubicBezTo>
                    <a:cubicBezTo>
                      <a:pt x="7507" y="7130"/>
                      <a:pt x="7404" y="7139"/>
                      <a:pt x="7299" y="7157"/>
                    </a:cubicBezTo>
                    <a:cubicBezTo>
                      <a:pt x="7234" y="7168"/>
                      <a:pt x="7169" y="7173"/>
                      <a:pt x="7105" y="7173"/>
                    </a:cubicBezTo>
                    <a:cubicBezTo>
                      <a:pt x="6548" y="7173"/>
                      <a:pt x="6050" y="6770"/>
                      <a:pt x="5954" y="6204"/>
                    </a:cubicBezTo>
                    <a:lnTo>
                      <a:pt x="4859" y="1"/>
                    </a:lnTo>
                    <a:close/>
                  </a:path>
                </a:pathLst>
              </a:custGeom>
              <a:solidFill>
                <a:srgbClr val="FFFB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5"/>
              <p:cNvSpPr/>
              <p:nvPr/>
            </p:nvSpPr>
            <p:spPr>
              <a:xfrm>
                <a:off x="5772150" y="3275525"/>
                <a:ext cx="251825" cy="171175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6847" extrusionOk="0">
                    <a:moveTo>
                      <a:pt x="9156" y="1"/>
                    </a:moveTo>
                    <a:lnTo>
                      <a:pt x="0" y="1668"/>
                    </a:lnTo>
                    <a:lnTo>
                      <a:pt x="548" y="4847"/>
                    </a:lnTo>
                    <a:lnTo>
                      <a:pt x="893" y="6847"/>
                    </a:lnTo>
                    <a:lnTo>
                      <a:pt x="10073" y="5192"/>
                    </a:lnTo>
                    <a:lnTo>
                      <a:pt x="9727" y="3239"/>
                    </a:lnTo>
                    <a:lnTo>
                      <a:pt x="9156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5"/>
              <p:cNvSpPr/>
              <p:nvPr/>
            </p:nvSpPr>
            <p:spPr>
              <a:xfrm>
                <a:off x="5774825" y="3291300"/>
                <a:ext cx="245875" cy="138750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5550" extrusionOk="0">
                    <a:moveTo>
                      <a:pt x="9180" y="1"/>
                    </a:moveTo>
                    <a:lnTo>
                      <a:pt x="0" y="1715"/>
                    </a:lnTo>
                    <a:lnTo>
                      <a:pt x="441" y="4228"/>
                    </a:lnTo>
                    <a:lnTo>
                      <a:pt x="667" y="5549"/>
                    </a:lnTo>
                    <a:lnTo>
                      <a:pt x="9835" y="3894"/>
                    </a:lnTo>
                    <a:lnTo>
                      <a:pt x="9609" y="2573"/>
                    </a:lnTo>
                    <a:lnTo>
                      <a:pt x="9180" y="1"/>
                    </a:lnTo>
                    <a:close/>
                  </a:path>
                </a:pathLst>
              </a:custGeom>
              <a:solidFill>
                <a:srgbClr val="59D0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5"/>
              <p:cNvSpPr/>
              <p:nvPr/>
            </p:nvSpPr>
            <p:spPr>
              <a:xfrm>
                <a:off x="5788200" y="2960625"/>
                <a:ext cx="899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060" extrusionOk="0">
                    <a:moveTo>
                      <a:pt x="3335" y="0"/>
                    </a:moveTo>
                    <a:lnTo>
                      <a:pt x="1" y="595"/>
                    </a:lnTo>
                    <a:lnTo>
                      <a:pt x="251" y="2060"/>
                    </a:lnTo>
                    <a:cubicBezTo>
                      <a:pt x="1394" y="1988"/>
                      <a:pt x="2501" y="1786"/>
                      <a:pt x="3597" y="1464"/>
                    </a:cubicBezTo>
                    <a:lnTo>
                      <a:pt x="3335" y="0"/>
                    </a:lnTo>
                    <a:close/>
                  </a:path>
                </a:pathLst>
              </a:custGeom>
              <a:solidFill>
                <a:srgbClr val="ECE4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5"/>
              <p:cNvSpPr/>
              <p:nvPr/>
            </p:nvSpPr>
            <p:spPr>
              <a:xfrm>
                <a:off x="5774825" y="2936500"/>
                <a:ext cx="10687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2132" extrusionOk="0">
                    <a:moveTo>
                      <a:pt x="4024" y="1"/>
                    </a:moveTo>
                    <a:lnTo>
                      <a:pt x="0" y="703"/>
                    </a:lnTo>
                    <a:lnTo>
                      <a:pt x="250" y="2132"/>
                    </a:lnTo>
                    <a:cubicBezTo>
                      <a:pt x="1619" y="2084"/>
                      <a:pt x="2965" y="1846"/>
                      <a:pt x="4275" y="1417"/>
                    </a:cubicBezTo>
                    <a:lnTo>
                      <a:pt x="4024" y="1"/>
                    </a:lnTo>
                    <a:close/>
                  </a:path>
                </a:pathLst>
              </a:custGeom>
              <a:solidFill>
                <a:srgbClr val="43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5"/>
              <p:cNvSpPr/>
              <p:nvPr/>
            </p:nvSpPr>
            <p:spPr>
              <a:xfrm>
                <a:off x="5965625" y="3234450"/>
                <a:ext cx="442325" cy="275650"/>
              </a:xfrm>
              <a:custGeom>
                <a:avLst/>
                <a:gdLst/>
                <a:ahLst/>
                <a:cxnLst/>
                <a:rect l="l" t="t" r="r" b="b"/>
                <a:pathLst>
                  <a:path w="17693" h="11026" extrusionOk="0">
                    <a:moveTo>
                      <a:pt x="16455" y="1"/>
                    </a:moveTo>
                    <a:cubicBezTo>
                      <a:pt x="14157" y="1620"/>
                      <a:pt x="9466" y="7156"/>
                      <a:pt x="9466" y="7156"/>
                    </a:cubicBezTo>
                    <a:cubicBezTo>
                      <a:pt x="7727" y="7383"/>
                      <a:pt x="5263" y="8037"/>
                      <a:pt x="4239" y="8252"/>
                    </a:cubicBezTo>
                    <a:cubicBezTo>
                      <a:pt x="3215" y="8454"/>
                      <a:pt x="0" y="9276"/>
                      <a:pt x="0" y="9276"/>
                    </a:cubicBezTo>
                    <a:lnTo>
                      <a:pt x="417" y="11026"/>
                    </a:lnTo>
                    <a:lnTo>
                      <a:pt x="10335" y="9919"/>
                    </a:lnTo>
                    <a:cubicBezTo>
                      <a:pt x="10335" y="9919"/>
                      <a:pt x="15562" y="6644"/>
                      <a:pt x="16621" y="4335"/>
                    </a:cubicBezTo>
                    <a:cubicBezTo>
                      <a:pt x="17693" y="2037"/>
                      <a:pt x="16455" y="1"/>
                      <a:pt x="16455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5"/>
              <p:cNvSpPr/>
              <p:nvPr/>
            </p:nvSpPr>
            <p:spPr>
              <a:xfrm>
                <a:off x="5845825" y="3446175"/>
                <a:ext cx="1302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3631" extrusionOk="0">
                    <a:moveTo>
                      <a:pt x="3074" y="0"/>
                    </a:moveTo>
                    <a:cubicBezTo>
                      <a:pt x="2729" y="0"/>
                      <a:pt x="2383" y="61"/>
                      <a:pt x="2042" y="69"/>
                    </a:cubicBezTo>
                    <a:cubicBezTo>
                      <a:pt x="1518" y="92"/>
                      <a:pt x="1685" y="497"/>
                      <a:pt x="2161" y="604"/>
                    </a:cubicBezTo>
                    <a:cubicBezTo>
                      <a:pt x="2649" y="711"/>
                      <a:pt x="3173" y="759"/>
                      <a:pt x="3054" y="914"/>
                    </a:cubicBezTo>
                    <a:cubicBezTo>
                      <a:pt x="2947" y="1069"/>
                      <a:pt x="792" y="1366"/>
                      <a:pt x="387" y="1795"/>
                    </a:cubicBezTo>
                    <a:cubicBezTo>
                      <a:pt x="236" y="1955"/>
                      <a:pt x="421" y="2004"/>
                      <a:pt x="706" y="2004"/>
                    </a:cubicBezTo>
                    <a:cubicBezTo>
                      <a:pt x="1163" y="2004"/>
                      <a:pt x="1875" y="1878"/>
                      <a:pt x="1875" y="1878"/>
                    </a:cubicBezTo>
                    <a:lnTo>
                      <a:pt x="1875" y="1878"/>
                    </a:lnTo>
                    <a:cubicBezTo>
                      <a:pt x="1875" y="1878"/>
                      <a:pt x="101" y="2366"/>
                      <a:pt x="18" y="2700"/>
                    </a:cubicBezTo>
                    <a:cubicBezTo>
                      <a:pt x="0" y="2784"/>
                      <a:pt x="97" y="2816"/>
                      <a:pt x="254" y="2816"/>
                    </a:cubicBezTo>
                    <a:cubicBezTo>
                      <a:pt x="741" y="2816"/>
                      <a:pt x="1803" y="2510"/>
                      <a:pt x="1804" y="2509"/>
                    </a:cubicBezTo>
                    <a:lnTo>
                      <a:pt x="1804" y="2509"/>
                    </a:lnTo>
                    <a:cubicBezTo>
                      <a:pt x="1802" y="2510"/>
                      <a:pt x="446" y="2914"/>
                      <a:pt x="553" y="3200"/>
                    </a:cubicBezTo>
                    <a:cubicBezTo>
                      <a:pt x="574" y="3253"/>
                      <a:pt x="658" y="3275"/>
                      <a:pt x="780" y="3275"/>
                    </a:cubicBezTo>
                    <a:cubicBezTo>
                      <a:pt x="1147" y="3275"/>
                      <a:pt x="1866" y="3078"/>
                      <a:pt x="2268" y="2962"/>
                    </a:cubicBezTo>
                    <a:lnTo>
                      <a:pt x="2268" y="2962"/>
                    </a:lnTo>
                    <a:cubicBezTo>
                      <a:pt x="2267" y="2962"/>
                      <a:pt x="946" y="3390"/>
                      <a:pt x="1137" y="3569"/>
                    </a:cubicBezTo>
                    <a:cubicBezTo>
                      <a:pt x="1185" y="3610"/>
                      <a:pt x="1315" y="3631"/>
                      <a:pt x="1503" y="3631"/>
                    </a:cubicBezTo>
                    <a:cubicBezTo>
                      <a:pt x="2294" y="3631"/>
                      <a:pt x="4112" y="3269"/>
                      <a:pt x="5209" y="2557"/>
                    </a:cubicBezTo>
                    <a:cubicBezTo>
                      <a:pt x="5161" y="1962"/>
                      <a:pt x="4959" y="1402"/>
                      <a:pt x="4792" y="807"/>
                    </a:cubicBezTo>
                    <a:cubicBezTo>
                      <a:pt x="4792" y="807"/>
                      <a:pt x="4185" y="247"/>
                      <a:pt x="3661" y="80"/>
                    </a:cubicBezTo>
                    <a:cubicBezTo>
                      <a:pt x="3466" y="20"/>
                      <a:pt x="3270" y="0"/>
                      <a:pt x="3074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5"/>
              <p:cNvSpPr/>
              <p:nvPr/>
            </p:nvSpPr>
            <p:spPr>
              <a:xfrm>
                <a:off x="3710575" y="4454250"/>
                <a:ext cx="1097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43887" h="3287" extrusionOk="0">
                    <a:moveTo>
                      <a:pt x="21944" y="0"/>
                    </a:moveTo>
                    <a:cubicBezTo>
                      <a:pt x="9835" y="0"/>
                      <a:pt x="0" y="739"/>
                      <a:pt x="0" y="1644"/>
                    </a:cubicBezTo>
                    <a:cubicBezTo>
                      <a:pt x="0" y="2560"/>
                      <a:pt x="9835" y="3287"/>
                      <a:pt x="21944" y="3287"/>
                    </a:cubicBezTo>
                    <a:cubicBezTo>
                      <a:pt x="34064" y="3287"/>
                      <a:pt x="43887" y="2560"/>
                      <a:pt x="43887" y="1644"/>
                    </a:cubicBezTo>
                    <a:cubicBezTo>
                      <a:pt x="43887" y="739"/>
                      <a:pt x="34064" y="0"/>
                      <a:pt x="21944" y="0"/>
                    </a:cubicBezTo>
                    <a:close/>
                  </a:path>
                </a:pathLst>
              </a:custGeom>
              <a:solidFill>
                <a:srgbClr val="FFD1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5"/>
              <p:cNvSpPr/>
              <p:nvPr/>
            </p:nvSpPr>
            <p:spPr>
              <a:xfrm>
                <a:off x="4400550" y="2456675"/>
                <a:ext cx="317900" cy="30097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12039" extrusionOk="0">
                    <a:moveTo>
                      <a:pt x="12656" y="1"/>
                    </a:moveTo>
                    <a:lnTo>
                      <a:pt x="0" y="72"/>
                    </a:lnTo>
                    <a:lnTo>
                      <a:pt x="60" y="10835"/>
                    </a:lnTo>
                    <a:cubicBezTo>
                      <a:pt x="60" y="11507"/>
                      <a:pt x="2832" y="12038"/>
                      <a:pt x="6279" y="12038"/>
                    </a:cubicBezTo>
                    <a:cubicBezTo>
                      <a:pt x="6317" y="12038"/>
                      <a:pt x="6355" y="12038"/>
                      <a:pt x="6394" y="12038"/>
                    </a:cubicBezTo>
                    <a:cubicBezTo>
                      <a:pt x="9882" y="12014"/>
                      <a:pt x="12716" y="11443"/>
                      <a:pt x="12716" y="10764"/>
                    </a:cubicBezTo>
                    <a:lnTo>
                      <a:pt x="1265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5"/>
              <p:cNvSpPr/>
              <p:nvPr/>
            </p:nvSpPr>
            <p:spPr>
              <a:xfrm>
                <a:off x="4400550" y="2426625"/>
                <a:ext cx="3164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2478" extrusionOk="0">
                    <a:moveTo>
                      <a:pt x="6436" y="0"/>
                    </a:moveTo>
                    <a:cubicBezTo>
                      <a:pt x="6398" y="0"/>
                      <a:pt x="6360" y="0"/>
                      <a:pt x="6322" y="0"/>
                    </a:cubicBezTo>
                    <a:cubicBezTo>
                      <a:pt x="2822" y="24"/>
                      <a:pt x="0" y="596"/>
                      <a:pt x="0" y="1274"/>
                    </a:cubicBezTo>
                    <a:cubicBezTo>
                      <a:pt x="0" y="1950"/>
                      <a:pt x="2713" y="2478"/>
                      <a:pt x="6110" y="2478"/>
                    </a:cubicBezTo>
                    <a:cubicBezTo>
                      <a:pt x="6184" y="2478"/>
                      <a:pt x="6259" y="2477"/>
                      <a:pt x="6334" y="2477"/>
                    </a:cubicBezTo>
                    <a:cubicBezTo>
                      <a:pt x="9823" y="2465"/>
                      <a:pt x="12656" y="1893"/>
                      <a:pt x="12656" y="1203"/>
                    </a:cubicBezTo>
                    <a:cubicBezTo>
                      <a:pt x="12645" y="532"/>
                      <a:pt x="9872" y="0"/>
                      <a:pt x="6436" y="0"/>
                    </a:cubicBez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5"/>
              <p:cNvSpPr/>
              <p:nvPr/>
            </p:nvSpPr>
            <p:spPr>
              <a:xfrm>
                <a:off x="4485375" y="2446850"/>
                <a:ext cx="146775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871" extrusionOk="0">
                    <a:moveTo>
                      <a:pt x="3073" y="0"/>
                    </a:moveTo>
                    <a:cubicBezTo>
                      <a:pt x="3025" y="0"/>
                      <a:pt x="2977" y="1"/>
                      <a:pt x="2929" y="1"/>
                    </a:cubicBezTo>
                    <a:cubicBezTo>
                      <a:pt x="1310" y="13"/>
                      <a:pt x="0" y="215"/>
                      <a:pt x="0" y="453"/>
                    </a:cubicBezTo>
                    <a:cubicBezTo>
                      <a:pt x="0" y="684"/>
                      <a:pt x="1233" y="871"/>
                      <a:pt x="2786" y="871"/>
                    </a:cubicBezTo>
                    <a:cubicBezTo>
                      <a:pt x="2833" y="871"/>
                      <a:pt x="2881" y="870"/>
                      <a:pt x="2929" y="870"/>
                    </a:cubicBezTo>
                    <a:cubicBezTo>
                      <a:pt x="4560" y="858"/>
                      <a:pt x="5870" y="656"/>
                      <a:pt x="5870" y="418"/>
                    </a:cubicBezTo>
                    <a:cubicBezTo>
                      <a:pt x="5870" y="187"/>
                      <a:pt x="4626" y="0"/>
                      <a:pt x="3073" y="0"/>
                    </a:cubicBezTo>
                    <a:close/>
                  </a:path>
                </a:pathLst>
              </a:custGeom>
              <a:solidFill>
                <a:srgbClr val="40B4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5"/>
              <p:cNvSpPr/>
              <p:nvPr/>
            </p:nvSpPr>
            <p:spPr>
              <a:xfrm>
                <a:off x="4207350" y="2971625"/>
                <a:ext cx="180700" cy="791800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31672" extrusionOk="0">
                    <a:moveTo>
                      <a:pt x="1" y="1"/>
                    </a:moveTo>
                    <a:lnTo>
                      <a:pt x="3430" y="16979"/>
                    </a:lnTo>
                    <a:cubicBezTo>
                      <a:pt x="2454" y="20908"/>
                      <a:pt x="3263" y="25932"/>
                      <a:pt x="3763" y="31671"/>
                    </a:cubicBezTo>
                    <a:lnTo>
                      <a:pt x="5883" y="31671"/>
                    </a:lnTo>
                    <a:lnTo>
                      <a:pt x="7228" y="15431"/>
                    </a:lnTo>
                    <a:lnTo>
                      <a:pt x="5716" y="5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5"/>
              <p:cNvSpPr/>
              <p:nvPr/>
            </p:nvSpPr>
            <p:spPr>
              <a:xfrm>
                <a:off x="4296650" y="3757425"/>
                <a:ext cx="1563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2299" extrusionOk="0">
                    <a:moveTo>
                      <a:pt x="2322" y="1"/>
                    </a:moveTo>
                    <a:cubicBezTo>
                      <a:pt x="2322" y="1"/>
                      <a:pt x="2137" y="172"/>
                      <a:pt x="1180" y="172"/>
                    </a:cubicBezTo>
                    <a:cubicBezTo>
                      <a:pt x="901" y="172"/>
                      <a:pt x="556" y="158"/>
                      <a:pt x="132" y="120"/>
                    </a:cubicBezTo>
                    <a:cubicBezTo>
                      <a:pt x="132" y="120"/>
                      <a:pt x="1" y="299"/>
                      <a:pt x="1" y="668"/>
                    </a:cubicBezTo>
                    <a:cubicBezTo>
                      <a:pt x="1" y="1025"/>
                      <a:pt x="36" y="2299"/>
                      <a:pt x="36" y="2299"/>
                    </a:cubicBezTo>
                    <a:lnTo>
                      <a:pt x="6228" y="2299"/>
                    </a:lnTo>
                    <a:cubicBezTo>
                      <a:pt x="6228" y="2299"/>
                      <a:pt x="6252" y="1334"/>
                      <a:pt x="5466" y="823"/>
                    </a:cubicBezTo>
                    <a:cubicBezTo>
                      <a:pt x="4680" y="311"/>
                      <a:pt x="3477" y="811"/>
                      <a:pt x="2322" y="1"/>
                    </a:cubicBezTo>
                    <a:close/>
                  </a:path>
                </a:pathLst>
              </a:custGeom>
              <a:solidFill>
                <a:srgbClr val="40B4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5"/>
              <p:cNvSpPr/>
              <p:nvPr/>
            </p:nvSpPr>
            <p:spPr>
              <a:xfrm>
                <a:off x="4044550" y="2965675"/>
                <a:ext cx="228625" cy="798200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31928" extrusionOk="0">
                    <a:moveTo>
                      <a:pt x="3560" y="0"/>
                    </a:moveTo>
                    <a:lnTo>
                      <a:pt x="3548" y="16622"/>
                    </a:lnTo>
                    <a:cubicBezTo>
                      <a:pt x="2334" y="18527"/>
                      <a:pt x="405" y="27385"/>
                      <a:pt x="0" y="31790"/>
                    </a:cubicBezTo>
                    <a:cubicBezTo>
                      <a:pt x="364" y="31870"/>
                      <a:pt x="722" y="31927"/>
                      <a:pt x="1066" y="31927"/>
                    </a:cubicBezTo>
                    <a:cubicBezTo>
                      <a:pt x="1445" y="31927"/>
                      <a:pt x="1807" y="31858"/>
                      <a:pt x="2143" y="31671"/>
                    </a:cubicBezTo>
                    <a:lnTo>
                      <a:pt x="7477" y="16657"/>
                    </a:lnTo>
                    <a:lnTo>
                      <a:pt x="9144" y="1334"/>
                    </a:lnTo>
                    <a:lnTo>
                      <a:pt x="3560" y="0"/>
                    </a:lnTo>
                    <a:close/>
                  </a:path>
                </a:pathLst>
              </a:custGeom>
              <a:solidFill>
                <a:srgbClr val="9FE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5"/>
              <p:cNvSpPr/>
              <p:nvPr/>
            </p:nvSpPr>
            <p:spPr>
              <a:xfrm>
                <a:off x="4040975" y="3757425"/>
                <a:ext cx="1551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2299" extrusionOk="0">
                    <a:moveTo>
                      <a:pt x="2286" y="1"/>
                    </a:moveTo>
                    <a:cubicBezTo>
                      <a:pt x="2286" y="1"/>
                      <a:pt x="2136" y="172"/>
                      <a:pt x="1190" y="172"/>
                    </a:cubicBezTo>
                    <a:cubicBezTo>
                      <a:pt x="914" y="172"/>
                      <a:pt x="571" y="158"/>
                      <a:pt x="143" y="120"/>
                    </a:cubicBezTo>
                    <a:cubicBezTo>
                      <a:pt x="143" y="120"/>
                      <a:pt x="0" y="311"/>
                      <a:pt x="0" y="680"/>
                    </a:cubicBezTo>
                    <a:lnTo>
                      <a:pt x="0" y="2299"/>
                    </a:lnTo>
                    <a:lnTo>
                      <a:pt x="6180" y="2299"/>
                    </a:lnTo>
                    <a:cubicBezTo>
                      <a:pt x="6180" y="2299"/>
                      <a:pt x="6203" y="1334"/>
                      <a:pt x="5418" y="823"/>
                    </a:cubicBezTo>
                    <a:cubicBezTo>
                      <a:pt x="4644" y="311"/>
                      <a:pt x="3429" y="811"/>
                      <a:pt x="2286" y="1"/>
                    </a:cubicBezTo>
                    <a:close/>
                  </a:path>
                </a:pathLst>
              </a:custGeom>
              <a:solidFill>
                <a:srgbClr val="40B4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5"/>
              <p:cNvSpPr/>
              <p:nvPr/>
            </p:nvSpPr>
            <p:spPr>
              <a:xfrm>
                <a:off x="4113600" y="2504900"/>
                <a:ext cx="259275" cy="526950"/>
              </a:xfrm>
              <a:custGeom>
                <a:avLst/>
                <a:gdLst/>
                <a:ahLst/>
                <a:cxnLst/>
                <a:rect l="l" t="t" r="r" b="b"/>
                <a:pathLst>
                  <a:path w="10371" h="21078" extrusionOk="0">
                    <a:moveTo>
                      <a:pt x="4370" y="1"/>
                    </a:moveTo>
                    <a:lnTo>
                      <a:pt x="2370" y="1001"/>
                    </a:lnTo>
                    <a:lnTo>
                      <a:pt x="1739" y="1322"/>
                    </a:lnTo>
                    <a:lnTo>
                      <a:pt x="1441" y="1465"/>
                    </a:lnTo>
                    <a:lnTo>
                      <a:pt x="0" y="2191"/>
                    </a:lnTo>
                    <a:lnTo>
                      <a:pt x="2132" y="10168"/>
                    </a:lnTo>
                    <a:lnTo>
                      <a:pt x="417" y="19682"/>
                    </a:lnTo>
                    <a:cubicBezTo>
                      <a:pt x="417" y="19682"/>
                      <a:pt x="2504" y="21077"/>
                      <a:pt x="5779" y="21077"/>
                    </a:cubicBezTo>
                    <a:cubicBezTo>
                      <a:pt x="7011" y="21077"/>
                      <a:pt x="8410" y="20880"/>
                      <a:pt x="9930" y="20336"/>
                    </a:cubicBezTo>
                    <a:lnTo>
                      <a:pt x="9883" y="8823"/>
                    </a:lnTo>
                    <a:lnTo>
                      <a:pt x="9883" y="8621"/>
                    </a:lnTo>
                    <a:cubicBezTo>
                      <a:pt x="9894" y="8597"/>
                      <a:pt x="9918" y="8573"/>
                      <a:pt x="9930" y="8549"/>
                    </a:cubicBezTo>
                    <a:cubicBezTo>
                      <a:pt x="10180" y="8216"/>
                      <a:pt x="10371" y="7775"/>
                      <a:pt x="10359" y="7204"/>
                    </a:cubicBezTo>
                    <a:cubicBezTo>
                      <a:pt x="10347" y="6573"/>
                      <a:pt x="10097" y="5847"/>
                      <a:pt x="9799" y="5204"/>
                    </a:cubicBezTo>
                    <a:cubicBezTo>
                      <a:pt x="9633" y="3584"/>
                      <a:pt x="9502" y="2001"/>
                      <a:pt x="9692" y="691"/>
                    </a:cubicBezTo>
                    <a:lnTo>
                      <a:pt x="9263" y="632"/>
                    </a:lnTo>
                    <a:lnTo>
                      <a:pt x="8942" y="596"/>
                    </a:lnTo>
                    <a:lnTo>
                      <a:pt x="8382" y="513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5"/>
              <p:cNvSpPr/>
              <p:nvPr/>
            </p:nvSpPr>
            <p:spPr>
              <a:xfrm>
                <a:off x="4217475" y="2718625"/>
                <a:ext cx="1444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691" extrusionOk="0">
                    <a:moveTo>
                      <a:pt x="5775" y="0"/>
                    </a:moveTo>
                    <a:cubicBezTo>
                      <a:pt x="5330" y="132"/>
                      <a:pt x="4098" y="441"/>
                      <a:pt x="2490" y="441"/>
                    </a:cubicBezTo>
                    <a:cubicBezTo>
                      <a:pt x="1774" y="441"/>
                      <a:pt x="984" y="380"/>
                      <a:pt x="155" y="215"/>
                    </a:cubicBezTo>
                    <a:cubicBezTo>
                      <a:pt x="149" y="213"/>
                      <a:pt x="143" y="213"/>
                      <a:pt x="137" y="213"/>
                    </a:cubicBezTo>
                    <a:cubicBezTo>
                      <a:pt x="82" y="213"/>
                      <a:pt x="23" y="256"/>
                      <a:pt x="13" y="310"/>
                    </a:cubicBezTo>
                    <a:cubicBezTo>
                      <a:pt x="1" y="381"/>
                      <a:pt x="48" y="441"/>
                      <a:pt x="108" y="453"/>
                    </a:cubicBezTo>
                    <a:cubicBezTo>
                      <a:pt x="953" y="619"/>
                      <a:pt x="1751" y="691"/>
                      <a:pt x="2477" y="691"/>
                    </a:cubicBezTo>
                    <a:cubicBezTo>
                      <a:pt x="4001" y="691"/>
                      <a:pt x="5204" y="417"/>
                      <a:pt x="5728" y="274"/>
                    </a:cubicBezTo>
                    <a:lnTo>
                      <a:pt x="5728" y="72"/>
                    </a:lnTo>
                    <a:cubicBezTo>
                      <a:pt x="5739" y="48"/>
                      <a:pt x="5763" y="24"/>
                      <a:pt x="5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5"/>
              <p:cNvSpPr/>
              <p:nvPr/>
            </p:nvSpPr>
            <p:spPr>
              <a:xfrm>
                <a:off x="4206175" y="2464450"/>
                <a:ext cx="64025" cy="722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890" extrusionOk="0">
                    <a:moveTo>
                      <a:pt x="458" y="0"/>
                    </a:moveTo>
                    <a:cubicBezTo>
                      <a:pt x="270" y="0"/>
                      <a:pt x="110" y="33"/>
                      <a:pt x="0" y="118"/>
                    </a:cubicBezTo>
                    <a:lnTo>
                      <a:pt x="274" y="2523"/>
                    </a:lnTo>
                    <a:cubicBezTo>
                      <a:pt x="274" y="2523"/>
                      <a:pt x="973" y="2890"/>
                      <a:pt x="1672" y="2890"/>
                    </a:cubicBezTo>
                    <a:cubicBezTo>
                      <a:pt x="1990" y="2890"/>
                      <a:pt x="2307" y="2814"/>
                      <a:pt x="2560" y="2595"/>
                    </a:cubicBezTo>
                    <a:lnTo>
                      <a:pt x="2548" y="1904"/>
                    </a:lnTo>
                    <a:lnTo>
                      <a:pt x="2524" y="404"/>
                    </a:lnTo>
                    <a:cubicBezTo>
                      <a:pt x="2524" y="404"/>
                      <a:pt x="2310" y="345"/>
                      <a:pt x="2012" y="285"/>
                    </a:cubicBezTo>
                    <a:cubicBezTo>
                      <a:pt x="1563" y="200"/>
                      <a:pt x="925" y="0"/>
                      <a:pt x="458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5"/>
              <p:cNvSpPr/>
              <p:nvPr/>
            </p:nvSpPr>
            <p:spPr>
              <a:xfrm>
                <a:off x="4220150" y="2471575"/>
                <a:ext cx="4975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620" extrusionOk="0">
                    <a:moveTo>
                      <a:pt x="1453" y="0"/>
                    </a:moveTo>
                    <a:lnTo>
                      <a:pt x="1" y="119"/>
                    </a:lnTo>
                    <a:cubicBezTo>
                      <a:pt x="1" y="119"/>
                      <a:pt x="953" y="1465"/>
                      <a:pt x="1989" y="1619"/>
                    </a:cubicBezTo>
                    <a:lnTo>
                      <a:pt x="1965" y="119"/>
                    </a:lnTo>
                    <a:cubicBezTo>
                      <a:pt x="1965" y="119"/>
                      <a:pt x="1751" y="60"/>
                      <a:pt x="1453" y="0"/>
                    </a:cubicBezTo>
                    <a:close/>
                  </a:path>
                </a:pathLst>
              </a:custGeom>
              <a:solidFill>
                <a:srgbClr val="ED8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5"/>
              <p:cNvSpPr/>
              <p:nvPr/>
            </p:nvSpPr>
            <p:spPr>
              <a:xfrm>
                <a:off x="4178475" y="2317375"/>
                <a:ext cx="180125" cy="174775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991" extrusionOk="0">
                    <a:moveTo>
                      <a:pt x="5895" y="1"/>
                    </a:moveTo>
                    <a:lnTo>
                      <a:pt x="668" y="977"/>
                    </a:lnTo>
                    <a:cubicBezTo>
                      <a:pt x="168" y="1346"/>
                      <a:pt x="13" y="2156"/>
                      <a:pt x="1" y="3025"/>
                    </a:cubicBezTo>
                    <a:cubicBezTo>
                      <a:pt x="1" y="3751"/>
                      <a:pt x="108" y="4513"/>
                      <a:pt x="215" y="5073"/>
                    </a:cubicBezTo>
                    <a:cubicBezTo>
                      <a:pt x="311" y="5608"/>
                      <a:pt x="406" y="5966"/>
                      <a:pt x="406" y="5966"/>
                    </a:cubicBezTo>
                    <a:cubicBezTo>
                      <a:pt x="406" y="5966"/>
                      <a:pt x="489" y="6025"/>
                      <a:pt x="620" y="6097"/>
                    </a:cubicBezTo>
                    <a:cubicBezTo>
                      <a:pt x="1110" y="6367"/>
                      <a:pt x="2378" y="6990"/>
                      <a:pt x="3703" y="6990"/>
                    </a:cubicBezTo>
                    <a:cubicBezTo>
                      <a:pt x="4246" y="6990"/>
                      <a:pt x="4799" y="6886"/>
                      <a:pt x="5311" y="6609"/>
                    </a:cubicBezTo>
                    <a:cubicBezTo>
                      <a:pt x="7204" y="5573"/>
                      <a:pt x="6180" y="1132"/>
                      <a:pt x="5942" y="179"/>
                    </a:cubicBezTo>
                    <a:cubicBezTo>
                      <a:pt x="5906" y="60"/>
                      <a:pt x="5895" y="1"/>
                      <a:pt x="5895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5"/>
              <p:cNvSpPr/>
              <p:nvPr/>
            </p:nvSpPr>
            <p:spPr>
              <a:xfrm>
                <a:off x="4021625" y="2255675"/>
                <a:ext cx="324475" cy="290125"/>
              </a:xfrm>
              <a:custGeom>
                <a:avLst/>
                <a:gdLst/>
                <a:ahLst/>
                <a:cxnLst/>
                <a:rect l="l" t="t" r="r" b="b"/>
                <a:pathLst>
                  <a:path w="12979" h="11605" extrusionOk="0">
                    <a:moveTo>
                      <a:pt x="3588" y="0"/>
                    </a:moveTo>
                    <a:cubicBezTo>
                      <a:pt x="3540" y="0"/>
                      <a:pt x="3491" y="2"/>
                      <a:pt x="3441" y="4"/>
                    </a:cubicBezTo>
                    <a:cubicBezTo>
                      <a:pt x="1489" y="99"/>
                      <a:pt x="0" y="3755"/>
                      <a:pt x="1786" y="5969"/>
                    </a:cubicBezTo>
                    <a:cubicBezTo>
                      <a:pt x="3543" y="8174"/>
                      <a:pt x="4133" y="11232"/>
                      <a:pt x="1344" y="11232"/>
                    </a:cubicBezTo>
                    <a:cubicBezTo>
                      <a:pt x="1317" y="11232"/>
                      <a:pt x="1290" y="11232"/>
                      <a:pt x="1262" y="11232"/>
                    </a:cubicBezTo>
                    <a:lnTo>
                      <a:pt x="1262" y="11232"/>
                    </a:lnTo>
                    <a:cubicBezTo>
                      <a:pt x="1262" y="11232"/>
                      <a:pt x="1927" y="11604"/>
                      <a:pt x="2715" y="11604"/>
                    </a:cubicBezTo>
                    <a:cubicBezTo>
                      <a:pt x="3410" y="11604"/>
                      <a:pt x="4202" y="11314"/>
                      <a:pt x="4715" y="10220"/>
                    </a:cubicBezTo>
                    <a:cubicBezTo>
                      <a:pt x="5061" y="9493"/>
                      <a:pt x="5287" y="8410"/>
                      <a:pt x="5442" y="7267"/>
                    </a:cubicBezTo>
                    <a:cubicBezTo>
                      <a:pt x="5739" y="7886"/>
                      <a:pt x="6180" y="8398"/>
                      <a:pt x="6799" y="8517"/>
                    </a:cubicBezTo>
                    <a:cubicBezTo>
                      <a:pt x="6835" y="8529"/>
                      <a:pt x="6858" y="8541"/>
                      <a:pt x="6894" y="8565"/>
                    </a:cubicBezTo>
                    <a:cubicBezTo>
                      <a:pt x="7251" y="8172"/>
                      <a:pt x="6918" y="7684"/>
                      <a:pt x="6918" y="7684"/>
                    </a:cubicBezTo>
                    <a:lnTo>
                      <a:pt x="6715" y="7612"/>
                    </a:lnTo>
                    <a:cubicBezTo>
                      <a:pt x="6644" y="7041"/>
                      <a:pt x="6596" y="6267"/>
                      <a:pt x="6668" y="5540"/>
                    </a:cubicBezTo>
                    <a:lnTo>
                      <a:pt x="6668" y="5540"/>
                    </a:lnTo>
                    <a:cubicBezTo>
                      <a:pt x="6966" y="5683"/>
                      <a:pt x="7180" y="5993"/>
                      <a:pt x="7323" y="6171"/>
                    </a:cubicBezTo>
                    <a:cubicBezTo>
                      <a:pt x="7323" y="6171"/>
                      <a:pt x="7549" y="7398"/>
                      <a:pt x="7847" y="7957"/>
                    </a:cubicBezTo>
                    <a:cubicBezTo>
                      <a:pt x="8046" y="8318"/>
                      <a:pt x="8240" y="8382"/>
                      <a:pt x="8353" y="8382"/>
                    </a:cubicBezTo>
                    <a:cubicBezTo>
                      <a:pt x="8416" y="8382"/>
                      <a:pt x="8454" y="8362"/>
                      <a:pt x="8454" y="8362"/>
                    </a:cubicBezTo>
                    <a:cubicBezTo>
                      <a:pt x="8073" y="8327"/>
                      <a:pt x="7858" y="7576"/>
                      <a:pt x="7978" y="6636"/>
                    </a:cubicBezTo>
                    <a:cubicBezTo>
                      <a:pt x="8085" y="5790"/>
                      <a:pt x="7918" y="4278"/>
                      <a:pt x="7894" y="4005"/>
                    </a:cubicBezTo>
                    <a:cubicBezTo>
                      <a:pt x="7894" y="3993"/>
                      <a:pt x="7882" y="3981"/>
                      <a:pt x="7882" y="3981"/>
                    </a:cubicBezTo>
                    <a:cubicBezTo>
                      <a:pt x="7882" y="3969"/>
                      <a:pt x="7882" y="3969"/>
                      <a:pt x="7882" y="3969"/>
                    </a:cubicBezTo>
                    <a:cubicBezTo>
                      <a:pt x="7870" y="3755"/>
                      <a:pt x="7847" y="3624"/>
                      <a:pt x="7847" y="3624"/>
                    </a:cubicBezTo>
                    <a:lnTo>
                      <a:pt x="7847" y="3624"/>
                    </a:lnTo>
                    <a:cubicBezTo>
                      <a:pt x="7998" y="3642"/>
                      <a:pt x="8155" y="3651"/>
                      <a:pt x="8314" y="3651"/>
                    </a:cubicBezTo>
                    <a:cubicBezTo>
                      <a:pt x="8868" y="3651"/>
                      <a:pt x="9459" y="3548"/>
                      <a:pt x="10014" y="3409"/>
                    </a:cubicBezTo>
                    <a:cubicBezTo>
                      <a:pt x="10668" y="3338"/>
                      <a:pt x="11335" y="3195"/>
                      <a:pt x="11847" y="2921"/>
                    </a:cubicBezTo>
                    <a:cubicBezTo>
                      <a:pt x="11978" y="2850"/>
                      <a:pt x="12097" y="2766"/>
                      <a:pt x="12180" y="2659"/>
                    </a:cubicBezTo>
                    <a:lnTo>
                      <a:pt x="12204" y="2659"/>
                    </a:lnTo>
                    <a:lnTo>
                      <a:pt x="12609" y="5017"/>
                    </a:lnTo>
                    <a:cubicBezTo>
                      <a:pt x="12609" y="5017"/>
                      <a:pt x="12978" y="4421"/>
                      <a:pt x="12895" y="3612"/>
                    </a:cubicBezTo>
                    <a:cubicBezTo>
                      <a:pt x="12835" y="3112"/>
                      <a:pt x="12550" y="2683"/>
                      <a:pt x="12347" y="2421"/>
                    </a:cubicBezTo>
                    <a:cubicBezTo>
                      <a:pt x="12692" y="1695"/>
                      <a:pt x="12157" y="671"/>
                      <a:pt x="11073" y="409"/>
                    </a:cubicBezTo>
                    <a:cubicBezTo>
                      <a:pt x="10919" y="373"/>
                      <a:pt x="10745" y="357"/>
                      <a:pt x="10557" y="357"/>
                    </a:cubicBezTo>
                    <a:cubicBezTo>
                      <a:pt x="8988" y="357"/>
                      <a:pt x="6423" y="1501"/>
                      <a:pt x="5870" y="2171"/>
                    </a:cubicBezTo>
                    <a:cubicBezTo>
                      <a:pt x="5870" y="2171"/>
                      <a:pt x="5823" y="1992"/>
                      <a:pt x="5727" y="1766"/>
                    </a:cubicBezTo>
                    <a:cubicBezTo>
                      <a:pt x="5716" y="1708"/>
                      <a:pt x="5399" y="0"/>
                      <a:pt x="3588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5"/>
              <p:cNvSpPr/>
              <p:nvPr/>
            </p:nvSpPr>
            <p:spPr>
              <a:xfrm>
                <a:off x="4155950" y="2392650"/>
                <a:ext cx="48750" cy="61175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447" extrusionOk="0">
                    <a:moveTo>
                      <a:pt x="978" y="1"/>
                    </a:moveTo>
                    <a:cubicBezTo>
                      <a:pt x="824" y="1"/>
                      <a:pt x="665" y="61"/>
                      <a:pt x="521" y="228"/>
                    </a:cubicBezTo>
                    <a:cubicBezTo>
                      <a:pt x="0" y="838"/>
                      <a:pt x="541" y="2447"/>
                      <a:pt x="1684" y="2447"/>
                    </a:cubicBezTo>
                    <a:cubicBezTo>
                      <a:pt x="1769" y="2447"/>
                      <a:pt x="1858" y="2438"/>
                      <a:pt x="1950" y="2419"/>
                    </a:cubicBezTo>
                    <a:lnTo>
                      <a:pt x="1735" y="395"/>
                    </a:lnTo>
                    <a:cubicBezTo>
                      <a:pt x="1735" y="395"/>
                      <a:pt x="1372" y="1"/>
                      <a:pt x="978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5"/>
              <p:cNvSpPr/>
              <p:nvPr/>
            </p:nvSpPr>
            <p:spPr>
              <a:xfrm>
                <a:off x="4128175" y="2299825"/>
                <a:ext cx="40225" cy="652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2608" extrusionOk="0">
                    <a:moveTo>
                      <a:pt x="1465" y="0"/>
                    </a:moveTo>
                    <a:cubicBezTo>
                      <a:pt x="358" y="548"/>
                      <a:pt x="60" y="2167"/>
                      <a:pt x="1" y="2608"/>
                    </a:cubicBezTo>
                    <a:cubicBezTo>
                      <a:pt x="156" y="2608"/>
                      <a:pt x="322" y="2584"/>
                      <a:pt x="501" y="2548"/>
                    </a:cubicBezTo>
                    <a:cubicBezTo>
                      <a:pt x="751" y="1131"/>
                      <a:pt x="1608" y="405"/>
                      <a:pt x="1608" y="405"/>
                    </a:cubicBezTo>
                    <a:cubicBezTo>
                      <a:pt x="1608" y="405"/>
                      <a:pt x="1561" y="226"/>
                      <a:pt x="14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5"/>
              <p:cNvSpPr/>
              <p:nvPr/>
            </p:nvSpPr>
            <p:spPr>
              <a:xfrm>
                <a:off x="4345475" y="2522175"/>
                <a:ext cx="55675" cy="10182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4073" extrusionOk="0">
                    <a:moveTo>
                      <a:pt x="417" y="0"/>
                    </a:moveTo>
                    <a:cubicBezTo>
                      <a:pt x="0" y="1584"/>
                      <a:pt x="358" y="2620"/>
                      <a:pt x="358" y="2620"/>
                    </a:cubicBezTo>
                    <a:cubicBezTo>
                      <a:pt x="358" y="2620"/>
                      <a:pt x="1286" y="3679"/>
                      <a:pt x="2227" y="4072"/>
                    </a:cubicBezTo>
                    <a:lnTo>
                      <a:pt x="2227" y="1298"/>
                    </a:lnTo>
                    <a:lnTo>
                      <a:pt x="2215" y="1298"/>
                    </a:lnTo>
                    <a:cubicBezTo>
                      <a:pt x="1417" y="631"/>
                      <a:pt x="417" y="0"/>
                      <a:pt x="417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5"/>
              <p:cNvSpPr/>
              <p:nvPr/>
            </p:nvSpPr>
            <p:spPr>
              <a:xfrm>
                <a:off x="4089125" y="2551850"/>
                <a:ext cx="465625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18625" h="7352" extrusionOk="0">
                    <a:moveTo>
                      <a:pt x="1883" y="1"/>
                    </a:moveTo>
                    <a:cubicBezTo>
                      <a:pt x="849" y="1"/>
                      <a:pt x="0" y="1155"/>
                      <a:pt x="598" y="2206"/>
                    </a:cubicBezTo>
                    <a:cubicBezTo>
                      <a:pt x="610" y="2206"/>
                      <a:pt x="670" y="2290"/>
                      <a:pt x="765" y="2397"/>
                    </a:cubicBezTo>
                    <a:cubicBezTo>
                      <a:pt x="1682" y="3468"/>
                      <a:pt x="2777" y="4385"/>
                      <a:pt x="4004" y="5100"/>
                    </a:cubicBezTo>
                    <a:cubicBezTo>
                      <a:pt x="5158" y="5754"/>
                      <a:pt x="6540" y="7064"/>
                      <a:pt x="8028" y="7302"/>
                    </a:cubicBezTo>
                    <a:cubicBezTo>
                      <a:pt x="8231" y="7336"/>
                      <a:pt x="8454" y="7351"/>
                      <a:pt x="8694" y="7351"/>
                    </a:cubicBezTo>
                    <a:cubicBezTo>
                      <a:pt x="12034" y="7351"/>
                      <a:pt x="18624" y="4326"/>
                      <a:pt x="18624" y="4326"/>
                    </a:cubicBezTo>
                    <a:lnTo>
                      <a:pt x="17993" y="2587"/>
                    </a:lnTo>
                    <a:cubicBezTo>
                      <a:pt x="17993" y="2587"/>
                      <a:pt x="13648" y="3683"/>
                      <a:pt x="12147" y="3921"/>
                    </a:cubicBezTo>
                    <a:cubicBezTo>
                      <a:pt x="10600" y="4159"/>
                      <a:pt x="9135" y="4421"/>
                      <a:pt x="9135" y="4421"/>
                    </a:cubicBezTo>
                    <a:cubicBezTo>
                      <a:pt x="7599" y="3516"/>
                      <a:pt x="4349" y="1206"/>
                      <a:pt x="2622" y="206"/>
                    </a:cubicBezTo>
                    <a:cubicBezTo>
                      <a:pt x="2377" y="64"/>
                      <a:pt x="2125" y="1"/>
                      <a:pt x="1883" y="1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5"/>
              <p:cNvSpPr/>
              <p:nvPr/>
            </p:nvSpPr>
            <p:spPr>
              <a:xfrm>
                <a:off x="4538950" y="2558000"/>
                <a:ext cx="12980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080" extrusionOk="0">
                    <a:moveTo>
                      <a:pt x="1926" y="0"/>
                    </a:moveTo>
                    <a:cubicBezTo>
                      <a:pt x="1859" y="0"/>
                      <a:pt x="1771" y="35"/>
                      <a:pt x="1667" y="115"/>
                    </a:cubicBezTo>
                    <a:cubicBezTo>
                      <a:pt x="1251" y="436"/>
                      <a:pt x="751" y="698"/>
                      <a:pt x="441" y="1151"/>
                    </a:cubicBezTo>
                    <a:cubicBezTo>
                      <a:pt x="143" y="1615"/>
                      <a:pt x="0" y="2341"/>
                      <a:pt x="0" y="2341"/>
                    </a:cubicBezTo>
                    <a:lnTo>
                      <a:pt x="631" y="4080"/>
                    </a:lnTo>
                    <a:cubicBezTo>
                      <a:pt x="2239" y="3889"/>
                      <a:pt x="4561" y="2532"/>
                      <a:pt x="4608" y="2210"/>
                    </a:cubicBezTo>
                    <a:cubicBezTo>
                      <a:pt x="4615" y="2161"/>
                      <a:pt x="4571" y="2142"/>
                      <a:pt x="4496" y="2142"/>
                    </a:cubicBezTo>
                    <a:cubicBezTo>
                      <a:pt x="4189" y="2142"/>
                      <a:pt x="3358" y="2472"/>
                      <a:pt x="3358" y="2472"/>
                    </a:cubicBezTo>
                    <a:cubicBezTo>
                      <a:pt x="3870" y="2246"/>
                      <a:pt x="4894" y="1770"/>
                      <a:pt x="4822" y="1556"/>
                    </a:cubicBezTo>
                    <a:cubicBezTo>
                      <a:pt x="4803" y="1497"/>
                      <a:pt x="4734" y="1474"/>
                      <a:pt x="4636" y="1474"/>
                    </a:cubicBezTo>
                    <a:cubicBezTo>
                      <a:pt x="4253" y="1474"/>
                      <a:pt x="3429" y="1829"/>
                      <a:pt x="3429" y="1829"/>
                    </a:cubicBezTo>
                    <a:cubicBezTo>
                      <a:pt x="3429" y="1829"/>
                      <a:pt x="5192" y="1044"/>
                      <a:pt x="4918" y="829"/>
                    </a:cubicBezTo>
                    <a:cubicBezTo>
                      <a:pt x="4884" y="806"/>
                      <a:pt x="4832" y="795"/>
                      <a:pt x="4765" y="795"/>
                    </a:cubicBezTo>
                    <a:cubicBezTo>
                      <a:pt x="4264" y="795"/>
                      <a:pt x="2965" y="1389"/>
                      <a:pt x="2965" y="1389"/>
                    </a:cubicBezTo>
                    <a:cubicBezTo>
                      <a:pt x="2965" y="1389"/>
                      <a:pt x="4620" y="436"/>
                      <a:pt x="4049" y="365"/>
                    </a:cubicBezTo>
                    <a:cubicBezTo>
                      <a:pt x="4031" y="363"/>
                      <a:pt x="4013" y="362"/>
                      <a:pt x="3993" y="362"/>
                    </a:cubicBezTo>
                    <a:cubicBezTo>
                      <a:pt x="3371" y="362"/>
                      <a:pt x="1697" y="1414"/>
                      <a:pt x="1454" y="1414"/>
                    </a:cubicBezTo>
                    <a:cubicBezTo>
                      <a:pt x="1449" y="1414"/>
                      <a:pt x="1445" y="1414"/>
                      <a:pt x="1441" y="1413"/>
                    </a:cubicBezTo>
                    <a:cubicBezTo>
                      <a:pt x="1251" y="1365"/>
                      <a:pt x="1632" y="996"/>
                      <a:pt x="1929" y="603"/>
                    </a:cubicBezTo>
                    <a:cubicBezTo>
                      <a:pt x="2152" y="308"/>
                      <a:pt x="2128" y="0"/>
                      <a:pt x="1926" y="0"/>
                    </a:cubicBezTo>
                    <a:close/>
                  </a:path>
                </a:pathLst>
              </a:custGeom>
              <a:solidFill>
                <a:srgbClr val="FBB2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5"/>
              <p:cNvSpPr/>
              <p:nvPr/>
            </p:nvSpPr>
            <p:spPr>
              <a:xfrm>
                <a:off x="4073425" y="3835425"/>
                <a:ext cx="187825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26361" extrusionOk="0">
                    <a:moveTo>
                      <a:pt x="6691" y="0"/>
                    </a:moveTo>
                    <a:lnTo>
                      <a:pt x="60" y="25944"/>
                    </a:lnTo>
                    <a:cubicBezTo>
                      <a:pt x="0" y="26170"/>
                      <a:pt x="131" y="26361"/>
                      <a:pt x="357" y="26361"/>
                    </a:cubicBezTo>
                    <a:cubicBezTo>
                      <a:pt x="583" y="26361"/>
                      <a:pt x="822" y="26170"/>
                      <a:pt x="881" y="25944"/>
                    </a:cubicBezTo>
                    <a:lnTo>
                      <a:pt x="7513" y="0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5"/>
              <p:cNvSpPr/>
              <p:nvPr/>
            </p:nvSpPr>
            <p:spPr>
              <a:xfrm>
                <a:off x="3802250" y="3835425"/>
                <a:ext cx="1881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26361" extrusionOk="0">
                    <a:moveTo>
                      <a:pt x="6692" y="0"/>
                    </a:moveTo>
                    <a:lnTo>
                      <a:pt x="60" y="25944"/>
                    </a:lnTo>
                    <a:cubicBezTo>
                      <a:pt x="0" y="26170"/>
                      <a:pt x="143" y="26361"/>
                      <a:pt x="370" y="26361"/>
                    </a:cubicBezTo>
                    <a:cubicBezTo>
                      <a:pt x="596" y="26361"/>
                      <a:pt x="822" y="26170"/>
                      <a:pt x="882" y="25944"/>
                    </a:cubicBezTo>
                    <a:lnTo>
                      <a:pt x="7525" y="0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5"/>
              <p:cNvSpPr/>
              <p:nvPr/>
            </p:nvSpPr>
            <p:spPr>
              <a:xfrm>
                <a:off x="3932625" y="3964600"/>
                <a:ext cx="294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23" extrusionOk="0">
                    <a:moveTo>
                      <a:pt x="584" y="1"/>
                    </a:moveTo>
                    <a:cubicBezTo>
                      <a:pt x="358" y="1"/>
                      <a:pt x="119" y="191"/>
                      <a:pt x="60" y="417"/>
                    </a:cubicBezTo>
                    <a:cubicBezTo>
                      <a:pt x="0" y="644"/>
                      <a:pt x="143" y="822"/>
                      <a:pt x="369" y="822"/>
                    </a:cubicBezTo>
                    <a:lnTo>
                      <a:pt x="11204" y="822"/>
                    </a:lnTo>
                    <a:cubicBezTo>
                      <a:pt x="11430" y="822"/>
                      <a:pt x="11657" y="644"/>
                      <a:pt x="11716" y="417"/>
                    </a:cubicBezTo>
                    <a:cubicBezTo>
                      <a:pt x="11776" y="191"/>
                      <a:pt x="11645" y="1"/>
                      <a:pt x="11407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5"/>
              <p:cNvSpPr/>
              <p:nvPr/>
            </p:nvSpPr>
            <p:spPr>
              <a:xfrm>
                <a:off x="3899575" y="4093800"/>
                <a:ext cx="29442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34" extrusionOk="0">
                    <a:moveTo>
                      <a:pt x="584" y="0"/>
                    </a:moveTo>
                    <a:cubicBezTo>
                      <a:pt x="358" y="0"/>
                      <a:pt x="120" y="191"/>
                      <a:pt x="60" y="417"/>
                    </a:cubicBezTo>
                    <a:cubicBezTo>
                      <a:pt x="1" y="643"/>
                      <a:pt x="144" y="833"/>
                      <a:pt x="370" y="833"/>
                    </a:cubicBezTo>
                    <a:lnTo>
                      <a:pt x="11205" y="833"/>
                    </a:lnTo>
                    <a:cubicBezTo>
                      <a:pt x="11431" y="833"/>
                      <a:pt x="11657" y="643"/>
                      <a:pt x="11717" y="417"/>
                    </a:cubicBezTo>
                    <a:cubicBezTo>
                      <a:pt x="11776" y="191"/>
                      <a:pt x="11633" y="0"/>
                      <a:pt x="11407" y="0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5"/>
              <p:cNvSpPr/>
              <p:nvPr/>
            </p:nvSpPr>
            <p:spPr>
              <a:xfrm>
                <a:off x="3866550" y="4222075"/>
                <a:ext cx="2944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58" extrusionOk="0">
                    <a:moveTo>
                      <a:pt x="584" y="1"/>
                    </a:moveTo>
                    <a:cubicBezTo>
                      <a:pt x="345" y="1"/>
                      <a:pt x="119" y="203"/>
                      <a:pt x="60" y="429"/>
                    </a:cubicBezTo>
                    <a:cubicBezTo>
                      <a:pt x="0" y="667"/>
                      <a:pt x="143" y="858"/>
                      <a:pt x="369" y="858"/>
                    </a:cubicBezTo>
                    <a:lnTo>
                      <a:pt x="11204" y="858"/>
                    </a:lnTo>
                    <a:cubicBezTo>
                      <a:pt x="11430" y="858"/>
                      <a:pt x="11656" y="667"/>
                      <a:pt x="11716" y="429"/>
                    </a:cubicBezTo>
                    <a:cubicBezTo>
                      <a:pt x="11775" y="203"/>
                      <a:pt x="11633" y="1"/>
                      <a:pt x="11406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5"/>
              <p:cNvSpPr/>
              <p:nvPr/>
            </p:nvSpPr>
            <p:spPr>
              <a:xfrm>
                <a:off x="3833500" y="4352450"/>
                <a:ext cx="2944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34" extrusionOk="0">
                    <a:moveTo>
                      <a:pt x="572" y="1"/>
                    </a:moveTo>
                    <a:cubicBezTo>
                      <a:pt x="346" y="1"/>
                      <a:pt x="120" y="191"/>
                      <a:pt x="60" y="417"/>
                    </a:cubicBezTo>
                    <a:cubicBezTo>
                      <a:pt x="1" y="643"/>
                      <a:pt x="143" y="834"/>
                      <a:pt x="370" y="834"/>
                    </a:cubicBezTo>
                    <a:lnTo>
                      <a:pt x="11192" y="834"/>
                    </a:lnTo>
                    <a:cubicBezTo>
                      <a:pt x="11431" y="834"/>
                      <a:pt x="11657" y="643"/>
                      <a:pt x="11716" y="417"/>
                    </a:cubicBezTo>
                    <a:cubicBezTo>
                      <a:pt x="11776" y="191"/>
                      <a:pt x="11633" y="1"/>
                      <a:pt x="11407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5"/>
              <p:cNvSpPr/>
              <p:nvPr/>
            </p:nvSpPr>
            <p:spPr>
              <a:xfrm>
                <a:off x="4225225" y="3835425"/>
                <a:ext cx="1878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26361" extrusionOk="0">
                    <a:moveTo>
                      <a:pt x="0" y="0"/>
                    </a:moveTo>
                    <a:lnTo>
                      <a:pt x="6632" y="25944"/>
                    </a:lnTo>
                    <a:cubicBezTo>
                      <a:pt x="6692" y="26170"/>
                      <a:pt x="6918" y="26361"/>
                      <a:pt x="7144" y="26361"/>
                    </a:cubicBezTo>
                    <a:cubicBezTo>
                      <a:pt x="7370" y="26361"/>
                      <a:pt x="7513" y="26170"/>
                      <a:pt x="7454" y="25944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5"/>
              <p:cNvSpPr/>
              <p:nvPr/>
            </p:nvSpPr>
            <p:spPr>
              <a:xfrm>
                <a:off x="4496075" y="3835425"/>
                <a:ext cx="187850" cy="659025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26361" extrusionOk="0">
                    <a:moveTo>
                      <a:pt x="1" y="0"/>
                    </a:moveTo>
                    <a:lnTo>
                      <a:pt x="6633" y="25944"/>
                    </a:lnTo>
                    <a:cubicBezTo>
                      <a:pt x="6692" y="26170"/>
                      <a:pt x="6930" y="26361"/>
                      <a:pt x="7157" y="26361"/>
                    </a:cubicBezTo>
                    <a:cubicBezTo>
                      <a:pt x="7383" y="26361"/>
                      <a:pt x="7514" y="26170"/>
                      <a:pt x="7466" y="25944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5"/>
              <p:cNvSpPr/>
              <p:nvPr/>
            </p:nvSpPr>
            <p:spPr>
              <a:xfrm>
                <a:off x="3949875" y="3814875"/>
                <a:ext cx="5789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3159" h="1644" extrusionOk="0">
                    <a:moveTo>
                      <a:pt x="239" y="1"/>
                    </a:moveTo>
                    <a:cubicBezTo>
                      <a:pt x="108" y="1"/>
                      <a:pt x="1" y="108"/>
                      <a:pt x="1" y="239"/>
                    </a:cubicBezTo>
                    <a:lnTo>
                      <a:pt x="1" y="1406"/>
                    </a:lnTo>
                    <a:cubicBezTo>
                      <a:pt x="1" y="1537"/>
                      <a:pt x="108" y="1644"/>
                      <a:pt x="239" y="1644"/>
                    </a:cubicBezTo>
                    <a:lnTo>
                      <a:pt x="22920" y="1644"/>
                    </a:lnTo>
                    <a:cubicBezTo>
                      <a:pt x="23051" y="1644"/>
                      <a:pt x="23159" y="1537"/>
                      <a:pt x="23159" y="1406"/>
                    </a:cubicBezTo>
                    <a:lnTo>
                      <a:pt x="23159" y="239"/>
                    </a:lnTo>
                    <a:cubicBezTo>
                      <a:pt x="23159" y="108"/>
                      <a:pt x="23051" y="1"/>
                      <a:pt x="22920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5"/>
              <p:cNvSpPr/>
              <p:nvPr/>
            </p:nvSpPr>
            <p:spPr>
              <a:xfrm>
                <a:off x="4259150" y="3964600"/>
                <a:ext cx="2944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23" extrusionOk="0">
                    <a:moveTo>
                      <a:pt x="370" y="1"/>
                    </a:moveTo>
                    <a:cubicBezTo>
                      <a:pt x="143" y="1"/>
                      <a:pt x="1" y="191"/>
                      <a:pt x="60" y="417"/>
                    </a:cubicBezTo>
                    <a:cubicBezTo>
                      <a:pt x="120" y="644"/>
                      <a:pt x="358" y="822"/>
                      <a:pt x="584" y="822"/>
                    </a:cubicBezTo>
                    <a:lnTo>
                      <a:pt x="11407" y="822"/>
                    </a:lnTo>
                    <a:cubicBezTo>
                      <a:pt x="11645" y="822"/>
                      <a:pt x="11776" y="644"/>
                      <a:pt x="11716" y="417"/>
                    </a:cubicBezTo>
                    <a:cubicBezTo>
                      <a:pt x="11657" y="191"/>
                      <a:pt x="11431" y="1"/>
                      <a:pt x="11204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5"/>
              <p:cNvSpPr/>
              <p:nvPr/>
            </p:nvSpPr>
            <p:spPr>
              <a:xfrm>
                <a:off x="4292200" y="4093800"/>
                <a:ext cx="2944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76" h="834" extrusionOk="0">
                    <a:moveTo>
                      <a:pt x="369" y="0"/>
                    </a:moveTo>
                    <a:cubicBezTo>
                      <a:pt x="143" y="0"/>
                      <a:pt x="0" y="191"/>
                      <a:pt x="60" y="417"/>
                    </a:cubicBezTo>
                    <a:cubicBezTo>
                      <a:pt x="119" y="643"/>
                      <a:pt x="357" y="833"/>
                      <a:pt x="584" y="833"/>
                    </a:cubicBezTo>
                    <a:lnTo>
                      <a:pt x="11418" y="833"/>
                    </a:lnTo>
                    <a:cubicBezTo>
                      <a:pt x="11644" y="833"/>
                      <a:pt x="11775" y="643"/>
                      <a:pt x="11716" y="417"/>
                    </a:cubicBezTo>
                    <a:cubicBezTo>
                      <a:pt x="11656" y="191"/>
                      <a:pt x="11430" y="0"/>
                      <a:pt x="11204" y="0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5"/>
              <p:cNvSpPr/>
              <p:nvPr/>
            </p:nvSpPr>
            <p:spPr>
              <a:xfrm>
                <a:off x="4325525" y="4222075"/>
                <a:ext cx="29410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858" extrusionOk="0">
                    <a:moveTo>
                      <a:pt x="358" y="1"/>
                    </a:moveTo>
                    <a:cubicBezTo>
                      <a:pt x="132" y="1"/>
                      <a:pt x="1" y="203"/>
                      <a:pt x="48" y="429"/>
                    </a:cubicBezTo>
                    <a:cubicBezTo>
                      <a:pt x="108" y="667"/>
                      <a:pt x="346" y="858"/>
                      <a:pt x="572" y="858"/>
                    </a:cubicBezTo>
                    <a:lnTo>
                      <a:pt x="11407" y="858"/>
                    </a:lnTo>
                    <a:cubicBezTo>
                      <a:pt x="11633" y="858"/>
                      <a:pt x="11764" y="667"/>
                      <a:pt x="11704" y="429"/>
                    </a:cubicBezTo>
                    <a:cubicBezTo>
                      <a:pt x="11657" y="203"/>
                      <a:pt x="11419" y="1"/>
                      <a:pt x="11193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5"/>
              <p:cNvSpPr/>
              <p:nvPr/>
            </p:nvSpPr>
            <p:spPr>
              <a:xfrm>
                <a:off x="4358575" y="4352450"/>
                <a:ext cx="29410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834" extrusionOk="0">
                    <a:moveTo>
                      <a:pt x="357" y="1"/>
                    </a:moveTo>
                    <a:cubicBezTo>
                      <a:pt x="131" y="1"/>
                      <a:pt x="0" y="191"/>
                      <a:pt x="60" y="417"/>
                    </a:cubicBezTo>
                    <a:cubicBezTo>
                      <a:pt x="107" y="643"/>
                      <a:pt x="346" y="834"/>
                      <a:pt x="572" y="834"/>
                    </a:cubicBezTo>
                    <a:lnTo>
                      <a:pt x="11406" y="834"/>
                    </a:lnTo>
                    <a:cubicBezTo>
                      <a:pt x="11633" y="834"/>
                      <a:pt x="11764" y="643"/>
                      <a:pt x="11716" y="417"/>
                    </a:cubicBezTo>
                    <a:cubicBezTo>
                      <a:pt x="11656" y="191"/>
                      <a:pt x="11418" y="1"/>
                      <a:pt x="11192" y="1"/>
                    </a:cubicBezTo>
                    <a:close/>
                  </a:path>
                </a:pathLst>
              </a:custGeom>
              <a:solidFill>
                <a:srgbClr val="043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5"/>
              <p:cNvSpPr/>
              <p:nvPr/>
            </p:nvSpPr>
            <p:spPr>
              <a:xfrm>
                <a:off x="3593600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0"/>
                    </a:moveTo>
                    <a:cubicBezTo>
                      <a:pt x="0" y="0"/>
                      <a:pt x="0" y="2298"/>
                      <a:pt x="1488" y="2298"/>
                    </a:cubicBezTo>
                    <a:cubicBezTo>
                      <a:pt x="2965" y="2298"/>
                      <a:pt x="2965" y="0"/>
                      <a:pt x="1488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5"/>
              <p:cNvSpPr/>
              <p:nvPr/>
            </p:nvSpPr>
            <p:spPr>
              <a:xfrm>
                <a:off x="3463225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77" y="0"/>
                    </a:moveTo>
                    <a:cubicBezTo>
                      <a:pt x="0" y="0"/>
                      <a:pt x="0" y="2298"/>
                      <a:pt x="1477" y="2298"/>
                    </a:cubicBezTo>
                    <a:cubicBezTo>
                      <a:pt x="2965" y="2298"/>
                      <a:pt x="2965" y="0"/>
                      <a:pt x="1477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5"/>
              <p:cNvSpPr/>
              <p:nvPr/>
            </p:nvSpPr>
            <p:spPr>
              <a:xfrm>
                <a:off x="3720100" y="2813875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0"/>
                    </a:moveTo>
                    <a:cubicBezTo>
                      <a:pt x="0" y="0"/>
                      <a:pt x="0" y="2298"/>
                      <a:pt x="1489" y="2298"/>
                    </a:cubicBezTo>
                    <a:cubicBezTo>
                      <a:pt x="2965" y="2298"/>
                      <a:pt x="2965" y="0"/>
                      <a:pt x="1489" y="0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5"/>
              <p:cNvSpPr/>
              <p:nvPr/>
            </p:nvSpPr>
            <p:spPr>
              <a:xfrm>
                <a:off x="6688925" y="331095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1"/>
                    </a:moveTo>
                    <a:cubicBezTo>
                      <a:pt x="0" y="1"/>
                      <a:pt x="0" y="2299"/>
                      <a:pt x="1489" y="2299"/>
                    </a:cubicBezTo>
                    <a:cubicBezTo>
                      <a:pt x="2965" y="2299"/>
                      <a:pt x="2965" y="1"/>
                      <a:pt x="1489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5"/>
              <p:cNvSpPr/>
              <p:nvPr/>
            </p:nvSpPr>
            <p:spPr>
              <a:xfrm>
                <a:off x="6558550" y="331095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9" y="1"/>
                    </a:moveTo>
                    <a:cubicBezTo>
                      <a:pt x="0" y="1"/>
                      <a:pt x="0" y="2299"/>
                      <a:pt x="1489" y="2299"/>
                    </a:cubicBezTo>
                    <a:cubicBezTo>
                      <a:pt x="2965" y="2299"/>
                      <a:pt x="2965" y="1"/>
                      <a:pt x="1489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5"/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5"/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5"/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rgbClr val="053B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55"/>
            <p:cNvGrpSpPr/>
            <p:nvPr/>
          </p:nvGrpSpPr>
          <p:grpSpPr>
            <a:xfrm>
              <a:off x="3722925" y="3049625"/>
              <a:ext cx="829300" cy="772150"/>
              <a:chOff x="4751175" y="3105275"/>
              <a:chExt cx="829300" cy="772150"/>
            </a:xfrm>
          </p:grpSpPr>
          <p:sp>
            <p:nvSpPr>
              <p:cNvPr id="1298" name="Google Shape;1298;p55"/>
              <p:cNvSpPr/>
              <p:nvPr/>
            </p:nvSpPr>
            <p:spPr>
              <a:xfrm>
                <a:off x="4751175" y="3388050"/>
                <a:ext cx="283400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13741" extrusionOk="0">
                    <a:moveTo>
                      <a:pt x="7883" y="0"/>
                    </a:moveTo>
                    <a:lnTo>
                      <a:pt x="1203" y="108"/>
                    </a:lnTo>
                    <a:lnTo>
                      <a:pt x="3263" y="1286"/>
                    </a:lnTo>
                    <a:cubicBezTo>
                      <a:pt x="1" y="4429"/>
                      <a:pt x="1632" y="7239"/>
                      <a:pt x="1632" y="7239"/>
                    </a:cubicBezTo>
                    <a:lnTo>
                      <a:pt x="5394" y="13740"/>
                    </a:lnTo>
                    <a:cubicBezTo>
                      <a:pt x="5394" y="13693"/>
                      <a:pt x="5394" y="13633"/>
                      <a:pt x="5406" y="13585"/>
                    </a:cubicBezTo>
                    <a:cubicBezTo>
                      <a:pt x="5430" y="12204"/>
                      <a:pt x="5823" y="10871"/>
                      <a:pt x="6501" y="9668"/>
                    </a:cubicBezTo>
                    <a:lnTo>
                      <a:pt x="9264" y="4799"/>
                    </a:lnTo>
                    <a:lnTo>
                      <a:pt x="11335" y="5918"/>
                    </a:lnTo>
                    <a:lnTo>
                      <a:pt x="78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5"/>
              <p:cNvSpPr/>
              <p:nvPr/>
            </p:nvSpPr>
            <p:spPr>
              <a:xfrm>
                <a:off x="5211350" y="3585700"/>
                <a:ext cx="331025" cy="291725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1669" extrusionOk="0">
                    <a:moveTo>
                      <a:pt x="3525" y="0"/>
                    </a:moveTo>
                    <a:lnTo>
                      <a:pt x="1" y="5870"/>
                    </a:lnTo>
                    <a:lnTo>
                      <a:pt x="3299" y="11668"/>
                    </a:lnTo>
                    <a:lnTo>
                      <a:pt x="3346" y="9299"/>
                    </a:lnTo>
                    <a:cubicBezTo>
                      <a:pt x="4187" y="9561"/>
                      <a:pt x="4927" y="9666"/>
                      <a:pt x="5575" y="9666"/>
                    </a:cubicBezTo>
                    <a:cubicBezTo>
                      <a:pt x="8258" y="9666"/>
                      <a:pt x="9347" y="7858"/>
                      <a:pt x="9347" y="7858"/>
                    </a:cubicBezTo>
                    <a:lnTo>
                      <a:pt x="13240" y="1441"/>
                    </a:lnTo>
                    <a:lnTo>
                      <a:pt x="13240" y="1441"/>
                    </a:lnTo>
                    <a:cubicBezTo>
                      <a:pt x="13193" y="1465"/>
                      <a:pt x="13145" y="1488"/>
                      <a:pt x="13098" y="1512"/>
                    </a:cubicBezTo>
                    <a:cubicBezTo>
                      <a:pt x="11906" y="2131"/>
                      <a:pt x="10566" y="2429"/>
                      <a:pt x="9224" y="2429"/>
                    </a:cubicBezTo>
                    <a:cubicBezTo>
                      <a:pt x="9197" y="2429"/>
                      <a:pt x="9171" y="2429"/>
                      <a:pt x="9145" y="2429"/>
                    </a:cubicBezTo>
                    <a:lnTo>
                      <a:pt x="3537" y="2346"/>
                    </a:lnTo>
                    <a:lnTo>
                      <a:pt x="3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5"/>
              <p:cNvSpPr/>
              <p:nvPr/>
            </p:nvSpPr>
            <p:spPr>
              <a:xfrm>
                <a:off x="5190525" y="3113650"/>
                <a:ext cx="270575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10823" h="9036" extrusionOk="0">
                    <a:moveTo>
                      <a:pt x="4282" y="1"/>
                    </a:moveTo>
                    <a:cubicBezTo>
                      <a:pt x="4127" y="1"/>
                      <a:pt x="3969" y="16"/>
                      <a:pt x="3810" y="46"/>
                    </a:cubicBezTo>
                    <a:cubicBezTo>
                      <a:pt x="1012" y="594"/>
                      <a:pt x="0" y="3202"/>
                      <a:pt x="0" y="3202"/>
                    </a:cubicBezTo>
                    <a:lnTo>
                      <a:pt x="2715" y="7809"/>
                    </a:lnTo>
                    <a:lnTo>
                      <a:pt x="715" y="9036"/>
                    </a:lnTo>
                    <a:lnTo>
                      <a:pt x="7561" y="9024"/>
                    </a:lnTo>
                    <a:lnTo>
                      <a:pt x="10823" y="3202"/>
                    </a:lnTo>
                    <a:lnTo>
                      <a:pt x="10823" y="3202"/>
                    </a:lnTo>
                    <a:lnTo>
                      <a:pt x="8978" y="4273"/>
                    </a:lnTo>
                    <a:cubicBezTo>
                      <a:pt x="8978" y="4273"/>
                      <a:pt x="6937" y="1"/>
                      <a:pt x="42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5"/>
              <p:cNvSpPr/>
              <p:nvPr/>
            </p:nvSpPr>
            <p:spPr>
              <a:xfrm>
                <a:off x="4907750" y="3642550"/>
                <a:ext cx="236950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6918" extrusionOk="0">
                    <a:moveTo>
                      <a:pt x="1405" y="0"/>
                    </a:moveTo>
                    <a:cubicBezTo>
                      <a:pt x="1405" y="0"/>
                      <a:pt x="0" y="1346"/>
                      <a:pt x="357" y="3846"/>
                    </a:cubicBezTo>
                    <a:cubicBezTo>
                      <a:pt x="774" y="6858"/>
                      <a:pt x="3429" y="6918"/>
                      <a:pt x="3429" y="6918"/>
                    </a:cubicBezTo>
                    <a:lnTo>
                      <a:pt x="9478" y="6918"/>
                    </a:lnTo>
                    <a:lnTo>
                      <a:pt x="94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5"/>
              <p:cNvSpPr/>
              <p:nvPr/>
            </p:nvSpPr>
            <p:spPr>
              <a:xfrm>
                <a:off x="5336075" y="3358575"/>
                <a:ext cx="244400" cy="265225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10609" extrusionOk="0">
                    <a:moveTo>
                      <a:pt x="5953" y="1"/>
                    </a:moveTo>
                    <a:lnTo>
                      <a:pt x="0" y="3525"/>
                    </a:lnTo>
                    <a:lnTo>
                      <a:pt x="4108" y="10466"/>
                    </a:lnTo>
                    <a:cubicBezTo>
                      <a:pt x="4108" y="10466"/>
                      <a:pt x="4385" y="10608"/>
                      <a:pt x="4880" y="10608"/>
                    </a:cubicBezTo>
                    <a:cubicBezTo>
                      <a:pt x="5448" y="10608"/>
                      <a:pt x="6303" y="10422"/>
                      <a:pt x="7358" y="9621"/>
                    </a:cubicBezTo>
                    <a:cubicBezTo>
                      <a:pt x="9775" y="7787"/>
                      <a:pt x="9037" y="5204"/>
                      <a:pt x="9037" y="5204"/>
                    </a:cubicBezTo>
                    <a:lnTo>
                      <a:pt x="595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5"/>
              <p:cNvSpPr/>
              <p:nvPr/>
            </p:nvSpPr>
            <p:spPr>
              <a:xfrm>
                <a:off x="4907750" y="3105275"/>
                <a:ext cx="324175" cy="262250"/>
              </a:xfrm>
              <a:custGeom>
                <a:avLst/>
                <a:gdLst/>
                <a:ahLst/>
                <a:cxnLst/>
                <a:rect l="l" t="t" r="r" b="b"/>
                <a:pathLst>
                  <a:path w="12967" h="10490" extrusionOk="0">
                    <a:moveTo>
                      <a:pt x="5656" y="0"/>
                    </a:moveTo>
                    <a:cubicBezTo>
                      <a:pt x="4108" y="0"/>
                      <a:pt x="3120" y="1643"/>
                      <a:pt x="3120" y="1643"/>
                    </a:cubicBezTo>
                    <a:lnTo>
                      <a:pt x="0" y="7097"/>
                    </a:lnTo>
                    <a:lnTo>
                      <a:pt x="6037" y="10490"/>
                    </a:lnTo>
                    <a:cubicBezTo>
                      <a:pt x="6037" y="10490"/>
                      <a:pt x="8394" y="5989"/>
                      <a:pt x="9942" y="3548"/>
                    </a:cubicBezTo>
                    <a:cubicBezTo>
                      <a:pt x="11454" y="1143"/>
                      <a:pt x="12966" y="0"/>
                      <a:pt x="129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4" name="Google Shape;1304;p55"/>
          <p:cNvSpPr txBox="1"/>
          <p:nvPr/>
        </p:nvSpPr>
        <p:spPr>
          <a:xfrm>
            <a:off x="3996200" y="1509750"/>
            <a:ext cx="47745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La información respecto al reciclaje no es brindada a los ciudadanos por entes estatales de manera adecuada, esto genera desconocimiento y percepción de dificultad frente a este proceso.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pen Sans"/>
                <a:ea typeface="Open Sans"/>
                <a:cs typeface="Open Sans"/>
                <a:sym typeface="Open Sans"/>
              </a:rPr>
              <a:t>Estableciendo medidas para entregar información confiable, completa y entendible, </a:t>
            </a:r>
            <a:r>
              <a:rPr lang="es" b="1">
                <a:latin typeface="Open Sans"/>
                <a:ea typeface="Open Sans"/>
                <a:cs typeface="Open Sans"/>
                <a:sym typeface="Open Sans"/>
              </a:rPr>
              <a:t>se podría llegar a demostrar la facilidad del proceso de reciclaje en casa junto con sus beneficios economicos y ecologicos</a:t>
            </a:r>
            <a:r>
              <a:rPr lang="e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6"/>
          <p:cNvSpPr txBox="1">
            <a:spLocks noGrp="1"/>
          </p:cNvSpPr>
          <p:nvPr>
            <p:ph type="title"/>
          </p:nvPr>
        </p:nvSpPr>
        <p:spPr>
          <a:xfrm>
            <a:off x="2538050" y="2209500"/>
            <a:ext cx="3798900" cy="7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¡GRACIAS!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2" t="13141" r="9088" b="31980"/>
          <a:stretch/>
        </p:blipFill>
        <p:spPr>
          <a:xfrm>
            <a:off x="0" y="751840"/>
            <a:ext cx="3738880" cy="439166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606268" y="450082"/>
            <a:ext cx="5161812" cy="4253998"/>
          </a:xfrm>
        </p:spPr>
        <p:txBody>
          <a:bodyPr/>
          <a:lstStyle/>
          <a:p>
            <a:r>
              <a:rPr lang="en-US" sz="1200" b="1" cap="all" dirty="0">
                <a:solidFill>
                  <a:schemeClr val="bg2">
                    <a:lumMod val="10000"/>
                  </a:schemeClr>
                </a:solidFill>
              </a:rPr>
              <a:t>HOW TO MAKE A DIY COMPOST </a:t>
            </a:r>
            <a:r>
              <a:rPr lang="en-US" sz="1200" b="1" cap="all" dirty="0" smtClean="0">
                <a:solidFill>
                  <a:schemeClr val="bg2">
                    <a:lumMod val="10000"/>
                  </a:schemeClr>
                </a:solidFill>
              </a:rPr>
              <a:t>BIN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https://www.younghouselove.com/younghouselovedotcompost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/</a:t>
            </a:r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How to Make a Compost Bin Using a Plastic Storage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Container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hlinkClick r:id="rId4"/>
              </a:rPr>
              <a:t>www.thespruce.com/compost-bin-from-plastic-storage-container-2539493</a:t>
            </a:r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¿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Cómo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hacer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 compost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casero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hlinkClick r:id="rId5"/>
              </a:rPr>
              <a:t>https://blog.oxfamintermon.org/como-hacer-compost-casero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hlinkClick r:id="rId5"/>
              </a:rPr>
              <a:t>/</a:t>
            </a:r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11 Household Items You Should Be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Recycling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hlinkClick r:id="rId6"/>
              </a:rPr>
              <a:t>https://www.geico.com/living/saving/life-hacks/11-household-items-you-should-be-recycling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hlinkClick r:id="rId6"/>
              </a:rPr>
              <a:t>/</a:t>
            </a:r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¿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Qué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podemos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2">
                    <a:lumMod val="10000"/>
                  </a:schemeClr>
                </a:solidFill>
              </a:rPr>
              <a:t>reciclar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sz="12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  <a:hlinkClick r:id="rId7"/>
              </a:rPr>
              <a:t>https://</a:t>
            </a:r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hlinkClick r:id="rId7"/>
              </a:rPr>
              <a:t>www.ecoembes.com/es/ciudadanos/envases-y-proceso-reciclaje/como-reciclar-bien/que-podemos-reciclar</a:t>
            </a:r>
            <a:endParaRPr lang="en-US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1000" b="1" cap="all" dirty="0">
              <a:solidFill>
                <a:schemeClr val="bg2">
                  <a:lumMod val="10000"/>
                </a:schemeClr>
              </a:solidFill>
            </a:endParaRPr>
          </a:p>
          <a:p>
            <a:pPr fontAlgn="base"/>
            <a:r>
              <a:rPr lang="es-MX" sz="1200" b="1" dirty="0">
                <a:solidFill>
                  <a:schemeClr val="bg2">
                    <a:lumMod val="10000"/>
                  </a:schemeClr>
                </a:solidFill>
              </a:rPr>
              <a:t>¿Cómo reciclar el aceite vegetal de cocina en tu casa</a:t>
            </a:r>
            <a:r>
              <a:rPr lang="es-MX" sz="1200" b="1" dirty="0" smtClean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es-MX" sz="10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s-MX" sz="1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s-MX" sz="1000" dirty="0">
                <a:solidFill>
                  <a:schemeClr val="bg2">
                    <a:lumMod val="10000"/>
                  </a:schemeClr>
                </a:solidFill>
                <a:hlinkClick r:id="rId8"/>
              </a:rPr>
              <a:t>https://manosverdes.co/como-reciclar-aceite-vegetal-de-cocina</a:t>
            </a:r>
            <a:r>
              <a:rPr lang="es-MX" sz="1000" dirty="0" smtClean="0">
                <a:solidFill>
                  <a:schemeClr val="bg2">
                    <a:lumMod val="10000"/>
                  </a:schemeClr>
                </a:solidFill>
                <a:hlinkClick r:id="rId8"/>
              </a:rPr>
              <a:t>/</a:t>
            </a:r>
            <a:endParaRPr lang="es-MX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pPr fontAlgn="base"/>
            <a:endParaRPr lang="es-MX" sz="1000" cap="all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s-MX" sz="1200" b="1" dirty="0">
                <a:solidFill>
                  <a:schemeClr val="bg2">
                    <a:lumMod val="10000"/>
                  </a:schemeClr>
                </a:solidFill>
              </a:rPr>
              <a:t>Dónde se tira la arena de </a:t>
            </a:r>
            <a:r>
              <a:rPr lang="es-MX" sz="1200" b="1" dirty="0" smtClean="0">
                <a:solidFill>
                  <a:schemeClr val="bg2">
                    <a:lumMod val="10000"/>
                  </a:schemeClr>
                </a:solidFill>
              </a:rPr>
              <a:t>gato</a:t>
            </a:r>
            <a:r>
              <a:rPr lang="es-MX" sz="1000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s-MX" sz="10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s-MX" sz="1000" dirty="0">
                <a:solidFill>
                  <a:schemeClr val="bg2">
                    <a:lumMod val="10000"/>
                  </a:schemeClr>
                </a:solidFill>
                <a:hlinkClick r:id="rId9"/>
              </a:rPr>
              <a:t>https://ecoembesdudasreciclaje.es/donde-se-tira-la-arena-de-gato</a:t>
            </a:r>
            <a:r>
              <a:rPr lang="es-MX" sz="1000" dirty="0" smtClean="0">
                <a:solidFill>
                  <a:schemeClr val="bg2">
                    <a:lumMod val="10000"/>
                  </a:schemeClr>
                </a:solidFill>
                <a:hlinkClick r:id="rId9"/>
              </a:rPr>
              <a:t>/</a:t>
            </a:r>
            <a:endParaRPr lang="es-MX" sz="10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s-MX" sz="1000" cap="all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27 Creative Ways To Reuse Old </a:t>
            </a:r>
            <a:r>
              <a:rPr lang="en-US" sz="1200" b="1" dirty="0" smtClean="0">
                <a:solidFill>
                  <a:schemeClr val="bg2">
                    <a:lumMod val="10000"/>
                  </a:schemeClr>
                </a:solidFill>
              </a:rPr>
              <a:t>Clothing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https://www.lifehack.org/453113/27-creative-ways-to-reuse-old-clothing</a:t>
            </a:r>
            <a:endParaRPr lang="en-US" sz="500" cap="all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0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LINKS</a:t>
            </a:r>
            <a:endParaRPr/>
          </a:p>
        </p:txBody>
      </p:sp>
      <p:sp>
        <p:nvSpPr>
          <p:cNvPr id="1315" name="Google Shape;1315;p57"/>
          <p:cNvSpPr txBox="1">
            <a:spLocks noGrp="1"/>
          </p:cNvSpPr>
          <p:nvPr>
            <p:ph type="body" idx="4294967295"/>
          </p:nvPr>
        </p:nvSpPr>
        <p:spPr>
          <a:xfrm>
            <a:off x="2526250" y="598250"/>
            <a:ext cx="60045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Maps de empatia y protopersona: </a:t>
            </a: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https://app.mural.co/t/lianmatteidesigninnovation0285/m/lianmatteidesigninnovation0285/1624537315533/7147c94c54b9a58d7c65595cd16afd3bbf8c703b?sender=6c7f6160-8e1b-4e84-a521-f793b557b869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Customer journey: </a:t>
            </a: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4"/>
              </a:rPr>
              <a:t>https://app.mural.co/t/lianmatteidesigninnovation0285/m/lianmatteidesigninnovation0285/1625076767130/0ce61db649b72f7761f7f3533ce96d2d895486bb?sender=398c655d-3638-4dd7-96f6-4d04f9c61f1e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Idear: </a:t>
            </a: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5"/>
              </a:rPr>
              <a:t>https://app.mural.co/t/lianmatteidesigninnovation0285/m/lianmatteidesigninnovation0285/1625837835361/2371f782b011c495a5370c92667ac87456eee35f?sender=edd67c69-9859-4553-9f7a-7587b9ffe98b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300" b="1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Propuesta de valor: </a:t>
            </a: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6"/>
              </a:rPr>
              <a:t>https://app.mural.co/t/lianmatteidesigninnovation0285/m/lianmatteidesigninnovation0285/1626297335287/3d87c1d507d5489007646c0e36383b9a13ea24f9?sender=a82f85aa-f992-4e65-b672-dbdd8287dd62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300" b="1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TFI: </a:t>
            </a:r>
            <a:r>
              <a:rPr lang="es" sz="11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7"/>
              </a:rPr>
              <a:t>https://docs.google.com/presentation/d/173WXxrQaj6gqF_BzE4Cm1Dx-WSel9S3nu1lNeP1HHXs/edit#slide=id.gd663636695_0_7</a:t>
            </a:r>
            <a:endParaRPr sz="11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INTEGRANTES</a:t>
            </a:r>
            <a:endParaRPr u="sng"/>
          </a:p>
        </p:txBody>
      </p:sp>
      <p:sp>
        <p:nvSpPr>
          <p:cNvPr id="390" name="Google Shape;390;p43"/>
          <p:cNvSpPr txBox="1"/>
          <p:nvPr/>
        </p:nvSpPr>
        <p:spPr>
          <a:xfrm>
            <a:off x="748725" y="1374300"/>
            <a:ext cx="41358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Sofía Pérez Zavala - Desarrolladora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Nayla Saez - Desarrolladora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Ian Vaernet - Scrum Master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Bruno Pugliese - Desarrollador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Jesus Eduardo Campo - Desarrollador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Ayelen Andrade - Product Owner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Liam Izaguirre- Desarrollador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Ever Sardoth - Desarrollador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Yam Galindo - Desarrollador</a:t>
            </a:r>
            <a:endParaRPr sz="17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marR="0" lvl="0" indent="-3365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★"/>
            </a:pPr>
            <a:r>
              <a:rPr lang="es" sz="17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Brenda Acosta - Desarrolladora</a:t>
            </a:r>
            <a:endParaRPr sz="7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1" name="Google Shape;391;p43"/>
          <p:cNvGrpSpPr/>
          <p:nvPr/>
        </p:nvGrpSpPr>
        <p:grpSpPr>
          <a:xfrm>
            <a:off x="5765467" y="1634431"/>
            <a:ext cx="2514206" cy="2634246"/>
            <a:chOff x="6208992" y="1585456"/>
            <a:chExt cx="2514206" cy="2634246"/>
          </a:xfrm>
        </p:grpSpPr>
        <p:sp>
          <p:nvSpPr>
            <p:cNvPr id="392" name="Google Shape;392;p43"/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3"/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rgbClr val="053B5C"/>
            </a:solidFill>
            <a:ln w="2075" cap="flat" cmpd="sng">
              <a:solidFill>
                <a:srgbClr val="053B5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rgbClr val="053B5C"/>
            </a:solidFill>
            <a:ln w="2075" cap="flat" cmpd="sng">
              <a:solidFill>
                <a:srgbClr val="053B5C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rgbClr val="0D41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rgbClr val="74D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9D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rgbClr val="043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"/>
          <p:cNvSpPr txBox="1">
            <a:spLocks noGrp="1"/>
          </p:cNvSpPr>
          <p:nvPr>
            <p:ph type="title"/>
          </p:nvPr>
        </p:nvSpPr>
        <p:spPr>
          <a:xfrm>
            <a:off x="2966700" y="701665"/>
            <a:ext cx="770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accent5"/>
                </a:highlight>
              </a:rPr>
              <a:t> NUESTROS USUARIOS</a:t>
            </a:r>
            <a:endParaRPr/>
          </a:p>
        </p:txBody>
      </p:sp>
      <p:grpSp>
        <p:nvGrpSpPr>
          <p:cNvPr id="518" name="Google Shape;518;p44"/>
          <p:cNvGrpSpPr/>
          <p:nvPr/>
        </p:nvGrpSpPr>
        <p:grpSpPr>
          <a:xfrm>
            <a:off x="2813674" y="1537571"/>
            <a:ext cx="3281247" cy="3203761"/>
            <a:chOff x="2025550" y="988325"/>
            <a:chExt cx="3568900" cy="3485000"/>
          </a:xfrm>
        </p:grpSpPr>
        <p:sp>
          <p:nvSpPr>
            <p:cNvPr id="519" name="Google Shape;519;p44"/>
            <p:cNvSpPr/>
            <p:nvPr/>
          </p:nvSpPr>
          <p:spPr>
            <a:xfrm>
              <a:off x="2025550" y="4130400"/>
              <a:ext cx="3568900" cy="342925"/>
            </a:xfrm>
            <a:custGeom>
              <a:avLst/>
              <a:gdLst/>
              <a:ahLst/>
              <a:cxnLst/>
              <a:rect l="l" t="t" r="r" b="b"/>
              <a:pathLst>
                <a:path w="142756" h="13717" extrusionOk="0">
                  <a:moveTo>
                    <a:pt x="71378" y="0"/>
                  </a:moveTo>
                  <a:cubicBezTo>
                    <a:pt x="52447" y="0"/>
                    <a:pt x="34290" y="727"/>
                    <a:pt x="20907" y="2013"/>
                  </a:cubicBezTo>
                  <a:cubicBezTo>
                    <a:pt x="7525" y="3299"/>
                    <a:pt x="0" y="5037"/>
                    <a:pt x="0" y="6858"/>
                  </a:cubicBezTo>
                  <a:cubicBezTo>
                    <a:pt x="0" y="8680"/>
                    <a:pt x="7525" y="10418"/>
                    <a:pt x="20907" y="11704"/>
                  </a:cubicBezTo>
                  <a:cubicBezTo>
                    <a:pt x="34290" y="12990"/>
                    <a:pt x="52447" y="13716"/>
                    <a:pt x="71378" y="13716"/>
                  </a:cubicBezTo>
                  <a:cubicBezTo>
                    <a:pt x="90309" y="13716"/>
                    <a:pt x="108466" y="12990"/>
                    <a:pt x="121849" y="11704"/>
                  </a:cubicBezTo>
                  <a:cubicBezTo>
                    <a:pt x="135231" y="10418"/>
                    <a:pt x="142756" y="8680"/>
                    <a:pt x="142756" y="6858"/>
                  </a:cubicBezTo>
                  <a:cubicBezTo>
                    <a:pt x="142756" y="5037"/>
                    <a:pt x="135231" y="3299"/>
                    <a:pt x="121849" y="2013"/>
                  </a:cubicBezTo>
                  <a:cubicBezTo>
                    <a:pt x="108466" y="727"/>
                    <a:pt x="90309" y="0"/>
                    <a:pt x="71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3319150" y="1462450"/>
              <a:ext cx="1020700" cy="1704550"/>
            </a:xfrm>
            <a:custGeom>
              <a:avLst/>
              <a:gdLst/>
              <a:ahLst/>
              <a:cxnLst/>
              <a:rect l="l" t="t" r="r" b="b"/>
              <a:pathLst>
                <a:path w="40828" h="68182" extrusionOk="0">
                  <a:moveTo>
                    <a:pt x="15523" y="1"/>
                  </a:moveTo>
                  <a:cubicBezTo>
                    <a:pt x="13789" y="1"/>
                    <a:pt x="12012" y="930"/>
                    <a:pt x="10931" y="2325"/>
                  </a:cubicBezTo>
                  <a:cubicBezTo>
                    <a:pt x="9442" y="4242"/>
                    <a:pt x="9073" y="6825"/>
                    <a:pt x="9299" y="9230"/>
                  </a:cubicBezTo>
                  <a:cubicBezTo>
                    <a:pt x="9609" y="12612"/>
                    <a:pt x="11002" y="15993"/>
                    <a:pt x="10228" y="19303"/>
                  </a:cubicBezTo>
                  <a:cubicBezTo>
                    <a:pt x="9466" y="22541"/>
                    <a:pt x="6823" y="24911"/>
                    <a:pt x="4513" y="27304"/>
                  </a:cubicBezTo>
                  <a:cubicBezTo>
                    <a:pt x="2215" y="29697"/>
                    <a:pt x="1" y="32733"/>
                    <a:pt x="465" y="36019"/>
                  </a:cubicBezTo>
                  <a:cubicBezTo>
                    <a:pt x="977" y="39603"/>
                    <a:pt x="4537" y="42270"/>
                    <a:pt x="4763" y="45890"/>
                  </a:cubicBezTo>
                  <a:cubicBezTo>
                    <a:pt x="4918" y="48473"/>
                    <a:pt x="3311" y="50819"/>
                    <a:pt x="2930" y="53379"/>
                  </a:cubicBezTo>
                  <a:cubicBezTo>
                    <a:pt x="2394" y="56986"/>
                    <a:pt x="4418" y="60606"/>
                    <a:pt x="7263" y="62868"/>
                  </a:cubicBezTo>
                  <a:cubicBezTo>
                    <a:pt x="10121" y="65142"/>
                    <a:pt x="13693" y="66273"/>
                    <a:pt x="17229" y="67166"/>
                  </a:cubicBezTo>
                  <a:cubicBezTo>
                    <a:pt x="19473" y="67727"/>
                    <a:pt x="21874" y="68181"/>
                    <a:pt x="24195" y="68181"/>
                  </a:cubicBezTo>
                  <a:cubicBezTo>
                    <a:pt x="26454" y="68181"/>
                    <a:pt x="28637" y="67751"/>
                    <a:pt x="30528" y="66571"/>
                  </a:cubicBezTo>
                  <a:cubicBezTo>
                    <a:pt x="32409" y="65880"/>
                    <a:pt x="34148" y="64868"/>
                    <a:pt x="35612" y="63511"/>
                  </a:cubicBezTo>
                  <a:cubicBezTo>
                    <a:pt x="39077" y="60284"/>
                    <a:pt x="40684" y="54926"/>
                    <a:pt x="38779" y="50593"/>
                  </a:cubicBezTo>
                  <a:cubicBezTo>
                    <a:pt x="38017" y="48878"/>
                    <a:pt x="36755" y="47354"/>
                    <a:pt x="36410" y="45497"/>
                  </a:cubicBezTo>
                  <a:cubicBezTo>
                    <a:pt x="35886" y="42782"/>
                    <a:pt x="37422" y="40163"/>
                    <a:pt x="38660" y="37686"/>
                  </a:cubicBezTo>
                  <a:cubicBezTo>
                    <a:pt x="39851" y="35329"/>
                    <a:pt x="40827" y="32519"/>
                    <a:pt x="40018" y="30078"/>
                  </a:cubicBezTo>
                  <a:cubicBezTo>
                    <a:pt x="39934" y="29840"/>
                    <a:pt x="39839" y="29602"/>
                    <a:pt x="39720" y="29364"/>
                  </a:cubicBezTo>
                  <a:cubicBezTo>
                    <a:pt x="39720" y="29352"/>
                    <a:pt x="39708" y="29340"/>
                    <a:pt x="39708" y="29328"/>
                  </a:cubicBezTo>
                  <a:cubicBezTo>
                    <a:pt x="38898" y="27733"/>
                    <a:pt x="37315" y="26637"/>
                    <a:pt x="36505" y="25042"/>
                  </a:cubicBezTo>
                  <a:cubicBezTo>
                    <a:pt x="36493" y="25030"/>
                    <a:pt x="36493" y="25018"/>
                    <a:pt x="36481" y="25006"/>
                  </a:cubicBezTo>
                  <a:cubicBezTo>
                    <a:pt x="36362" y="24744"/>
                    <a:pt x="36255" y="24494"/>
                    <a:pt x="36172" y="24220"/>
                  </a:cubicBezTo>
                  <a:cubicBezTo>
                    <a:pt x="35088" y="20910"/>
                    <a:pt x="36803" y="16684"/>
                    <a:pt x="34600" y="13909"/>
                  </a:cubicBezTo>
                  <a:cubicBezTo>
                    <a:pt x="32802" y="11635"/>
                    <a:pt x="29409" y="11683"/>
                    <a:pt x="26706" y="10623"/>
                  </a:cubicBezTo>
                  <a:cubicBezTo>
                    <a:pt x="25016" y="9957"/>
                    <a:pt x="23515" y="8778"/>
                    <a:pt x="22468" y="7301"/>
                  </a:cubicBezTo>
                  <a:cubicBezTo>
                    <a:pt x="20789" y="4920"/>
                    <a:pt x="20015" y="1610"/>
                    <a:pt x="17372" y="396"/>
                  </a:cubicBezTo>
                  <a:cubicBezTo>
                    <a:pt x="16785" y="125"/>
                    <a:pt x="16157" y="1"/>
                    <a:pt x="1552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3645825" y="1866550"/>
              <a:ext cx="503525" cy="1487775"/>
            </a:xfrm>
            <a:custGeom>
              <a:avLst/>
              <a:gdLst/>
              <a:ahLst/>
              <a:cxnLst/>
              <a:rect l="l" t="t" r="r" b="b"/>
              <a:pathLst>
                <a:path w="20141" h="59511" extrusionOk="0">
                  <a:moveTo>
                    <a:pt x="9279" y="0"/>
                  </a:moveTo>
                  <a:cubicBezTo>
                    <a:pt x="9013" y="0"/>
                    <a:pt x="8746" y="173"/>
                    <a:pt x="8746" y="520"/>
                  </a:cubicBezTo>
                  <a:lnTo>
                    <a:pt x="8746" y="11319"/>
                  </a:lnTo>
                  <a:lnTo>
                    <a:pt x="1162" y="4937"/>
                  </a:lnTo>
                  <a:cubicBezTo>
                    <a:pt x="1048" y="4842"/>
                    <a:pt x="925" y="4801"/>
                    <a:pt x="805" y="4801"/>
                  </a:cubicBezTo>
                  <a:cubicBezTo>
                    <a:pt x="373" y="4801"/>
                    <a:pt x="1" y="5330"/>
                    <a:pt x="411" y="5675"/>
                  </a:cubicBezTo>
                  <a:lnTo>
                    <a:pt x="8746" y="12700"/>
                  </a:lnTo>
                  <a:lnTo>
                    <a:pt x="8805" y="59003"/>
                  </a:lnTo>
                  <a:cubicBezTo>
                    <a:pt x="8805" y="59341"/>
                    <a:pt x="9065" y="59510"/>
                    <a:pt x="9326" y="59510"/>
                  </a:cubicBezTo>
                  <a:cubicBezTo>
                    <a:pt x="9589" y="59510"/>
                    <a:pt x="9853" y="59338"/>
                    <a:pt x="9853" y="58991"/>
                  </a:cubicBezTo>
                  <a:lnTo>
                    <a:pt x="9806" y="30916"/>
                  </a:lnTo>
                  <a:cubicBezTo>
                    <a:pt x="9817" y="30892"/>
                    <a:pt x="9841" y="30880"/>
                    <a:pt x="9853" y="30857"/>
                  </a:cubicBezTo>
                  <a:cubicBezTo>
                    <a:pt x="13187" y="26023"/>
                    <a:pt x="16533" y="21189"/>
                    <a:pt x="19866" y="16355"/>
                  </a:cubicBezTo>
                  <a:cubicBezTo>
                    <a:pt x="20140" y="15965"/>
                    <a:pt x="19777" y="15592"/>
                    <a:pt x="19403" y="15592"/>
                  </a:cubicBezTo>
                  <a:cubicBezTo>
                    <a:pt x="19241" y="15592"/>
                    <a:pt x="19077" y="15662"/>
                    <a:pt x="18961" y="15831"/>
                  </a:cubicBezTo>
                  <a:cubicBezTo>
                    <a:pt x="15902" y="20248"/>
                    <a:pt x="12854" y="24665"/>
                    <a:pt x="9806" y="29071"/>
                  </a:cubicBezTo>
                  <a:lnTo>
                    <a:pt x="9806" y="508"/>
                  </a:lnTo>
                  <a:cubicBezTo>
                    <a:pt x="9806" y="170"/>
                    <a:pt x="9543" y="0"/>
                    <a:pt x="9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3562050" y="2412050"/>
              <a:ext cx="266725" cy="265225"/>
            </a:xfrm>
            <a:custGeom>
              <a:avLst/>
              <a:gdLst/>
              <a:ahLst/>
              <a:cxnLst/>
              <a:rect l="l" t="t" r="r" b="b"/>
              <a:pathLst>
                <a:path w="10669" h="10609" extrusionOk="0">
                  <a:moveTo>
                    <a:pt x="2121" y="1"/>
                  </a:moveTo>
                  <a:cubicBezTo>
                    <a:pt x="1755" y="1"/>
                    <a:pt x="1397" y="88"/>
                    <a:pt x="1084" y="286"/>
                  </a:cubicBezTo>
                  <a:cubicBezTo>
                    <a:pt x="298" y="774"/>
                    <a:pt x="0" y="1762"/>
                    <a:pt x="0" y="2679"/>
                  </a:cubicBezTo>
                  <a:cubicBezTo>
                    <a:pt x="0" y="3810"/>
                    <a:pt x="381" y="4905"/>
                    <a:pt x="845" y="5941"/>
                  </a:cubicBezTo>
                  <a:cubicBezTo>
                    <a:pt x="1584" y="7584"/>
                    <a:pt x="2536" y="9144"/>
                    <a:pt x="3596" y="10608"/>
                  </a:cubicBezTo>
                  <a:cubicBezTo>
                    <a:pt x="5703" y="8894"/>
                    <a:pt x="8215" y="7596"/>
                    <a:pt x="9799" y="5381"/>
                  </a:cubicBezTo>
                  <a:cubicBezTo>
                    <a:pt x="10180" y="4846"/>
                    <a:pt x="10513" y="4250"/>
                    <a:pt x="10620" y="3596"/>
                  </a:cubicBezTo>
                  <a:cubicBezTo>
                    <a:pt x="10668" y="3262"/>
                    <a:pt x="10656" y="2929"/>
                    <a:pt x="10525" y="2619"/>
                  </a:cubicBezTo>
                  <a:cubicBezTo>
                    <a:pt x="10394" y="2310"/>
                    <a:pt x="10132" y="2060"/>
                    <a:pt x="9847" y="1881"/>
                  </a:cubicBezTo>
                  <a:cubicBezTo>
                    <a:pt x="9390" y="1590"/>
                    <a:pt x="8856" y="1450"/>
                    <a:pt x="8323" y="1450"/>
                  </a:cubicBezTo>
                  <a:cubicBezTo>
                    <a:pt x="8049" y="1450"/>
                    <a:pt x="7776" y="1487"/>
                    <a:pt x="7513" y="1560"/>
                  </a:cubicBezTo>
                  <a:cubicBezTo>
                    <a:pt x="6727" y="1762"/>
                    <a:pt x="6037" y="2262"/>
                    <a:pt x="5537" y="2905"/>
                  </a:cubicBezTo>
                  <a:lnTo>
                    <a:pt x="5453" y="2941"/>
                  </a:lnTo>
                  <a:cubicBezTo>
                    <a:pt x="5048" y="2083"/>
                    <a:pt x="4584" y="1214"/>
                    <a:pt x="3834" y="619"/>
                  </a:cubicBezTo>
                  <a:cubicBezTo>
                    <a:pt x="3352" y="240"/>
                    <a:pt x="2726" y="1"/>
                    <a:pt x="212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4"/>
            <p:cNvSpPr/>
            <p:nvPr/>
          </p:nvSpPr>
          <p:spPr>
            <a:xfrm>
              <a:off x="3935900" y="2039350"/>
              <a:ext cx="202125" cy="205425"/>
            </a:xfrm>
            <a:custGeom>
              <a:avLst/>
              <a:gdLst/>
              <a:ahLst/>
              <a:cxnLst/>
              <a:rect l="l" t="t" r="r" b="b"/>
              <a:pathLst>
                <a:path w="8085" h="8217" extrusionOk="0">
                  <a:moveTo>
                    <a:pt x="6632" y="1"/>
                  </a:moveTo>
                  <a:cubicBezTo>
                    <a:pt x="6025" y="1"/>
                    <a:pt x="5433" y="296"/>
                    <a:pt x="5013" y="739"/>
                  </a:cubicBezTo>
                  <a:cubicBezTo>
                    <a:pt x="4584" y="1192"/>
                    <a:pt x="4346" y="1799"/>
                    <a:pt x="4275" y="2406"/>
                  </a:cubicBezTo>
                  <a:lnTo>
                    <a:pt x="4239" y="2466"/>
                  </a:lnTo>
                  <a:cubicBezTo>
                    <a:pt x="3620" y="2073"/>
                    <a:pt x="2965" y="1692"/>
                    <a:pt x="2239" y="1609"/>
                  </a:cubicBezTo>
                  <a:cubicBezTo>
                    <a:pt x="2159" y="1600"/>
                    <a:pt x="2078" y="1595"/>
                    <a:pt x="1996" y="1595"/>
                  </a:cubicBezTo>
                  <a:cubicBezTo>
                    <a:pt x="1314" y="1595"/>
                    <a:pt x="608" y="1906"/>
                    <a:pt x="310" y="2502"/>
                  </a:cubicBezTo>
                  <a:cubicBezTo>
                    <a:pt x="0" y="3133"/>
                    <a:pt x="203" y="3906"/>
                    <a:pt x="572" y="4502"/>
                  </a:cubicBezTo>
                  <a:cubicBezTo>
                    <a:pt x="1036" y="5240"/>
                    <a:pt x="1727" y="5800"/>
                    <a:pt x="2441" y="6288"/>
                  </a:cubicBezTo>
                  <a:cubicBezTo>
                    <a:pt x="3596" y="7062"/>
                    <a:pt x="4834" y="7693"/>
                    <a:pt x="6120" y="8217"/>
                  </a:cubicBezTo>
                  <a:cubicBezTo>
                    <a:pt x="6811" y="6252"/>
                    <a:pt x="7918" y="4383"/>
                    <a:pt x="8049" y="2311"/>
                  </a:cubicBezTo>
                  <a:cubicBezTo>
                    <a:pt x="8085" y="1799"/>
                    <a:pt x="8061" y="1275"/>
                    <a:pt x="7858" y="799"/>
                  </a:cubicBezTo>
                  <a:cubicBezTo>
                    <a:pt x="7763" y="573"/>
                    <a:pt x="7620" y="347"/>
                    <a:pt x="7418" y="204"/>
                  </a:cubicBezTo>
                  <a:cubicBezTo>
                    <a:pt x="7192" y="61"/>
                    <a:pt x="6930" y="1"/>
                    <a:pt x="6668" y="1"/>
                  </a:cubicBezTo>
                  <a:cubicBezTo>
                    <a:pt x="6656" y="1"/>
                    <a:pt x="6644" y="1"/>
                    <a:pt x="6632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4"/>
            <p:cNvSpPr/>
            <p:nvPr/>
          </p:nvSpPr>
          <p:spPr>
            <a:xfrm>
              <a:off x="3622175" y="1705925"/>
              <a:ext cx="207175" cy="198625"/>
            </a:xfrm>
            <a:custGeom>
              <a:avLst/>
              <a:gdLst/>
              <a:ahLst/>
              <a:cxnLst/>
              <a:rect l="l" t="t" r="r" b="b"/>
              <a:pathLst>
                <a:path w="8287" h="7945" extrusionOk="0">
                  <a:moveTo>
                    <a:pt x="6731" y="1"/>
                  </a:moveTo>
                  <a:cubicBezTo>
                    <a:pt x="6281" y="1"/>
                    <a:pt x="5826" y="145"/>
                    <a:pt x="5453" y="396"/>
                  </a:cubicBezTo>
                  <a:cubicBezTo>
                    <a:pt x="4929" y="741"/>
                    <a:pt x="4548" y="1265"/>
                    <a:pt x="4346" y="1849"/>
                  </a:cubicBezTo>
                  <a:lnTo>
                    <a:pt x="4286" y="1896"/>
                  </a:lnTo>
                  <a:cubicBezTo>
                    <a:pt x="3786" y="1372"/>
                    <a:pt x="3227" y="849"/>
                    <a:pt x="2548" y="599"/>
                  </a:cubicBezTo>
                  <a:cubicBezTo>
                    <a:pt x="2302" y="508"/>
                    <a:pt x="2034" y="460"/>
                    <a:pt x="1769" y="460"/>
                  </a:cubicBezTo>
                  <a:cubicBezTo>
                    <a:pt x="1266" y="460"/>
                    <a:pt x="772" y="633"/>
                    <a:pt x="453" y="1015"/>
                  </a:cubicBezTo>
                  <a:cubicBezTo>
                    <a:pt x="0" y="1563"/>
                    <a:pt x="24" y="2361"/>
                    <a:pt x="238" y="3027"/>
                  </a:cubicBezTo>
                  <a:cubicBezTo>
                    <a:pt x="524" y="3849"/>
                    <a:pt x="1060" y="4551"/>
                    <a:pt x="1643" y="5194"/>
                  </a:cubicBezTo>
                  <a:cubicBezTo>
                    <a:pt x="2584" y="6230"/>
                    <a:pt x="3655" y="7123"/>
                    <a:pt x="4775" y="7945"/>
                  </a:cubicBezTo>
                  <a:cubicBezTo>
                    <a:pt x="5906" y="6183"/>
                    <a:pt x="7418" y="4623"/>
                    <a:pt x="8037" y="2635"/>
                  </a:cubicBezTo>
                  <a:cubicBezTo>
                    <a:pt x="8192" y="2146"/>
                    <a:pt x="8287" y="1634"/>
                    <a:pt x="8204" y="1134"/>
                  </a:cubicBezTo>
                  <a:cubicBezTo>
                    <a:pt x="8168" y="884"/>
                    <a:pt x="8073" y="634"/>
                    <a:pt x="7906" y="444"/>
                  </a:cubicBezTo>
                  <a:cubicBezTo>
                    <a:pt x="7739" y="241"/>
                    <a:pt x="7489" y="122"/>
                    <a:pt x="7227" y="63"/>
                  </a:cubicBezTo>
                  <a:cubicBezTo>
                    <a:pt x="7065" y="21"/>
                    <a:pt x="6898" y="1"/>
                    <a:pt x="673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2181225" y="3302925"/>
              <a:ext cx="2529800" cy="1018000"/>
            </a:xfrm>
            <a:custGeom>
              <a:avLst/>
              <a:gdLst/>
              <a:ahLst/>
              <a:cxnLst/>
              <a:rect l="l" t="t" r="r" b="b"/>
              <a:pathLst>
                <a:path w="101192" h="40720" extrusionOk="0">
                  <a:moveTo>
                    <a:pt x="46039" y="1"/>
                  </a:moveTo>
                  <a:cubicBezTo>
                    <a:pt x="45682" y="1"/>
                    <a:pt x="45327" y="59"/>
                    <a:pt x="44982" y="191"/>
                  </a:cubicBezTo>
                  <a:cubicBezTo>
                    <a:pt x="43934" y="584"/>
                    <a:pt x="43232" y="1548"/>
                    <a:pt x="42696" y="2524"/>
                  </a:cubicBezTo>
                  <a:cubicBezTo>
                    <a:pt x="39672" y="7918"/>
                    <a:pt x="39767" y="14442"/>
                    <a:pt x="39934" y="20634"/>
                  </a:cubicBezTo>
                  <a:cubicBezTo>
                    <a:pt x="35921" y="15764"/>
                    <a:pt x="30825" y="11811"/>
                    <a:pt x="25110" y="9168"/>
                  </a:cubicBezTo>
                  <a:cubicBezTo>
                    <a:pt x="24143" y="8714"/>
                    <a:pt x="23116" y="8304"/>
                    <a:pt x="22079" y="8304"/>
                  </a:cubicBezTo>
                  <a:cubicBezTo>
                    <a:pt x="21891" y="8304"/>
                    <a:pt x="21703" y="8317"/>
                    <a:pt x="21515" y="8346"/>
                  </a:cubicBezTo>
                  <a:cubicBezTo>
                    <a:pt x="19002" y="8739"/>
                    <a:pt x="17764" y="11656"/>
                    <a:pt x="17562" y="14192"/>
                  </a:cubicBezTo>
                  <a:cubicBezTo>
                    <a:pt x="17097" y="19967"/>
                    <a:pt x="19526" y="25551"/>
                    <a:pt x="21908" y="30837"/>
                  </a:cubicBezTo>
                  <a:cubicBezTo>
                    <a:pt x="18915" y="30354"/>
                    <a:pt x="15896" y="29871"/>
                    <a:pt x="12873" y="29871"/>
                  </a:cubicBezTo>
                  <a:cubicBezTo>
                    <a:pt x="12396" y="29871"/>
                    <a:pt x="11919" y="29883"/>
                    <a:pt x="11442" y="29909"/>
                  </a:cubicBezTo>
                  <a:cubicBezTo>
                    <a:pt x="7941" y="30099"/>
                    <a:pt x="4393" y="31099"/>
                    <a:pt x="1691" y="33338"/>
                  </a:cubicBezTo>
                  <a:cubicBezTo>
                    <a:pt x="822" y="34064"/>
                    <a:pt x="0" y="35040"/>
                    <a:pt x="48" y="36171"/>
                  </a:cubicBezTo>
                  <a:cubicBezTo>
                    <a:pt x="119" y="37838"/>
                    <a:pt x="1929" y="38814"/>
                    <a:pt x="3524" y="39303"/>
                  </a:cubicBezTo>
                  <a:cubicBezTo>
                    <a:pt x="6156" y="40088"/>
                    <a:pt x="8894" y="40493"/>
                    <a:pt x="11644" y="40493"/>
                  </a:cubicBezTo>
                  <a:lnTo>
                    <a:pt x="11644" y="40684"/>
                  </a:lnTo>
                  <a:lnTo>
                    <a:pt x="99905" y="40684"/>
                  </a:lnTo>
                  <a:lnTo>
                    <a:pt x="100060" y="40719"/>
                  </a:lnTo>
                  <a:cubicBezTo>
                    <a:pt x="101191" y="35695"/>
                    <a:pt x="97143" y="30635"/>
                    <a:pt x="92297" y="28849"/>
                  </a:cubicBezTo>
                  <a:cubicBezTo>
                    <a:pt x="89920" y="27962"/>
                    <a:pt x="87418" y="27659"/>
                    <a:pt x="84880" y="27659"/>
                  </a:cubicBezTo>
                  <a:cubicBezTo>
                    <a:pt x="82207" y="27659"/>
                    <a:pt x="79494" y="27995"/>
                    <a:pt x="76843" y="28337"/>
                  </a:cubicBezTo>
                  <a:cubicBezTo>
                    <a:pt x="80712" y="23908"/>
                    <a:pt x="81760" y="17586"/>
                    <a:pt x="81082" y="11752"/>
                  </a:cubicBezTo>
                  <a:cubicBezTo>
                    <a:pt x="80820" y="9525"/>
                    <a:pt x="80177" y="7084"/>
                    <a:pt x="78284" y="5894"/>
                  </a:cubicBezTo>
                  <a:cubicBezTo>
                    <a:pt x="77505" y="5406"/>
                    <a:pt x="76659" y="5201"/>
                    <a:pt x="75787" y="5201"/>
                  </a:cubicBezTo>
                  <a:cubicBezTo>
                    <a:pt x="73725" y="5201"/>
                    <a:pt x="71521" y="6346"/>
                    <a:pt x="69747" y="7584"/>
                  </a:cubicBezTo>
                  <a:cubicBezTo>
                    <a:pt x="65532" y="10513"/>
                    <a:pt x="61710" y="13990"/>
                    <a:pt x="58400" y="17919"/>
                  </a:cubicBezTo>
                  <a:cubicBezTo>
                    <a:pt x="57090" y="11644"/>
                    <a:pt x="54543" y="5275"/>
                    <a:pt x="49447" y="1405"/>
                  </a:cubicBezTo>
                  <a:cubicBezTo>
                    <a:pt x="48457" y="654"/>
                    <a:pt x="47234" y="1"/>
                    <a:pt x="4603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3575525" y="3412250"/>
              <a:ext cx="1898375" cy="908475"/>
            </a:xfrm>
            <a:custGeom>
              <a:avLst/>
              <a:gdLst/>
              <a:ahLst/>
              <a:cxnLst/>
              <a:rect l="l" t="t" r="r" b="b"/>
              <a:pathLst>
                <a:path w="75935" h="36339" extrusionOk="0">
                  <a:moveTo>
                    <a:pt x="34603" y="1"/>
                  </a:moveTo>
                  <a:cubicBezTo>
                    <a:pt x="33653" y="1"/>
                    <a:pt x="32695" y="352"/>
                    <a:pt x="31918" y="902"/>
                  </a:cubicBezTo>
                  <a:cubicBezTo>
                    <a:pt x="30822" y="1687"/>
                    <a:pt x="30024" y="2830"/>
                    <a:pt x="29393" y="4033"/>
                  </a:cubicBezTo>
                  <a:cubicBezTo>
                    <a:pt x="26965" y="8569"/>
                    <a:pt x="26524" y="13868"/>
                    <a:pt x="26143" y="19011"/>
                  </a:cubicBezTo>
                  <a:cubicBezTo>
                    <a:pt x="23774" y="15963"/>
                    <a:pt x="20976" y="13201"/>
                    <a:pt x="17642" y="11260"/>
                  </a:cubicBezTo>
                  <a:cubicBezTo>
                    <a:pt x="16236" y="10436"/>
                    <a:pt x="14513" y="9795"/>
                    <a:pt x="12919" y="9795"/>
                  </a:cubicBezTo>
                  <a:cubicBezTo>
                    <a:pt x="11840" y="9795"/>
                    <a:pt x="10820" y="10089"/>
                    <a:pt x="9998" y="10820"/>
                  </a:cubicBezTo>
                  <a:cubicBezTo>
                    <a:pt x="8129" y="12486"/>
                    <a:pt x="8319" y="15427"/>
                    <a:pt x="8915" y="17856"/>
                  </a:cubicBezTo>
                  <a:cubicBezTo>
                    <a:pt x="9784" y="21428"/>
                    <a:pt x="11224" y="24857"/>
                    <a:pt x="13141" y="28000"/>
                  </a:cubicBezTo>
                  <a:cubicBezTo>
                    <a:pt x="12262" y="27688"/>
                    <a:pt x="11358" y="27555"/>
                    <a:pt x="10445" y="27555"/>
                  </a:cubicBezTo>
                  <a:cubicBezTo>
                    <a:pt x="8229" y="27555"/>
                    <a:pt x="5961" y="28334"/>
                    <a:pt x="3878" y="29203"/>
                  </a:cubicBezTo>
                  <a:cubicBezTo>
                    <a:pt x="2342" y="29858"/>
                    <a:pt x="640" y="30774"/>
                    <a:pt x="318" y="32406"/>
                  </a:cubicBezTo>
                  <a:cubicBezTo>
                    <a:pt x="0" y="34008"/>
                    <a:pt x="5489" y="36339"/>
                    <a:pt x="7323" y="36339"/>
                  </a:cubicBezTo>
                  <a:cubicBezTo>
                    <a:pt x="7409" y="36339"/>
                    <a:pt x="7488" y="36333"/>
                    <a:pt x="7557" y="36323"/>
                  </a:cubicBezTo>
                  <a:lnTo>
                    <a:pt x="72184" y="36323"/>
                  </a:lnTo>
                  <a:cubicBezTo>
                    <a:pt x="74030" y="34894"/>
                    <a:pt x="75935" y="33060"/>
                    <a:pt x="75935" y="30727"/>
                  </a:cubicBezTo>
                  <a:cubicBezTo>
                    <a:pt x="75935" y="28179"/>
                    <a:pt x="73625" y="26238"/>
                    <a:pt x="71280" y="25214"/>
                  </a:cubicBezTo>
                  <a:cubicBezTo>
                    <a:pt x="68428" y="23974"/>
                    <a:pt x="65365" y="23568"/>
                    <a:pt x="62247" y="23568"/>
                  </a:cubicBezTo>
                  <a:cubicBezTo>
                    <a:pt x="59351" y="23568"/>
                    <a:pt x="56406" y="23918"/>
                    <a:pt x="53539" y="24274"/>
                  </a:cubicBezTo>
                  <a:cubicBezTo>
                    <a:pt x="56052" y="22535"/>
                    <a:pt x="58314" y="20428"/>
                    <a:pt x="60219" y="18035"/>
                  </a:cubicBezTo>
                  <a:cubicBezTo>
                    <a:pt x="61243" y="16737"/>
                    <a:pt x="62183" y="15320"/>
                    <a:pt x="62505" y="13689"/>
                  </a:cubicBezTo>
                  <a:cubicBezTo>
                    <a:pt x="62814" y="12070"/>
                    <a:pt x="62362" y="10212"/>
                    <a:pt x="61040" y="9224"/>
                  </a:cubicBezTo>
                  <a:cubicBezTo>
                    <a:pt x="60277" y="8663"/>
                    <a:pt x="59316" y="8443"/>
                    <a:pt x="58353" y="8443"/>
                  </a:cubicBezTo>
                  <a:cubicBezTo>
                    <a:pt x="58068" y="8443"/>
                    <a:pt x="57784" y="8463"/>
                    <a:pt x="57504" y="8498"/>
                  </a:cubicBezTo>
                  <a:cubicBezTo>
                    <a:pt x="55813" y="8712"/>
                    <a:pt x="54218" y="9462"/>
                    <a:pt x="52706" y="10260"/>
                  </a:cubicBezTo>
                  <a:cubicBezTo>
                    <a:pt x="48574" y="12463"/>
                    <a:pt x="44741" y="15225"/>
                    <a:pt x="41335" y="18428"/>
                  </a:cubicBezTo>
                  <a:cubicBezTo>
                    <a:pt x="41740" y="12808"/>
                    <a:pt x="41597" y="6688"/>
                    <a:pt x="38192" y="2188"/>
                  </a:cubicBezTo>
                  <a:cubicBezTo>
                    <a:pt x="37549" y="1330"/>
                    <a:pt x="36763" y="533"/>
                    <a:pt x="35751" y="187"/>
                  </a:cubicBezTo>
                  <a:cubicBezTo>
                    <a:pt x="35378" y="59"/>
                    <a:pt x="34991" y="1"/>
                    <a:pt x="346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2949750" y="4247975"/>
              <a:ext cx="352750" cy="110150"/>
            </a:xfrm>
            <a:custGeom>
              <a:avLst/>
              <a:gdLst/>
              <a:ahLst/>
              <a:cxnLst/>
              <a:rect l="l" t="t" r="r" b="b"/>
              <a:pathLst>
                <a:path w="14110" h="4406" extrusionOk="0">
                  <a:moveTo>
                    <a:pt x="5240" y="0"/>
                  </a:moveTo>
                  <a:lnTo>
                    <a:pt x="5240" y="0"/>
                  </a:lnTo>
                  <a:cubicBezTo>
                    <a:pt x="3501" y="131"/>
                    <a:pt x="1751" y="215"/>
                    <a:pt x="1" y="227"/>
                  </a:cubicBezTo>
                  <a:cubicBezTo>
                    <a:pt x="1" y="274"/>
                    <a:pt x="13" y="334"/>
                    <a:pt x="13" y="381"/>
                  </a:cubicBezTo>
                  <a:lnTo>
                    <a:pt x="1" y="453"/>
                  </a:lnTo>
                  <a:cubicBezTo>
                    <a:pt x="132" y="1763"/>
                    <a:pt x="203" y="3084"/>
                    <a:pt x="227" y="4406"/>
                  </a:cubicBezTo>
                  <a:lnTo>
                    <a:pt x="251" y="4406"/>
                  </a:lnTo>
                  <a:cubicBezTo>
                    <a:pt x="4835" y="4299"/>
                    <a:pt x="9419" y="3953"/>
                    <a:pt x="13967" y="3358"/>
                  </a:cubicBezTo>
                  <a:lnTo>
                    <a:pt x="14110" y="3120"/>
                  </a:lnTo>
                  <a:cubicBezTo>
                    <a:pt x="11360" y="1643"/>
                    <a:pt x="8323" y="703"/>
                    <a:pt x="5228" y="370"/>
                  </a:cubicBezTo>
                  <a:cubicBezTo>
                    <a:pt x="5228" y="239"/>
                    <a:pt x="5240" y="119"/>
                    <a:pt x="524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2361900" y="2565325"/>
              <a:ext cx="771250" cy="1688325"/>
            </a:xfrm>
            <a:custGeom>
              <a:avLst/>
              <a:gdLst/>
              <a:ahLst/>
              <a:cxnLst/>
              <a:rect l="l" t="t" r="r" b="b"/>
              <a:pathLst>
                <a:path w="30850" h="67533" extrusionOk="0">
                  <a:moveTo>
                    <a:pt x="28016" y="1"/>
                  </a:moveTo>
                  <a:cubicBezTo>
                    <a:pt x="26694" y="489"/>
                    <a:pt x="25241" y="584"/>
                    <a:pt x="23825" y="655"/>
                  </a:cubicBezTo>
                  <a:cubicBezTo>
                    <a:pt x="21709" y="760"/>
                    <a:pt x="19591" y="813"/>
                    <a:pt x="17472" y="813"/>
                  </a:cubicBezTo>
                  <a:cubicBezTo>
                    <a:pt x="13343" y="813"/>
                    <a:pt x="9212" y="612"/>
                    <a:pt x="5096" y="203"/>
                  </a:cubicBezTo>
                  <a:cubicBezTo>
                    <a:pt x="3870" y="2298"/>
                    <a:pt x="3572" y="4858"/>
                    <a:pt x="3465" y="7323"/>
                  </a:cubicBezTo>
                  <a:cubicBezTo>
                    <a:pt x="3108" y="15431"/>
                    <a:pt x="4548" y="23622"/>
                    <a:pt x="7644" y="31135"/>
                  </a:cubicBezTo>
                  <a:cubicBezTo>
                    <a:pt x="5096" y="42041"/>
                    <a:pt x="2548" y="52959"/>
                    <a:pt x="0" y="63877"/>
                  </a:cubicBezTo>
                  <a:lnTo>
                    <a:pt x="83" y="63901"/>
                  </a:lnTo>
                  <a:cubicBezTo>
                    <a:pt x="72" y="63973"/>
                    <a:pt x="60" y="64056"/>
                    <a:pt x="48" y="64139"/>
                  </a:cubicBezTo>
                  <a:lnTo>
                    <a:pt x="167" y="64151"/>
                  </a:lnTo>
                  <a:cubicBezTo>
                    <a:pt x="1786" y="64747"/>
                    <a:pt x="3393" y="65342"/>
                    <a:pt x="5013" y="65937"/>
                  </a:cubicBezTo>
                  <a:cubicBezTo>
                    <a:pt x="5037" y="65947"/>
                    <a:pt x="5070" y="65953"/>
                    <a:pt x="5102" y="65953"/>
                  </a:cubicBezTo>
                  <a:cubicBezTo>
                    <a:pt x="5147" y="65953"/>
                    <a:pt x="5189" y="65941"/>
                    <a:pt x="5203" y="65913"/>
                  </a:cubicBezTo>
                  <a:lnTo>
                    <a:pt x="5215" y="65913"/>
                  </a:lnTo>
                  <a:cubicBezTo>
                    <a:pt x="9394" y="54495"/>
                    <a:pt x="13359" y="42994"/>
                    <a:pt x="17109" y="31421"/>
                  </a:cubicBezTo>
                  <a:cubicBezTo>
                    <a:pt x="17109" y="26932"/>
                    <a:pt x="17645" y="21360"/>
                    <a:pt x="17955" y="15907"/>
                  </a:cubicBezTo>
                  <a:cubicBezTo>
                    <a:pt x="20038" y="32945"/>
                    <a:pt x="22134" y="50888"/>
                    <a:pt x="23515" y="67533"/>
                  </a:cubicBezTo>
                  <a:cubicBezTo>
                    <a:pt x="25265" y="67521"/>
                    <a:pt x="27015" y="67437"/>
                    <a:pt x="28754" y="67306"/>
                  </a:cubicBezTo>
                  <a:cubicBezTo>
                    <a:pt x="29813" y="45863"/>
                    <a:pt x="30849" y="24289"/>
                    <a:pt x="28373" y="2977"/>
                  </a:cubicBezTo>
                  <a:cubicBezTo>
                    <a:pt x="28266" y="1989"/>
                    <a:pt x="28146" y="1001"/>
                    <a:pt x="28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2340750" y="4168800"/>
              <a:ext cx="320300" cy="193800"/>
            </a:xfrm>
            <a:custGeom>
              <a:avLst/>
              <a:gdLst/>
              <a:ahLst/>
              <a:cxnLst/>
              <a:rect l="l" t="t" r="r" b="b"/>
              <a:pathLst>
                <a:path w="12812" h="7752" extrusionOk="0">
                  <a:moveTo>
                    <a:pt x="894" y="0"/>
                  </a:moveTo>
                  <a:cubicBezTo>
                    <a:pt x="691" y="1298"/>
                    <a:pt x="406" y="2584"/>
                    <a:pt x="1" y="3834"/>
                  </a:cubicBezTo>
                  <a:lnTo>
                    <a:pt x="96" y="3858"/>
                  </a:lnTo>
                  <a:cubicBezTo>
                    <a:pt x="1465" y="4441"/>
                    <a:pt x="2894" y="4858"/>
                    <a:pt x="4311" y="5275"/>
                  </a:cubicBezTo>
                  <a:cubicBezTo>
                    <a:pt x="7133" y="6096"/>
                    <a:pt x="9966" y="6930"/>
                    <a:pt x="12800" y="7751"/>
                  </a:cubicBezTo>
                  <a:lnTo>
                    <a:pt x="12812" y="7704"/>
                  </a:lnTo>
                  <a:cubicBezTo>
                    <a:pt x="10847" y="5477"/>
                    <a:pt x="8526" y="3560"/>
                    <a:pt x="5966" y="2060"/>
                  </a:cubicBezTo>
                  <a:cubicBezTo>
                    <a:pt x="6002" y="1965"/>
                    <a:pt x="6037" y="1870"/>
                    <a:pt x="6061" y="1774"/>
                  </a:cubicBezTo>
                  <a:lnTo>
                    <a:pt x="6049" y="1774"/>
                  </a:lnTo>
                  <a:cubicBezTo>
                    <a:pt x="6035" y="1802"/>
                    <a:pt x="5993" y="1814"/>
                    <a:pt x="5948" y="1814"/>
                  </a:cubicBezTo>
                  <a:cubicBezTo>
                    <a:pt x="5916" y="1814"/>
                    <a:pt x="5883" y="1808"/>
                    <a:pt x="5859" y="1798"/>
                  </a:cubicBezTo>
                  <a:cubicBezTo>
                    <a:pt x="4239" y="1203"/>
                    <a:pt x="2632" y="608"/>
                    <a:pt x="1013" y="12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3050375" y="2094425"/>
              <a:ext cx="360475" cy="259900"/>
            </a:xfrm>
            <a:custGeom>
              <a:avLst/>
              <a:gdLst/>
              <a:ahLst/>
              <a:cxnLst/>
              <a:rect l="l" t="t" r="r" b="b"/>
              <a:pathLst>
                <a:path w="14419" h="10396" extrusionOk="0">
                  <a:moveTo>
                    <a:pt x="7382" y="1"/>
                  </a:moveTo>
                  <a:cubicBezTo>
                    <a:pt x="7144" y="84"/>
                    <a:pt x="6894" y="156"/>
                    <a:pt x="6644" y="227"/>
                  </a:cubicBezTo>
                  <a:cubicBezTo>
                    <a:pt x="6763" y="418"/>
                    <a:pt x="6882" y="620"/>
                    <a:pt x="6989" y="811"/>
                  </a:cubicBezTo>
                  <a:lnTo>
                    <a:pt x="7001" y="822"/>
                  </a:lnTo>
                  <a:cubicBezTo>
                    <a:pt x="4691" y="2477"/>
                    <a:pt x="2358" y="4085"/>
                    <a:pt x="0" y="5656"/>
                  </a:cubicBezTo>
                  <a:cubicBezTo>
                    <a:pt x="226" y="7228"/>
                    <a:pt x="405" y="8812"/>
                    <a:pt x="548" y="10395"/>
                  </a:cubicBezTo>
                  <a:lnTo>
                    <a:pt x="667" y="10383"/>
                  </a:lnTo>
                  <a:cubicBezTo>
                    <a:pt x="5251" y="8264"/>
                    <a:pt x="9835" y="6145"/>
                    <a:pt x="14419" y="4025"/>
                  </a:cubicBezTo>
                  <a:lnTo>
                    <a:pt x="14419" y="4025"/>
                  </a:lnTo>
                  <a:cubicBezTo>
                    <a:pt x="12526" y="4263"/>
                    <a:pt x="10609" y="4430"/>
                    <a:pt x="8704" y="4501"/>
                  </a:cubicBezTo>
                  <a:cubicBezTo>
                    <a:pt x="8299" y="2989"/>
                    <a:pt x="7858" y="1489"/>
                    <a:pt x="7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2510125" y="2010200"/>
              <a:ext cx="715300" cy="421200"/>
            </a:xfrm>
            <a:custGeom>
              <a:avLst/>
              <a:gdLst/>
              <a:ahLst/>
              <a:cxnLst/>
              <a:rect l="l" t="t" r="r" b="b"/>
              <a:pathLst>
                <a:path w="28612" h="16848" extrusionOk="0">
                  <a:moveTo>
                    <a:pt x="9216" y="0"/>
                  </a:moveTo>
                  <a:cubicBezTo>
                    <a:pt x="6085" y="1382"/>
                    <a:pt x="3037" y="2977"/>
                    <a:pt x="119" y="4763"/>
                  </a:cubicBezTo>
                  <a:lnTo>
                    <a:pt x="0" y="4846"/>
                  </a:lnTo>
                  <a:cubicBezTo>
                    <a:pt x="441" y="5513"/>
                    <a:pt x="881" y="6192"/>
                    <a:pt x="1334" y="6847"/>
                  </a:cubicBezTo>
                  <a:cubicBezTo>
                    <a:pt x="1905" y="7716"/>
                    <a:pt x="2489" y="8573"/>
                    <a:pt x="3072" y="9442"/>
                  </a:cubicBezTo>
                  <a:cubicBezTo>
                    <a:pt x="4751" y="11930"/>
                    <a:pt x="6454" y="14407"/>
                    <a:pt x="8204" y="16848"/>
                  </a:cubicBezTo>
                  <a:lnTo>
                    <a:pt x="8299" y="16788"/>
                  </a:lnTo>
                  <a:cubicBezTo>
                    <a:pt x="10597" y="16002"/>
                    <a:pt x="12681" y="14740"/>
                    <a:pt x="14740" y="13454"/>
                  </a:cubicBezTo>
                  <a:cubicBezTo>
                    <a:pt x="17050" y="12014"/>
                    <a:pt x="19348" y="10537"/>
                    <a:pt x="21610" y="9025"/>
                  </a:cubicBezTo>
                  <a:cubicBezTo>
                    <a:pt x="23968" y="7454"/>
                    <a:pt x="26301" y="5846"/>
                    <a:pt x="28611" y="4191"/>
                  </a:cubicBezTo>
                  <a:lnTo>
                    <a:pt x="28599" y="4180"/>
                  </a:lnTo>
                  <a:cubicBezTo>
                    <a:pt x="28492" y="3989"/>
                    <a:pt x="28373" y="3787"/>
                    <a:pt x="28254" y="3596"/>
                  </a:cubicBezTo>
                  <a:cubicBezTo>
                    <a:pt x="27635" y="2560"/>
                    <a:pt x="27016" y="1536"/>
                    <a:pt x="26408" y="500"/>
                  </a:cubicBezTo>
                  <a:cubicBezTo>
                    <a:pt x="26337" y="393"/>
                    <a:pt x="26278" y="286"/>
                    <a:pt x="26206" y="179"/>
                  </a:cubicBezTo>
                  <a:cubicBezTo>
                    <a:pt x="26039" y="262"/>
                    <a:pt x="25873" y="346"/>
                    <a:pt x="25706" y="417"/>
                  </a:cubicBezTo>
                  <a:cubicBezTo>
                    <a:pt x="24051" y="1203"/>
                    <a:pt x="22408" y="2001"/>
                    <a:pt x="20777" y="2822"/>
                  </a:cubicBezTo>
                  <a:cubicBezTo>
                    <a:pt x="17967" y="4227"/>
                    <a:pt x="15181" y="5692"/>
                    <a:pt x="12431" y="7192"/>
                  </a:cubicBezTo>
                  <a:cubicBezTo>
                    <a:pt x="11466" y="4751"/>
                    <a:pt x="10406" y="2346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3024175" y="1957225"/>
              <a:ext cx="128600" cy="123550"/>
            </a:xfrm>
            <a:custGeom>
              <a:avLst/>
              <a:gdLst/>
              <a:ahLst/>
              <a:cxnLst/>
              <a:rect l="l" t="t" r="r" b="b"/>
              <a:pathLst>
                <a:path w="5144" h="4942" extrusionOk="0">
                  <a:moveTo>
                    <a:pt x="4168" y="0"/>
                  </a:moveTo>
                  <a:cubicBezTo>
                    <a:pt x="3299" y="322"/>
                    <a:pt x="2429" y="655"/>
                    <a:pt x="1572" y="1012"/>
                  </a:cubicBezTo>
                  <a:cubicBezTo>
                    <a:pt x="1203" y="1834"/>
                    <a:pt x="667" y="2572"/>
                    <a:pt x="1" y="3179"/>
                  </a:cubicBezTo>
                  <a:cubicBezTo>
                    <a:pt x="60" y="3739"/>
                    <a:pt x="120" y="4310"/>
                    <a:pt x="179" y="4882"/>
                  </a:cubicBezTo>
                  <a:lnTo>
                    <a:pt x="215" y="4941"/>
                  </a:lnTo>
                  <a:cubicBezTo>
                    <a:pt x="1846" y="4120"/>
                    <a:pt x="3489" y="3322"/>
                    <a:pt x="5144" y="2536"/>
                  </a:cubicBezTo>
                  <a:lnTo>
                    <a:pt x="5084" y="2405"/>
                  </a:lnTo>
                  <a:cubicBezTo>
                    <a:pt x="4846" y="1584"/>
                    <a:pt x="4537" y="786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2405050" y="1652575"/>
              <a:ext cx="751000" cy="537425"/>
            </a:xfrm>
            <a:custGeom>
              <a:avLst/>
              <a:gdLst/>
              <a:ahLst/>
              <a:cxnLst/>
              <a:rect l="l" t="t" r="r" b="b"/>
              <a:pathLst>
                <a:path w="30040" h="21497" extrusionOk="0">
                  <a:moveTo>
                    <a:pt x="19120" y="1"/>
                  </a:moveTo>
                  <a:cubicBezTo>
                    <a:pt x="18655" y="1"/>
                    <a:pt x="18206" y="21"/>
                    <a:pt x="17788" y="66"/>
                  </a:cubicBezTo>
                  <a:cubicBezTo>
                    <a:pt x="17884" y="351"/>
                    <a:pt x="17979" y="649"/>
                    <a:pt x="18086" y="947"/>
                  </a:cubicBezTo>
                  <a:cubicBezTo>
                    <a:pt x="18110" y="1030"/>
                    <a:pt x="18134" y="1101"/>
                    <a:pt x="18169" y="1185"/>
                  </a:cubicBezTo>
                  <a:cubicBezTo>
                    <a:pt x="18265" y="1447"/>
                    <a:pt x="18336" y="1816"/>
                    <a:pt x="18372" y="2233"/>
                  </a:cubicBezTo>
                  <a:cubicBezTo>
                    <a:pt x="18527" y="3840"/>
                    <a:pt x="18229" y="6376"/>
                    <a:pt x="17360" y="7900"/>
                  </a:cubicBezTo>
                  <a:lnTo>
                    <a:pt x="17241" y="8043"/>
                  </a:lnTo>
                  <a:cubicBezTo>
                    <a:pt x="14550" y="6090"/>
                    <a:pt x="12014" y="3911"/>
                    <a:pt x="9680" y="1554"/>
                  </a:cubicBezTo>
                  <a:lnTo>
                    <a:pt x="9668" y="1137"/>
                  </a:lnTo>
                  <a:cubicBezTo>
                    <a:pt x="9668" y="1101"/>
                    <a:pt x="9668" y="1066"/>
                    <a:pt x="9668" y="1030"/>
                  </a:cubicBezTo>
                  <a:lnTo>
                    <a:pt x="9645" y="1030"/>
                  </a:lnTo>
                  <a:cubicBezTo>
                    <a:pt x="7621" y="2649"/>
                    <a:pt x="5596" y="4280"/>
                    <a:pt x="3596" y="5923"/>
                  </a:cubicBezTo>
                  <a:cubicBezTo>
                    <a:pt x="3299" y="6162"/>
                    <a:pt x="3013" y="6400"/>
                    <a:pt x="2715" y="6638"/>
                  </a:cubicBezTo>
                  <a:cubicBezTo>
                    <a:pt x="2096" y="7138"/>
                    <a:pt x="1465" y="7674"/>
                    <a:pt x="1048" y="8352"/>
                  </a:cubicBezTo>
                  <a:cubicBezTo>
                    <a:pt x="1" y="10079"/>
                    <a:pt x="560" y="12305"/>
                    <a:pt x="1382" y="14151"/>
                  </a:cubicBezTo>
                  <a:cubicBezTo>
                    <a:pt x="2167" y="15889"/>
                    <a:pt x="3156" y="17544"/>
                    <a:pt x="4203" y="19151"/>
                  </a:cubicBezTo>
                  <a:lnTo>
                    <a:pt x="4322" y="19068"/>
                  </a:lnTo>
                  <a:cubicBezTo>
                    <a:pt x="7240" y="17282"/>
                    <a:pt x="10288" y="15687"/>
                    <a:pt x="13419" y="14305"/>
                  </a:cubicBezTo>
                  <a:cubicBezTo>
                    <a:pt x="14609" y="16651"/>
                    <a:pt x="15669" y="19056"/>
                    <a:pt x="16634" y="21497"/>
                  </a:cubicBezTo>
                  <a:cubicBezTo>
                    <a:pt x="19384" y="19997"/>
                    <a:pt x="22170" y="18532"/>
                    <a:pt x="24980" y="17127"/>
                  </a:cubicBezTo>
                  <a:lnTo>
                    <a:pt x="24944" y="17068"/>
                  </a:lnTo>
                  <a:cubicBezTo>
                    <a:pt x="24885" y="16496"/>
                    <a:pt x="24825" y="15925"/>
                    <a:pt x="24766" y="15365"/>
                  </a:cubicBezTo>
                  <a:cubicBezTo>
                    <a:pt x="25432" y="14758"/>
                    <a:pt x="25968" y="14020"/>
                    <a:pt x="26337" y="13198"/>
                  </a:cubicBezTo>
                  <a:cubicBezTo>
                    <a:pt x="27194" y="12841"/>
                    <a:pt x="28064" y="12508"/>
                    <a:pt x="28933" y="12186"/>
                  </a:cubicBezTo>
                  <a:cubicBezTo>
                    <a:pt x="29302" y="12055"/>
                    <a:pt x="29671" y="11924"/>
                    <a:pt x="30040" y="11793"/>
                  </a:cubicBezTo>
                  <a:cubicBezTo>
                    <a:pt x="29933" y="10960"/>
                    <a:pt x="29814" y="10114"/>
                    <a:pt x="29683" y="9281"/>
                  </a:cubicBezTo>
                  <a:lnTo>
                    <a:pt x="29588" y="9281"/>
                  </a:lnTo>
                  <a:cubicBezTo>
                    <a:pt x="29564" y="9186"/>
                    <a:pt x="29016" y="7436"/>
                    <a:pt x="28766" y="6519"/>
                  </a:cubicBezTo>
                  <a:lnTo>
                    <a:pt x="28802" y="6507"/>
                  </a:lnTo>
                  <a:cubicBezTo>
                    <a:pt x="28861" y="6507"/>
                    <a:pt x="28921" y="6495"/>
                    <a:pt x="28980" y="6483"/>
                  </a:cubicBezTo>
                  <a:cubicBezTo>
                    <a:pt x="28754" y="6054"/>
                    <a:pt x="28456" y="5638"/>
                    <a:pt x="28195" y="5197"/>
                  </a:cubicBezTo>
                  <a:cubicBezTo>
                    <a:pt x="27730" y="4447"/>
                    <a:pt x="26194" y="2125"/>
                    <a:pt x="25635" y="1459"/>
                  </a:cubicBezTo>
                  <a:cubicBezTo>
                    <a:pt x="24976" y="678"/>
                    <a:pt x="21787" y="1"/>
                    <a:pt x="191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2487800" y="2235825"/>
              <a:ext cx="585525" cy="349850"/>
            </a:xfrm>
            <a:custGeom>
              <a:avLst/>
              <a:gdLst/>
              <a:ahLst/>
              <a:cxnLst/>
              <a:rect l="l" t="t" r="r" b="b"/>
              <a:pathLst>
                <a:path w="23421" h="13994" extrusionOk="0">
                  <a:moveTo>
                    <a:pt x="22503" y="0"/>
                  </a:moveTo>
                  <a:cubicBezTo>
                    <a:pt x="20241" y="1512"/>
                    <a:pt x="17943" y="2989"/>
                    <a:pt x="15633" y="4429"/>
                  </a:cubicBezTo>
                  <a:cubicBezTo>
                    <a:pt x="13574" y="5715"/>
                    <a:pt x="11490" y="6977"/>
                    <a:pt x="9192" y="7763"/>
                  </a:cubicBezTo>
                  <a:lnTo>
                    <a:pt x="9097" y="7823"/>
                  </a:lnTo>
                  <a:cubicBezTo>
                    <a:pt x="7347" y="5382"/>
                    <a:pt x="5644" y="2905"/>
                    <a:pt x="3965" y="405"/>
                  </a:cubicBezTo>
                  <a:lnTo>
                    <a:pt x="3965" y="405"/>
                  </a:lnTo>
                  <a:cubicBezTo>
                    <a:pt x="4191" y="2310"/>
                    <a:pt x="4430" y="4203"/>
                    <a:pt x="4656" y="6096"/>
                  </a:cubicBezTo>
                  <a:cubicBezTo>
                    <a:pt x="3048" y="8489"/>
                    <a:pt x="1489" y="10906"/>
                    <a:pt x="0" y="13371"/>
                  </a:cubicBezTo>
                  <a:cubicBezTo>
                    <a:pt x="24" y="13371"/>
                    <a:pt x="48" y="13371"/>
                    <a:pt x="60" y="13383"/>
                  </a:cubicBezTo>
                  <a:cubicBezTo>
                    <a:pt x="4176" y="13792"/>
                    <a:pt x="8307" y="13993"/>
                    <a:pt x="12436" y="13993"/>
                  </a:cubicBezTo>
                  <a:cubicBezTo>
                    <a:pt x="14555" y="13993"/>
                    <a:pt x="16673" y="13940"/>
                    <a:pt x="18789" y="13835"/>
                  </a:cubicBezTo>
                  <a:cubicBezTo>
                    <a:pt x="20205" y="13776"/>
                    <a:pt x="21658" y="13669"/>
                    <a:pt x="22980" y="13181"/>
                  </a:cubicBezTo>
                  <a:cubicBezTo>
                    <a:pt x="23122" y="13133"/>
                    <a:pt x="23265" y="13073"/>
                    <a:pt x="23420" y="13002"/>
                  </a:cubicBezTo>
                  <a:cubicBezTo>
                    <a:pt x="23408" y="10240"/>
                    <a:pt x="23289" y="7477"/>
                    <a:pt x="23051" y="4739"/>
                  </a:cubicBezTo>
                  <a:cubicBezTo>
                    <a:pt x="22908" y="3156"/>
                    <a:pt x="22729" y="1572"/>
                    <a:pt x="2250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2814325" y="15503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3425725" y="2003350"/>
              <a:ext cx="122950" cy="159425"/>
            </a:xfrm>
            <a:custGeom>
              <a:avLst/>
              <a:gdLst/>
              <a:ahLst/>
              <a:cxnLst/>
              <a:rect l="l" t="t" r="r" b="b"/>
              <a:pathLst>
                <a:path w="4918" h="6377" extrusionOk="0">
                  <a:moveTo>
                    <a:pt x="3311" y="0"/>
                  </a:moveTo>
                  <a:cubicBezTo>
                    <a:pt x="3104" y="0"/>
                    <a:pt x="2891" y="34"/>
                    <a:pt x="2679" y="84"/>
                  </a:cubicBezTo>
                  <a:cubicBezTo>
                    <a:pt x="2500" y="96"/>
                    <a:pt x="2334" y="108"/>
                    <a:pt x="2167" y="132"/>
                  </a:cubicBezTo>
                  <a:cubicBezTo>
                    <a:pt x="1905" y="155"/>
                    <a:pt x="1655" y="203"/>
                    <a:pt x="1417" y="286"/>
                  </a:cubicBezTo>
                  <a:cubicBezTo>
                    <a:pt x="1155" y="370"/>
                    <a:pt x="893" y="501"/>
                    <a:pt x="679" y="679"/>
                  </a:cubicBezTo>
                  <a:cubicBezTo>
                    <a:pt x="464" y="858"/>
                    <a:pt x="274" y="1072"/>
                    <a:pt x="167" y="1322"/>
                  </a:cubicBezTo>
                  <a:cubicBezTo>
                    <a:pt x="12" y="1691"/>
                    <a:pt x="12" y="2096"/>
                    <a:pt x="12" y="2489"/>
                  </a:cubicBezTo>
                  <a:cubicBezTo>
                    <a:pt x="0" y="3311"/>
                    <a:pt x="0" y="4180"/>
                    <a:pt x="393" y="4906"/>
                  </a:cubicBezTo>
                  <a:cubicBezTo>
                    <a:pt x="703" y="5454"/>
                    <a:pt x="1203" y="5858"/>
                    <a:pt x="1786" y="6108"/>
                  </a:cubicBezTo>
                  <a:cubicBezTo>
                    <a:pt x="2096" y="6228"/>
                    <a:pt x="2405" y="6311"/>
                    <a:pt x="2738" y="6347"/>
                  </a:cubicBezTo>
                  <a:cubicBezTo>
                    <a:pt x="2774" y="6359"/>
                    <a:pt x="2810" y="6359"/>
                    <a:pt x="2858" y="6370"/>
                  </a:cubicBezTo>
                  <a:cubicBezTo>
                    <a:pt x="2909" y="6374"/>
                    <a:pt x="2961" y="6376"/>
                    <a:pt x="3013" y="6376"/>
                  </a:cubicBezTo>
                  <a:cubicBezTo>
                    <a:pt x="3139" y="6376"/>
                    <a:pt x="3263" y="6362"/>
                    <a:pt x="3381" y="6311"/>
                  </a:cubicBezTo>
                  <a:cubicBezTo>
                    <a:pt x="3572" y="6239"/>
                    <a:pt x="3715" y="6085"/>
                    <a:pt x="3846" y="5918"/>
                  </a:cubicBezTo>
                  <a:cubicBezTo>
                    <a:pt x="4774" y="4727"/>
                    <a:pt x="4917" y="3096"/>
                    <a:pt x="4715" y="1596"/>
                  </a:cubicBezTo>
                  <a:cubicBezTo>
                    <a:pt x="4643" y="1084"/>
                    <a:pt x="4501" y="536"/>
                    <a:pt x="4084" y="227"/>
                  </a:cubicBezTo>
                  <a:cubicBezTo>
                    <a:pt x="3857" y="62"/>
                    <a:pt x="3591" y="0"/>
                    <a:pt x="331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3285825" y="1401050"/>
              <a:ext cx="183075" cy="121000"/>
            </a:xfrm>
            <a:custGeom>
              <a:avLst/>
              <a:gdLst/>
              <a:ahLst/>
              <a:cxnLst/>
              <a:rect l="l" t="t" r="r" b="b"/>
              <a:pathLst>
                <a:path w="7323" h="4840" extrusionOk="0">
                  <a:moveTo>
                    <a:pt x="5801" y="0"/>
                  </a:moveTo>
                  <a:cubicBezTo>
                    <a:pt x="4740" y="0"/>
                    <a:pt x="3681" y="278"/>
                    <a:pt x="2774" y="816"/>
                  </a:cubicBezTo>
                  <a:cubicBezTo>
                    <a:pt x="1346" y="1661"/>
                    <a:pt x="310" y="3161"/>
                    <a:pt x="0" y="4793"/>
                  </a:cubicBezTo>
                  <a:cubicBezTo>
                    <a:pt x="267" y="4824"/>
                    <a:pt x="535" y="4840"/>
                    <a:pt x="802" y="4840"/>
                  </a:cubicBezTo>
                  <a:cubicBezTo>
                    <a:pt x="2054" y="4840"/>
                    <a:pt x="3301" y="4499"/>
                    <a:pt x="4370" y="3852"/>
                  </a:cubicBezTo>
                  <a:cubicBezTo>
                    <a:pt x="5727" y="3030"/>
                    <a:pt x="6775" y="1745"/>
                    <a:pt x="7299" y="268"/>
                  </a:cubicBezTo>
                  <a:lnTo>
                    <a:pt x="7322" y="197"/>
                  </a:lnTo>
                  <a:cubicBezTo>
                    <a:pt x="6826" y="65"/>
                    <a:pt x="6313" y="0"/>
                    <a:pt x="5801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3170325" y="1889050"/>
              <a:ext cx="298275" cy="211075"/>
            </a:xfrm>
            <a:custGeom>
              <a:avLst/>
              <a:gdLst/>
              <a:ahLst/>
              <a:cxnLst/>
              <a:rect l="l" t="t" r="r" b="b"/>
              <a:pathLst>
                <a:path w="11931" h="8443" extrusionOk="0">
                  <a:moveTo>
                    <a:pt x="5846" y="1"/>
                  </a:moveTo>
                  <a:cubicBezTo>
                    <a:pt x="5668" y="1"/>
                    <a:pt x="5465" y="132"/>
                    <a:pt x="5311" y="251"/>
                  </a:cubicBezTo>
                  <a:cubicBezTo>
                    <a:pt x="3918" y="1453"/>
                    <a:pt x="2572" y="2703"/>
                    <a:pt x="1286" y="4013"/>
                  </a:cubicBezTo>
                  <a:cubicBezTo>
                    <a:pt x="858" y="4442"/>
                    <a:pt x="429" y="4894"/>
                    <a:pt x="12" y="5346"/>
                  </a:cubicBezTo>
                  <a:lnTo>
                    <a:pt x="0" y="5346"/>
                  </a:lnTo>
                  <a:cubicBezTo>
                    <a:pt x="608" y="6382"/>
                    <a:pt x="1227" y="7406"/>
                    <a:pt x="1846" y="8442"/>
                  </a:cubicBezTo>
                  <a:cubicBezTo>
                    <a:pt x="2096" y="8371"/>
                    <a:pt x="2346" y="8299"/>
                    <a:pt x="2584" y="8216"/>
                  </a:cubicBezTo>
                  <a:cubicBezTo>
                    <a:pt x="5215" y="7406"/>
                    <a:pt x="7859" y="6489"/>
                    <a:pt x="10061" y="4930"/>
                  </a:cubicBezTo>
                  <a:cubicBezTo>
                    <a:pt x="10633" y="4537"/>
                    <a:pt x="11169" y="4096"/>
                    <a:pt x="11669" y="3596"/>
                  </a:cubicBezTo>
                  <a:cubicBezTo>
                    <a:pt x="11788" y="3477"/>
                    <a:pt x="11931" y="3322"/>
                    <a:pt x="11883" y="3156"/>
                  </a:cubicBezTo>
                  <a:cubicBezTo>
                    <a:pt x="11847" y="3037"/>
                    <a:pt x="11752" y="2965"/>
                    <a:pt x="11645" y="2906"/>
                  </a:cubicBezTo>
                  <a:cubicBezTo>
                    <a:pt x="11097" y="2571"/>
                    <a:pt x="10441" y="2483"/>
                    <a:pt x="9783" y="2483"/>
                  </a:cubicBezTo>
                  <a:cubicBezTo>
                    <a:pt x="9597" y="2483"/>
                    <a:pt x="9411" y="2490"/>
                    <a:pt x="9228" y="2501"/>
                  </a:cubicBezTo>
                  <a:cubicBezTo>
                    <a:pt x="7847" y="2572"/>
                    <a:pt x="6466" y="2834"/>
                    <a:pt x="5144" y="3263"/>
                  </a:cubicBezTo>
                  <a:cubicBezTo>
                    <a:pt x="5585" y="2418"/>
                    <a:pt x="5906" y="1501"/>
                    <a:pt x="6120" y="560"/>
                  </a:cubicBezTo>
                  <a:cubicBezTo>
                    <a:pt x="6144" y="417"/>
                    <a:pt x="6168" y="239"/>
                    <a:pt x="6073" y="108"/>
                  </a:cubicBezTo>
                  <a:cubicBezTo>
                    <a:pt x="6013" y="36"/>
                    <a:pt x="5930" y="1"/>
                    <a:pt x="5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3298625" y="1545850"/>
              <a:ext cx="162525" cy="140125"/>
            </a:xfrm>
            <a:custGeom>
              <a:avLst/>
              <a:gdLst/>
              <a:ahLst/>
              <a:cxnLst/>
              <a:rect l="l" t="t" r="r" b="b"/>
              <a:pathLst>
                <a:path w="6501" h="5605" extrusionOk="0">
                  <a:moveTo>
                    <a:pt x="6501" y="1"/>
                  </a:moveTo>
                  <a:lnTo>
                    <a:pt x="6501" y="1"/>
                  </a:lnTo>
                  <a:cubicBezTo>
                    <a:pt x="5036" y="60"/>
                    <a:pt x="3596" y="608"/>
                    <a:pt x="2477" y="1537"/>
                  </a:cubicBezTo>
                  <a:cubicBezTo>
                    <a:pt x="1334" y="2477"/>
                    <a:pt x="512" y="3799"/>
                    <a:pt x="179" y="5239"/>
                  </a:cubicBezTo>
                  <a:lnTo>
                    <a:pt x="0" y="5251"/>
                  </a:lnTo>
                  <a:cubicBezTo>
                    <a:pt x="0" y="5311"/>
                    <a:pt x="0" y="5359"/>
                    <a:pt x="12" y="5418"/>
                  </a:cubicBezTo>
                  <a:cubicBezTo>
                    <a:pt x="404" y="5545"/>
                    <a:pt x="810" y="5604"/>
                    <a:pt x="1218" y="5604"/>
                  </a:cubicBezTo>
                  <a:cubicBezTo>
                    <a:pt x="2420" y="5604"/>
                    <a:pt x="3632" y="5087"/>
                    <a:pt x="4513" y="4251"/>
                  </a:cubicBezTo>
                  <a:cubicBezTo>
                    <a:pt x="5667" y="3156"/>
                    <a:pt x="6298" y="1584"/>
                    <a:pt x="650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3207825" y="1226475"/>
              <a:ext cx="99150" cy="226825"/>
            </a:xfrm>
            <a:custGeom>
              <a:avLst/>
              <a:gdLst/>
              <a:ahLst/>
              <a:cxnLst/>
              <a:rect l="l" t="t" r="r" b="b"/>
              <a:pathLst>
                <a:path w="3966" h="9073" extrusionOk="0">
                  <a:moveTo>
                    <a:pt x="2156" y="0"/>
                  </a:moveTo>
                  <a:cubicBezTo>
                    <a:pt x="1632" y="584"/>
                    <a:pt x="1167" y="1227"/>
                    <a:pt x="786" y="1905"/>
                  </a:cubicBezTo>
                  <a:cubicBezTo>
                    <a:pt x="346" y="2715"/>
                    <a:pt x="1" y="3608"/>
                    <a:pt x="36" y="4537"/>
                  </a:cubicBezTo>
                  <a:cubicBezTo>
                    <a:pt x="48" y="5191"/>
                    <a:pt x="263" y="5822"/>
                    <a:pt x="525" y="6430"/>
                  </a:cubicBezTo>
                  <a:cubicBezTo>
                    <a:pt x="977" y="7501"/>
                    <a:pt x="1656" y="8585"/>
                    <a:pt x="2715" y="9073"/>
                  </a:cubicBezTo>
                  <a:cubicBezTo>
                    <a:pt x="2727" y="9049"/>
                    <a:pt x="2751" y="9013"/>
                    <a:pt x="2763" y="8990"/>
                  </a:cubicBezTo>
                  <a:cubicBezTo>
                    <a:pt x="3573" y="7620"/>
                    <a:pt x="3965" y="6001"/>
                    <a:pt x="3858" y="4406"/>
                  </a:cubicBezTo>
                  <a:cubicBezTo>
                    <a:pt x="3751" y="2810"/>
                    <a:pt x="3156" y="1250"/>
                    <a:pt x="2156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3104850" y="1526225"/>
              <a:ext cx="186950" cy="81250"/>
            </a:xfrm>
            <a:custGeom>
              <a:avLst/>
              <a:gdLst/>
              <a:ahLst/>
              <a:cxnLst/>
              <a:rect l="l" t="t" r="r" b="b"/>
              <a:pathLst>
                <a:path w="7478" h="3250" extrusionOk="0">
                  <a:moveTo>
                    <a:pt x="2783" y="0"/>
                  </a:moveTo>
                  <a:cubicBezTo>
                    <a:pt x="1718" y="0"/>
                    <a:pt x="655" y="400"/>
                    <a:pt x="0" y="1214"/>
                  </a:cubicBezTo>
                  <a:cubicBezTo>
                    <a:pt x="310" y="1691"/>
                    <a:pt x="643" y="2167"/>
                    <a:pt x="1107" y="2488"/>
                  </a:cubicBezTo>
                  <a:cubicBezTo>
                    <a:pt x="1572" y="2798"/>
                    <a:pt x="2119" y="2953"/>
                    <a:pt x="2667" y="3048"/>
                  </a:cubicBezTo>
                  <a:cubicBezTo>
                    <a:pt x="3406" y="3181"/>
                    <a:pt x="4161" y="3250"/>
                    <a:pt x="4916" y="3250"/>
                  </a:cubicBezTo>
                  <a:cubicBezTo>
                    <a:pt x="5778" y="3250"/>
                    <a:pt x="6639" y="3161"/>
                    <a:pt x="7477" y="2976"/>
                  </a:cubicBezTo>
                  <a:cubicBezTo>
                    <a:pt x="7477" y="2917"/>
                    <a:pt x="7465" y="2857"/>
                    <a:pt x="7465" y="2798"/>
                  </a:cubicBezTo>
                  <a:lnTo>
                    <a:pt x="7430" y="2798"/>
                  </a:lnTo>
                  <a:cubicBezTo>
                    <a:pt x="6513" y="1595"/>
                    <a:pt x="5322" y="524"/>
                    <a:pt x="3870" y="143"/>
                  </a:cubicBezTo>
                  <a:cubicBezTo>
                    <a:pt x="3518" y="48"/>
                    <a:pt x="3150" y="0"/>
                    <a:pt x="278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3124200" y="1444975"/>
              <a:ext cx="403625" cy="762000"/>
            </a:xfrm>
            <a:custGeom>
              <a:avLst/>
              <a:gdLst/>
              <a:ahLst/>
              <a:cxnLst/>
              <a:rect l="l" t="t" r="r" b="b"/>
              <a:pathLst>
                <a:path w="16145" h="30480" extrusionOk="0">
                  <a:moveTo>
                    <a:pt x="5915" y="0"/>
                  </a:moveTo>
                  <a:cubicBezTo>
                    <a:pt x="5814" y="0"/>
                    <a:pt x="5701" y="86"/>
                    <a:pt x="5715" y="214"/>
                  </a:cubicBezTo>
                  <a:cubicBezTo>
                    <a:pt x="6429" y="4762"/>
                    <a:pt x="6906" y="9334"/>
                    <a:pt x="7168" y="13918"/>
                  </a:cubicBezTo>
                  <a:cubicBezTo>
                    <a:pt x="4846" y="14156"/>
                    <a:pt x="2524" y="14442"/>
                    <a:pt x="214" y="14787"/>
                  </a:cubicBezTo>
                  <a:cubicBezTo>
                    <a:pt x="155" y="14799"/>
                    <a:pt x="95" y="14811"/>
                    <a:pt x="36" y="14811"/>
                  </a:cubicBezTo>
                  <a:lnTo>
                    <a:pt x="0" y="14823"/>
                  </a:lnTo>
                  <a:cubicBezTo>
                    <a:pt x="250" y="15740"/>
                    <a:pt x="798" y="17490"/>
                    <a:pt x="833" y="17585"/>
                  </a:cubicBezTo>
                  <a:lnTo>
                    <a:pt x="917" y="17585"/>
                  </a:lnTo>
                  <a:lnTo>
                    <a:pt x="2048" y="17454"/>
                  </a:lnTo>
                  <a:cubicBezTo>
                    <a:pt x="2429" y="18859"/>
                    <a:pt x="2762" y="20276"/>
                    <a:pt x="3060" y="21705"/>
                  </a:cubicBezTo>
                  <a:lnTo>
                    <a:pt x="3131" y="21776"/>
                  </a:lnTo>
                  <a:cubicBezTo>
                    <a:pt x="4417" y="20466"/>
                    <a:pt x="5763" y="19216"/>
                    <a:pt x="7156" y="18014"/>
                  </a:cubicBezTo>
                  <a:cubicBezTo>
                    <a:pt x="7310" y="17895"/>
                    <a:pt x="7513" y="17764"/>
                    <a:pt x="7691" y="17764"/>
                  </a:cubicBezTo>
                  <a:cubicBezTo>
                    <a:pt x="7775" y="17764"/>
                    <a:pt x="7858" y="17799"/>
                    <a:pt x="7918" y="17871"/>
                  </a:cubicBezTo>
                  <a:cubicBezTo>
                    <a:pt x="8013" y="18002"/>
                    <a:pt x="7989" y="18180"/>
                    <a:pt x="7953" y="18323"/>
                  </a:cubicBezTo>
                  <a:cubicBezTo>
                    <a:pt x="7751" y="19264"/>
                    <a:pt x="7430" y="20181"/>
                    <a:pt x="6989" y="21026"/>
                  </a:cubicBezTo>
                  <a:cubicBezTo>
                    <a:pt x="8311" y="20597"/>
                    <a:pt x="9692" y="20335"/>
                    <a:pt x="11073" y="20264"/>
                  </a:cubicBezTo>
                  <a:cubicBezTo>
                    <a:pt x="11264" y="20250"/>
                    <a:pt x="11459" y="20242"/>
                    <a:pt x="11652" y="20242"/>
                  </a:cubicBezTo>
                  <a:cubicBezTo>
                    <a:pt x="12302" y="20242"/>
                    <a:pt x="12949" y="20339"/>
                    <a:pt x="13490" y="20669"/>
                  </a:cubicBezTo>
                  <a:cubicBezTo>
                    <a:pt x="13597" y="20728"/>
                    <a:pt x="13692" y="20800"/>
                    <a:pt x="13728" y="20919"/>
                  </a:cubicBezTo>
                  <a:cubicBezTo>
                    <a:pt x="13776" y="21085"/>
                    <a:pt x="13633" y="21240"/>
                    <a:pt x="13514" y="21359"/>
                  </a:cubicBezTo>
                  <a:cubicBezTo>
                    <a:pt x="13014" y="21859"/>
                    <a:pt x="12478" y="22300"/>
                    <a:pt x="11906" y="22693"/>
                  </a:cubicBezTo>
                  <a:cubicBezTo>
                    <a:pt x="9704" y="24252"/>
                    <a:pt x="7060" y="25169"/>
                    <a:pt x="4429" y="25979"/>
                  </a:cubicBezTo>
                  <a:cubicBezTo>
                    <a:pt x="4905" y="27467"/>
                    <a:pt x="5346" y="28967"/>
                    <a:pt x="5751" y="30479"/>
                  </a:cubicBezTo>
                  <a:cubicBezTo>
                    <a:pt x="7656" y="30408"/>
                    <a:pt x="9573" y="30241"/>
                    <a:pt x="11466" y="30003"/>
                  </a:cubicBezTo>
                  <a:cubicBezTo>
                    <a:pt x="12252" y="29908"/>
                    <a:pt x="13037" y="29789"/>
                    <a:pt x="13811" y="29658"/>
                  </a:cubicBezTo>
                  <a:cubicBezTo>
                    <a:pt x="13871" y="29265"/>
                    <a:pt x="13883" y="28860"/>
                    <a:pt x="13847" y="28455"/>
                  </a:cubicBezTo>
                  <a:lnTo>
                    <a:pt x="13847" y="28443"/>
                  </a:lnTo>
                  <a:cubicBezTo>
                    <a:pt x="13264" y="28193"/>
                    <a:pt x="12764" y="27789"/>
                    <a:pt x="12454" y="27241"/>
                  </a:cubicBezTo>
                  <a:cubicBezTo>
                    <a:pt x="12061" y="26515"/>
                    <a:pt x="12061" y="25646"/>
                    <a:pt x="12073" y="24824"/>
                  </a:cubicBezTo>
                  <a:cubicBezTo>
                    <a:pt x="12073" y="24431"/>
                    <a:pt x="12073" y="24026"/>
                    <a:pt x="12228" y="23657"/>
                  </a:cubicBezTo>
                  <a:cubicBezTo>
                    <a:pt x="12335" y="23407"/>
                    <a:pt x="12525" y="23193"/>
                    <a:pt x="12740" y="23014"/>
                  </a:cubicBezTo>
                  <a:cubicBezTo>
                    <a:pt x="12954" y="22836"/>
                    <a:pt x="13216" y="22705"/>
                    <a:pt x="13478" y="22621"/>
                  </a:cubicBezTo>
                  <a:cubicBezTo>
                    <a:pt x="13716" y="22538"/>
                    <a:pt x="13966" y="22490"/>
                    <a:pt x="14228" y="22467"/>
                  </a:cubicBezTo>
                  <a:lnTo>
                    <a:pt x="14204" y="22324"/>
                  </a:lnTo>
                  <a:cubicBezTo>
                    <a:pt x="14407" y="20240"/>
                    <a:pt x="14561" y="18133"/>
                    <a:pt x="14680" y="16037"/>
                  </a:cubicBezTo>
                  <a:cubicBezTo>
                    <a:pt x="15038" y="16001"/>
                    <a:pt x="15407" y="15954"/>
                    <a:pt x="15764" y="15918"/>
                  </a:cubicBezTo>
                  <a:cubicBezTo>
                    <a:pt x="15883" y="15037"/>
                    <a:pt x="16014" y="14168"/>
                    <a:pt x="16145" y="13299"/>
                  </a:cubicBezTo>
                  <a:lnTo>
                    <a:pt x="16085" y="13287"/>
                  </a:lnTo>
                  <a:cubicBezTo>
                    <a:pt x="13228" y="13406"/>
                    <a:pt x="10370" y="13596"/>
                    <a:pt x="7525" y="13882"/>
                  </a:cubicBezTo>
                  <a:cubicBezTo>
                    <a:pt x="7263" y="9274"/>
                    <a:pt x="6775" y="4691"/>
                    <a:pt x="6060" y="130"/>
                  </a:cubicBezTo>
                  <a:cubicBezTo>
                    <a:pt x="6046" y="39"/>
                    <a:pt x="5983" y="0"/>
                    <a:pt x="591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2736050" y="1549600"/>
              <a:ext cx="128300" cy="159100"/>
            </a:xfrm>
            <a:custGeom>
              <a:avLst/>
              <a:gdLst/>
              <a:ahLst/>
              <a:cxnLst/>
              <a:rect l="l" t="t" r="r" b="b"/>
              <a:pathLst>
                <a:path w="5132" h="6364" extrusionOk="0">
                  <a:moveTo>
                    <a:pt x="2353" y="1"/>
                  </a:moveTo>
                  <a:cubicBezTo>
                    <a:pt x="1741" y="1"/>
                    <a:pt x="1109" y="40"/>
                    <a:pt x="501" y="40"/>
                  </a:cubicBezTo>
                  <a:cubicBezTo>
                    <a:pt x="332" y="40"/>
                    <a:pt x="165" y="37"/>
                    <a:pt x="0" y="29"/>
                  </a:cubicBezTo>
                  <a:lnTo>
                    <a:pt x="0" y="29"/>
                  </a:lnTo>
                  <a:cubicBezTo>
                    <a:pt x="1691" y="2137"/>
                    <a:pt x="3382" y="4256"/>
                    <a:pt x="5084" y="6363"/>
                  </a:cubicBezTo>
                  <a:lnTo>
                    <a:pt x="5132" y="6352"/>
                  </a:lnTo>
                  <a:cubicBezTo>
                    <a:pt x="5096" y="5935"/>
                    <a:pt x="5025" y="5566"/>
                    <a:pt x="4929" y="5304"/>
                  </a:cubicBezTo>
                  <a:cubicBezTo>
                    <a:pt x="4894" y="5220"/>
                    <a:pt x="4870" y="5149"/>
                    <a:pt x="4846" y="5066"/>
                  </a:cubicBezTo>
                  <a:cubicBezTo>
                    <a:pt x="4739" y="4768"/>
                    <a:pt x="4644" y="4470"/>
                    <a:pt x="4548" y="4185"/>
                  </a:cubicBezTo>
                  <a:cubicBezTo>
                    <a:pt x="4084" y="2792"/>
                    <a:pt x="3632" y="1410"/>
                    <a:pt x="3167" y="29"/>
                  </a:cubicBezTo>
                  <a:lnTo>
                    <a:pt x="3132" y="29"/>
                  </a:lnTo>
                  <a:cubicBezTo>
                    <a:pt x="2878" y="8"/>
                    <a:pt x="2617" y="1"/>
                    <a:pt x="235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2594050" y="1240175"/>
              <a:ext cx="436400" cy="94375"/>
            </a:xfrm>
            <a:custGeom>
              <a:avLst/>
              <a:gdLst/>
              <a:ahLst/>
              <a:cxnLst/>
              <a:rect l="l" t="t" r="r" b="b"/>
              <a:pathLst>
                <a:path w="17456" h="3775" extrusionOk="0">
                  <a:moveTo>
                    <a:pt x="12306" y="1"/>
                  </a:moveTo>
                  <a:cubicBezTo>
                    <a:pt x="11399" y="1"/>
                    <a:pt x="10494" y="97"/>
                    <a:pt x="9597" y="226"/>
                  </a:cubicBezTo>
                  <a:cubicBezTo>
                    <a:pt x="6835" y="631"/>
                    <a:pt x="4121" y="1417"/>
                    <a:pt x="1644" y="2679"/>
                  </a:cubicBezTo>
                  <a:cubicBezTo>
                    <a:pt x="1084" y="2965"/>
                    <a:pt x="537" y="3274"/>
                    <a:pt x="1" y="3620"/>
                  </a:cubicBezTo>
                  <a:lnTo>
                    <a:pt x="96" y="3774"/>
                  </a:lnTo>
                  <a:cubicBezTo>
                    <a:pt x="1239" y="3750"/>
                    <a:pt x="2382" y="3703"/>
                    <a:pt x="3513" y="3655"/>
                  </a:cubicBezTo>
                  <a:cubicBezTo>
                    <a:pt x="6704" y="3500"/>
                    <a:pt x="9895" y="3239"/>
                    <a:pt x="13062" y="2869"/>
                  </a:cubicBezTo>
                  <a:cubicBezTo>
                    <a:pt x="14527" y="2703"/>
                    <a:pt x="15991" y="2512"/>
                    <a:pt x="17456" y="2298"/>
                  </a:cubicBezTo>
                  <a:cubicBezTo>
                    <a:pt x="17325" y="1393"/>
                    <a:pt x="16420" y="798"/>
                    <a:pt x="15551" y="488"/>
                  </a:cubicBezTo>
                  <a:cubicBezTo>
                    <a:pt x="14669" y="191"/>
                    <a:pt x="13765" y="48"/>
                    <a:pt x="12836" y="12"/>
                  </a:cubicBezTo>
                  <a:cubicBezTo>
                    <a:pt x="12659" y="4"/>
                    <a:pt x="12483" y="1"/>
                    <a:pt x="12306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2591375" y="1311900"/>
              <a:ext cx="337275" cy="541750"/>
            </a:xfrm>
            <a:custGeom>
              <a:avLst/>
              <a:gdLst/>
              <a:ahLst/>
              <a:cxnLst/>
              <a:rect l="l" t="t" r="r" b="b"/>
              <a:pathLst>
                <a:path w="13491" h="21670" extrusionOk="0">
                  <a:moveTo>
                    <a:pt x="13181" y="0"/>
                  </a:moveTo>
                  <a:cubicBezTo>
                    <a:pt x="10002" y="370"/>
                    <a:pt x="6811" y="631"/>
                    <a:pt x="3620" y="786"/>
                  </a:cubicBezTo>
                  <a:cubicBezTo>
                    <a:pt x="3644" y="2120"/>
                    <a:pt x="3513" y="3465"/>
                    <a:pt x="3239" y="4775"/>
                  </a:cubicBezTo>
                  <a:lnTo>
                    <a:pt x="3144" y="4822"/>
                  </a:lnTo>
                  <a:cubicBezTo>
                    <a:pt x="2775" y="4394"/>
                    <a:pt x="2263" y="4049"/>
                    <a:pt x="1692" y="3977"/>
                  </a:cubicBezTo>
                  <a:cubicBezTo>
                    <a:pt x="1638" y="3972"/>
                    <a:pt x="1584" y="3969"/>
                    <a:pt x="1530" y="3969"/>
                  </a:cubicBezTo>
                  <a:cubicBezTo>
                    <a:pt x="1007" y="3969"/>
                    <a:pt x="476" y="4227"/>
                    <a:pt x="239" y="4691"/>
                  </a:cubicBezTo>
                  <a:cubicBezTo>
                    <a:pt x="1" y="5156"/>
                    <a:pt x="84" y="5715"/>
                    <a:pt x="298" y="6192"/>
                  </a:cubicBezTo>
                  <a:cubicBezTo>
                    <a:pt x="584" y="6870"/>
                    <a:pt x="1120" y="7430"/>
                    <a:pt x="1775" y="7775"/>
                  </a:cubicBezTo>
                  <a:cubicBezTo>
                    <a:pt x="1977" y="7882"/>
                    <a:pt x="2192" y="7966"/>
                    <a:pt x="2430" y="8037"/>
                  </a:cubicBezTo>
                  <a:lnTo>
                    <a:pt x="2442" y="8037"/>
                  </a:lnTo>
                  <a:cubicBezTo>
                    <a:pt x="2334" y="10240"/>
                    <a:pt x="2263" y="12442"/>
                    <a:pt x="2215" y="14657"/>
                  </a:cubicBezTo>
                  <a:cubicBezTo>
                    <a:pt x="2215" y="14693"/>
                    <a:pt x="2215" y="14728"/>
                    <a:pt x="2215" y="14764"/>
                  </a:cubicBezTo>
                  <a:lnTo>
                    <a:pt x="2227" y="15181"/>
                  </a:lnTo>
                  <a:cubicBezTo>
                    <a:pt x="4561" y="17538"/>
                    <a:pt x="7097" y="19717"/>
                    <a:pt x="9788" y="21670"/>
                  </a:cubicBezTo>
                  <a:lnTo>
                    <a:pt x="9907" y="21527"/>
                  </a:lnTo>
                  <a:cubicBezTo>
                    <a:pt x="10776" y="20003"/>
                    <a:pt x="11074" y="17467"/>
                    <a:pt x="10919" y="15860"/>
                  </a:cubicBezTo>
                  <a:lnTo>
                    <a:pt x="10919" y="15860"/>
                  </a:lnTo>
                  <a:lnTo>
                    <a:pt x="10871" y="15871"/>
                  </a:lnTo>
                  <a:cubicBezTo>
                    <a:pt x="9169" y="13764"/>
                    <a:pt x="7478" y="11645"/>
                    <a:pt x="5787" y="9537"/>
                  </a:cubicBezTo>
                  <a:lnTo>
                    <a:pt x="5787" y="9537"/>
                  </a:lnTo>
                  <a:cubicBezTo>
                    <a:pt x="5952" y="9545"/>
                    <a:pt x="6119" y="9548"/>
                    <a:pt x="6288" y="9548"/>
                  </a:cubicBezTo>
                  <a:cubicBezTo>
                    <a:pt x="6896" y="9548"/>
                    <a:pt x="7528" y="9509"/>
                    <a:pt x="8140" y="9509"/>
                  </a:cubicBezTo>
                  <a:cubicBezTo>
                    <a:pt x="8404" y="9509"/>
                    <a:pt x="8665" y="9516"/>
                    <a:pt x="8919" y="9537"/>
                  </a:cubicBezTo>
                  <a:lnTo>
                    <a:pt x="8954" y="9537"/>
                  </a:lnTo>
                  <a:cubicBezTo>
                    <a:pt x="9788" y="9466"/>
                    <a:pt x="10716" y="9335"/>
                    <a:pt x="11478" y="9061"/>
                  </a:cubicBezTo>
                  <a:cubicBezTo>
                    <a:pt x="12121" y="8835"/>
                    <a:pt x="12764" y="8513"/>
                    <a:pt x="13086" y="7918"/>
                  </a:cubicBezTo>
                  <a:cubicBezTo>
                    <a:pt x="13300" y="7537"/>
                    <a:pt x="13336" y="7073"/>
                    <a:pt x="13360" y="6632"/>
                  </a:cubicBezTo>
                  <a:cubicBezTo>
                    <a:pt x="13491" y="4418"/>
                    <a:pt x="13431" y="2203"/>
                    <a:pt x="131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488700" y="1196700"/>
              <a:ext cx="426250" cy="110450"/>
            </a:xfrm>
            <a:custGeom>
              <a:avLst/>
              <a:gdLst/>
              <a:ahLst/>
              <a:cxnLst/>
              <a:rect l="l" t="t" r="r" b="b"/>
              <a:pathLst>
                <a:path w="17050" h="4418" extrusionOk="0">
                  <a:moveTo>
                    <a:pt x="16681" y="1"/>
                  </a:moveTo>
                  <a:cubicBezTo>
                    <a:pt x="16657" y="1"/>
                    <a:pt x="16633" y="1"/>
                    <a:pt x="16621" y="13"/>
                  </a:cubicBezTo>
                  <a:cubicBezTo>
                    <a:pt x="11799" y="275"/>
                    <a:pt x="6989" y="810"/>
                    <a:pt x="2215" y="1584"/>
                  </a:cubicBezTo>
                  <a:cubicBezTo>
                    <a:pt x="1905" y="1644"/>
                    <a:pt x="1596" y="1691"/>
                    <a:pt x="1274" y="1751"/>
                  </a:cubicBezTo>
                  <a:cubicBezTo>
                    <a:pt x="857" y="1822"/>
                    <a:pt x="429" y="1894"/>
                    <a:pt x="0" y="1977"/>
                  </a:cubicBezTo>
                  <a:cubicBezTo>
                    <a:pt x="167" y="2739"/>
                    <a:pt x="238" y="3513"/>
                    <a:pt x="214" y="4299"/>
                  </a:cubicBezTo>
                  <a:lnTo>
                    <a:pt x="226" y="4299"/>
                  </a:lnTo>
                  <a:cubicBezTo>
                    <a:pt x="250" y="4263"/>
                    <a:pt x="274" y="4227"/>
                    <a:pt x="298" y="4180"/>
                  </a:cubicBezTo>
                  <a:cubicBezTo>
                    <a:pt x="2143" y="4227"/>
                    <a:pt x="4001" y="4299"/>
                    <a:pt x="5846" y="4406"/>
                  </a:cubicBezTo>
                  <a:lnTo>
                    <a:pt x="5858" y="4418"/>
                  </a:lnTo>
                  <a:cubicBezTo>
                    <a:pt x="8335" y="3156"/>
                    <a:pt x="11049" y="2370"/>
                    <a:pt x="13811" y="1965"/>
                  </a:cubicBezTo>
                  <a:cubicBezTo>
                    <a:pt x="14708" y="1836"/>
                    <a:pt x="15613" y="1740"/>
                    <a:pt x="16520" y="1740"/>
                  </a:cubicBezTo>
                  <a:cubicBezTo>
                    <a:pt x="16697" y="1740"/>
                    <a:pt x="16873" y="1743"/>
                    <a:pt x="17050" y="1751"/>
                  </a:cubicBezTo>
                  <a:lnTo>
                    <a:pt x="17050" y="1727"/>
                  </a:lnTo>
                  <a:cubicBezTo>
                    <a:pt x="16907" y="1156"/>
                    <a:pt x="16788" y="584"/>
                    <a:pt x="16681" y="1"/>
                  </a:cubicBez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520550" y="1116525"/>
              <a:ext cx="383700" cy="123950"/>
            </a:xfrm>
            <a:custGeom>
              <a:avLst/>
              <a:gdLst/>
              <a:ahLst/>
              <a:cxnLst/>
              <a:rect l="l" t="t" r="r" b="b"/>
              <a:pathLst>
                <a:path w="15348" h="4958" extrusionOk="0">
                  <a:moveTo>
                    <a:pt x="8465" y="1"/>
                  </a:moveTo>
                  <a:cubicBezTo>
                    <a:pt x="6467" y="1"/>
                    <a:pt x="4495" y="469"/>
                    <a:pt x="2917" y="1648"/>
                  </a:cubicBezTo>
                  <a:cubicBezTo>
                    <a:pt x="1727" y="2529"/>
                    <a:pt x="845" y="3744"/>
                    <a:pt x="0" y="4958"/>
                  </a:cubicBezTo>
                  <a:cubicBezTo>
                    <a:pt x="322" y="4898"/>
                    <a:pt x="631" y="4851"/>
                    <a:pt x="941" y="4791"/>
                  </a:cubicBezTo>
                  <a:cubicBezTo>
                    <a:pt x="5715" y="4017"/>
                    <a:pt x="10525" y="3482"/>
                    <a:pt x="15347" y="3220"/>
                  </a:cubicBezTo>
                  <a:lnTo>
                    <a:pt x="15347" y="3184"/>
                  </a:lnTo>
                  <a:cubicBezTo>
                    <a:pt x="15109" y="2327"/>
                    <a:pt x="14478" y="1624"/>
                    <a:pt x="13716" y="1160"/>
                  </a:cubicBezTo>
                  <a:cubicBezTo>
                    <a:pt x="12966" y="696"/>
                    <a:pt x="12097" y="457"/>
                    <a:pt x="11228" y="279"/>
                  </a:cubicBezTo>
                  <a:cubicBezTo>
                    <a:pt x="10326" y="101"/>
                    <a:pt x="9393" y="1"/>
                    <a:pt x="84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238075" y="1301175"/>
              <a:ext cx="444425" cy="504875"/>
            </a:xfrm>
            <a:custGeom>
              <a:avLst/>
              <a:gdLst/>
              <a:ahLst/>
              <a:cxnLst/>
              <a:rect l="l" t="t" r="r" b="b"/>
              <a:pathLst>
                <a:path w="17777" h="20195" extrusionOk="0">
                  <a:moveTo>
                    <a:pt x="10323" y="1"/>
                  </a:moveTo>
                  <a:cubicBezTo>
                    <a:pt x="10299" y="48"/>
                    <a:pt x="10275" y="84"/>
                    <a:pt x="10251" y="120"/>
                  </a:cubicBezTo>
                  <a:cubicBezTo>
                    <a:pt x="9751" y="977"/>
                    <a:pt x="9049" y="1703"/>
                    <a:pt x="8215" y="2239"/>
                  </a:cubicBezTo>
                  <a:cubicBezTo>
                    <a:pt x="6596" y="3287"/>
                    <a:pt x="4584" y="3561"/>
                    <a:pt x="2977" y="4597"/>
                  </a:cubicBezTo>
                  <a:cubicBezTo>
                    <a:pt x="2048" y="5192"/>
                    <a:pt x="1274" y="6025"/>
                    <a:pt x="762" y="7002"/>
                  </a:cubicBezTo>
                  <a:cubicBezTo>
                    <a:pt x="250" y="7978"/>
                    <a:pt x="0" y="9169"/>
                    <a:pt x="441" y="10181"/>
                  </a:cubicBezTo>
                  <a:cubicBezTo>
                    <a:pt x="714" y="10824"/>
                    <a:pt x="1238" y="11336"/>
                    <a:pt x="1715" y="11859"/>
                  </a:cubicBezTo>
                  <a:cubicBezTo>
                    <a:pt x="2500" y="12705"/>
                    <a:pt x="3191" y="13657"/>
                    <a:pt x="3524" y="14765"/>
                  </a:cubicBezTo>
                  <a:cubicBezTo>
                    <a:pt x="3762" y="15562"/>
                    <a:pt x="3786" y="16396"/>
                    <a:pt x="3929" y="17217"/>
                  </a:cubicBezTo>
                  <a:cubicBezTo>
                    <a:pt x="4072" y="18039"/>
                    <a:pt x="4358" y="18884"/>
                    <a:pt x="4965" y="19444"/>
                  </a:cubicBezTo>
                  <a:cubicBezTo>
                    <a:pt x="5096" y="19575"/>
                    <a:pt x="5239" y="19670"/>
                    <a:pt x="5394" y="19765"/>
                  </a:cubicBezTo>
                  <a:cubicBezTo>
                    <a:pt x="5894" y="20063"/>
                    <a:pt x="6477" y="20194"/>
                    <a:pt x="7061" y="20194"/>
                  </a:cubicBezTo>
                  <a:cubicBezTo>
                    <a:pt x="7085" y="20194"/>
                    <a:pt x="7110" y="20194"/>
                    <a:pt x="7135" y="20194"/>
                  </a:cubicBezTo>
                  <a:cubicBezTo>
                    <a:pt x="7922" y="20194"/>
                    <a:pt x="9429" y="20020"/>
                    <a:pt x="10132" y="19801"/>
                  </a:cubicBezTo>
                  <a:lnTo>
                    <a:pt x="10275" y="19979"/>
                  </a:lnTo>
                  <a:cubicBezTo>
                    <a:pt x="12275" y="18336"/>
                    <a:pt x="14300" y="16705"/>
                    <a:pt x="16324" y="15086"/>
                  </a:cubicBezTo>
                  <a:lnTo>
                    <a:pt x="16347" y="15086"/>
                  </a:lnTo>
                  <a:cubicBezTo>
                    <a:pt x="16395" y="12871"/>
                    <a:pt x="16466" y="10669"/>
                    <a:pt x="16574" y="8466"/>
                  </a:cubicBezTo>
                  <a:lnTo>
                    <a:pt x="16562" y="8466"/>
                  </a:lnTo>
                  <a:cubicBezTo>
                    <a:pt x="16324" y="8395"/>
                    <a:pt x="16109" y="8311"/>
                    <a:pt x="15907" y="8204"/>
                  </a:cubicBezTo>
                  <a:cubicBezTo>
                    <a:pt x="15252" y="7859"/>
                    <a:pt x="14716" y="7299"/>
                    <a:pt x="14430" y="6621"/>
                  </a:cubicBezTo>
                  <a:cubicBezTo>
                    <a:pt x="14216" y="6144"/>
                    <a:pt x="14133" y="5585"/>
                    <a:pt x="14371" y="5120"/>
                  </a:cubicBezTo>
                  <a:cubicBezTo>
                    <a:pt x="14608" y="4656"/>
                    <a:pt x="15139" y="4398"/>
                    <a:pt x="15662" y="4398"/>
                  </a:cubicBezTo>
                  <a:cubicBezTo>
                    <a:pt x="15716" y="4398"/>
                    <a:pt x="15770" y="4401"/>
                    <a:pt x="15824" y="4406"/>
                  </a:cubicBezTo>
                  <a:cubicBezTo>
                    <a:pt x="16395" y="4478"/>
                    <a:pt x="16907" y="4823"/>
                    <a:pt x="17276" y="5251"/>
                  </a:cubicBezTo>
                  <a:lnTo>
                    <a:pt x="17371" y="5204"/>
                  </a:lnTo>
                  <a:cubicBezTo>
                    <a:pt x="17645" y="3894"/>
                    <a:pt x="17776" y="2549"/>
                    <a:pt x="17752" y="1215"/>
                  </a:cubicBezTo>
                  <a:lnTo>
                    <a:pt x="17752" y="1215"/>
                  </a:lnTo>
                  <a:cubicBezTo>
                    <a:pt x="16621" y="1263"/>
                    <a:pt x="15478" y="1310"/>
                    <a:pt x="14335" y="1334"/>
                  </a:cubicBezTo>
                  <a:lnTo>
                    <a:pt x="14240" y="1180"/>
                  </a:lnTo>
                  <a:cubicBezTo>
                    <a:pt x="14776" y="834"/>
                    <a:pt x="15323" y="525"/>
                    <a:pt x="15883" y="239"/>
                  </a:cubicBezTo>
                  <a:lnTo>
                    <a:pt x="15871" y="227"/>
                  </a:lnTo>
                  <a:cubicBezTo>
                    <a:pt x="14026" y="120"/>
                    <a:pt x="12168" y="48"/>
                    <a:pt x="103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3394750" y="3292500"/>
              <a:ext cx="942125" cy="123550"/>
            </a:xfrm>
            <a:custGeom>
              <a:avLst/>
              <a:gdLst/>
              <a:ahLst/>
              <a:cxnLst/>
              <a:rect l="l" t="t" r="r" b="b"/>
              <a:pathLst>
                <a:path w="37685" h="4942" extrusionOk="0">
                  <a:moveTo>
                    <a:pt x="1" y="0"/>
                  </a:moveTo>
                  <a:lnTo>
                    <a:pt x="1418" y="4942"/>
                  </a:lnTo>
                  <a:lnTo>
                    <a:pt x="36362" y="4942"/>
                  </a:lnTo>
                  <a:lnTo>
                    <a:pt x="37684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3463525" y="3416025"/>
              <a:ext cx="814100" cy="905500"/>
            </a:xfrm>
            <a:custGeom>
              <a:avLst/>
              <a:gdLst/>
              <a:ahLst/>
              <a:cxnLst/>
              <a:rect l="l" t="t" r="r" b="b"/>
              <a:pathLst>
                <a:path w="32564" h="36220" extrusionOk="0">
                  <a:moveTo>
                    <a:pt x="0" y="1"/>
                  </a:moveTo>
                  <a:lnTo>
                    <a:pt x="4370" y="36219"/>
                  </a:lnTo>
                  <a:lnTo>
                    <a:pt x="27813" y="36219"/>
                  </a:lnTo>
                  <a:lnTo>
                    <a:pt x="3256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3898400" y="3715475"/>
              <a:ext cx="251250" cy="348875"/>
            </a:xfrm>
            <a:custGeom>
              <a:avLst/>
              <a:gdLst/>
              <a:ahLst/>
              <a:cxnLst/>
              <a:rect l="l" t="t" r="r" b="b"/>
              <a:pathLst>
                <a:path w="10050" h="13955" extrusionOk="0">
                  <a:moveTo>
                    <a:pt x="7584" y="0"/>
                  </a:moveTo>
                  <a:cubicBezTo>
                    <a:pt x="6870" y="417"/>
                    <a:pt x="6156" y="822"/>
                    <a:pt x="5441" y="1238"/>
                  </a:cubicBezTo>
                  <a:cubicBezTo>
                    <a:pt x="4691" y="1667"/>
                    <a:pt x="3941" y="2108"/>
                    <a:pt x="3191" y="2536"/>
                  </a:cubicBezTo>
                  <a:cubicBezTo>
                    <a:pt x="4108" y="4120"/>
                    <a:pt x="5025" y="5703"/>
                    <a:pt x="5929" y="7299"/>
                  </a:cubicBezTo>
                  <a:cubicBezTo>
                    <a:pt x="4763" y="7287"/>
                    <a:pt x="3596" y="7275"/>
                    <a:pt x="2429" y="7275"/>
                  </a:cubicBezTo>
                  <a:cubicBezTo>
                    <a:pt x="2453" y="6525"/>
                    <a:pt x="2477" y="5787"/>
                    <a:pt x="2489" y="5048"/>
                  </a:cubicBezTo>
                  <a:lnTo>
                    <a:pt x="2489" y="5048"/>
                  </a:lnTo>
                  <a:cubicBezTo>
                    <a:pt x="2465" y="5060"/>
                    <a:pt x="2453" y="5084"/>
                    <a:pt x="2441" y="5108"/>
                  </a:cubicBezTo>
                  <a:cubicBezTo>
                    <a:pt x="2286" y="5394"/>
                    <a:pt x="2131" y="5679"/>
                    <a:pt x="1977" y="5965"/>
                  </a:cubicBezTo>
                  <a:cubicBezTo>
                    <a:pt x="1322" y="7180"/>
                    <a:pt x="667" y="8394"/>
                    <a:pt x="12" y="9609"/>
                  </a:cubicBezTo>
                  <a:cubicBezTo>
                    <a:pt x="0" y="9620"/>
                    <a:pt x="0" y="9632"/>
                    <a:pt x="0" y="9644"/>
                  </a:cubicBezTo>
                  <a:cubicBezTo>
                    <a:pt x="0" y="9656"/>
                    <a:pt x="0" y="9668"/>
                    <a:pt x="12" y="9680"/>
                  </a:cubicBezTo>
                  <a:cubicBezTo>
                    <a:pt x="822" y="11085"/>
                    <a:pt x="1631" y="12502"/>
                    <a:pt x="2453" y="13907"/>
                  </a:cubicBezTo>
                  <a:cubicBezTo>
                    <a:pt x="2453" y="13919"/>
                    <a:pt x="2465" y="13930"/>
                    <a:pt x="2477" y="13954"/>
                  </a:cubicBezTo>
                  <a:cubicBezTo>
                    <a:pt x="2489" y="13288"/>
                    <a:pt x="2500" y="12645"/>
                    <a:pt x="2512" y="12002"/>
                  </a:cubicBezTo>
                  <a:lnTo>
                    <a:pt x="2584" y="12002"/>
                  </a:lnTo>
                  <a:cubicBezTo>
                    <a:pt x="3179" y="12014"/>
                    <a:pt x="3786" y="12014"/>
                    <a:pt x="4394" y="12025"/>
                  </a:cubicBezTo>
                  <a:lnTo>
                    <a:pt x="4822" y="12025"/>
                  </a:lnTo>
                  <a:cubicBezTo>
                    <a:pt x="4891" y="12029"/>
                    <a:pt x="4958" y="12031"/>
                    <a:pt x="5025" y="12031"/>
                  </a:cubicBezTo>
                  <a:cubicBezTo>
                    <a:pt x="5203" y="12031"/>
                    <a:pt x="5376" y="12015"/>
                    <a:pt x="5548" y="11954"/>
                  </a:cubicBezTo>
                  <a:cubicBezTo>
                    <a:pt x="5894" y="11823"/>
                    <a:pt x="6180" y="11621"/>
                    <a:pt x="6382" y="11311"/>
                  </a:cubicBezTo>
                  <a:cubicBezTo>
                    <a:pt x="6680" y="10847"/>
                    <a:pt x="6965" y="10382"/>
                    <a:pt x="7263" y="9918"/>
                  </a:cubicBezTo>
                  <a:cubicBezTo>
                    <a:pt x="8073" y="8656"/>
                    <a:pt x="8847" y="7358"/>
                    <a:pt x="9692" y="6120"/>
                  </a:cubicBezTo>
                  <a:cubicBezTo>
                    <a:pt x="9847" y="5882"/>
                    <a:pt x="9954" y="5620"/>
                    <a:pt x="10013" y="5334"/>
                  </a:cubicBezTo>
                  <a:cubicBezTo>
                    <a:pt x="10025" y="5239"/>
                    <a:pt x="10037" y="5144"/>
                    <a:pt x="10049" y="5060"/>
                  </a:cubicBezTo>
                  <a:lnTo>
                    <a:pt x="10049" y="4787"/>
                  </a:lnTo>
                  <a:cubicBezTo>
                    <a:pt x="10037" y="4739"/>
                    <a:pt x="10037" y="4679"/>
                    <a:pt x="10025" y="4620"/>
                  </a:cubicBezTo>
                  <a:cubicBezTo>
                    <a:pt x="9990" y="4358"/>
                    <a:pt x="9918" y="4084"/>
                    <a:pt x="9787" y="3846"/>
                  </a:cubicBezTo>
                  <a:cubicBezTo>
                    <a:pt x="9061" y="2584"/>
                    <a:pt x="8335" y="1322"/>
                    <a:pt x="7620" y="60"/>
                  </a:cubicBezTo>
                  <a:cubicBezTo>
                    <a:pt x="7608" y="36"/>
                    <a:pt x="7596" y="24"/>
                    <a:pt x="7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3715625" y="3559500"/>
              <a:ext cx="364650" cy="185150"/>
            </a:xfrm>
            <a:custGeom>
              <a:avLst/>
              <a:gdLst/>
              <a:ahLst/>
              <a:cxnLst/>
              <a:rect l="l" t="t" r="r" b="b"/>
              <a:pathLst>
                <a:path w="14586" h="7406" extrusionOk="0">
                  <a:moveTo>
                    <a:pt x="3906" y="0"/>
                  </a:moveTo>
                  <a:cubicBezTo>
                    <a:pt x="3835" y="12"/>
                    <a:pt x="3763" y="24"/>
                    <a:pt x="3704" y="36"/>
                  </a:cubicBezTo>
                  <a:cubicBezTo>
                    <a:pt x="3323" y="96"/>
                    <a:pt x="2989" y="250"/>
                    <a:pt x="2692" y="477"/>
                  </a:cubicBezTo>
                  <a:cubicBezTo>
                    <a:pt x="2489" y="643"/>
                    <a:pt x="2299" y="834"/>
                    <a:pt x="2168" y="1060"/>
                  </a:cubicBezTo>
                  <a:cubicBezTo>
                    <a:pt x="1441" y="2346"/>
                    <a:pt x="727" y="3644"/>
                    <a:pt x="13" y="4930"/>
                  </a:cubicBezTo>
                  <a:cubicBezTo>
                    <a:pt x="13" y="4941"/>
                    <a:pt x="1" y="4953"/>
                    <a:pt x="1" y="4977"/>
                  </a:cubicBezTo>
                  <a:cubicBezTo>
                    <a:pt x="667" y="5334"/>
                    <a:pt x="1322" y="5703"/>
                    <a:pt x="2001" y="6073"/>
                  </a:cubicBezTo>
                  <a:cubicBezTo>
                    <a:pt x="2811" y="6513"/>
                    <a:pt x="3620" y="6965"/>
                    <a:pt x="4442" y="7406"/>
                  </a:cubicBezTo>
                  <a:cubicBezTo>
                    <a:pt x="5335" y="5811"/>
                    <a:pt x="6216" y="4203"/>
                    <a:pt x="7109" y="2596"/>
                  </a:cubicBezTo>
                  <a:cubicBezTo>
                    <a:pt x="7704" y="3608"/>
                    <a:pt x="8299" y="4608"/>
                    <a:pt x="8883" y="5608"/>
                  </a:cubicBezTo>
                  <a:cubicBezTo>
                    <a:pt x="8240" y="5977"/>
                    <a:pt x="7597" y="6346"/>
                    <a:pt x="6954" y="6715"/>
                  </a:cubicBezTo>
                  <a:cubicBezTo>
                    <a:pt x="6978" y="6727"/>
                    <a:pt x="7014" y="6727"/>
                    <a:pt x="7037" y="6727"/>
                  </a:cubicBezTo>
                  <a:cubicBezTo>
                    <a:pt x="7716" y="6692"/>
                    <a:pt x="8395" y="6656"/>
                    <a:pt x="9073" y="6620"/>
                  </a:cubicBezTo>
                  <a:cubicBezTo>
                    <a:pt x="9657" y="6596"/>
                    <a:pt x="10240" y="6573"/>
                    <a:pt x="10824" y="6537"/>
                  </a:cubicBezTo>
                  <a:cubicBezTo>
                    <a:pt x="11252" y="6513"/>
                    <a:pt x="11693" y="6501"/>
                    <a:pt x="12133" y="6477"/>
                  </a:cubicBezTo>
                  <a:cubicBezTo>
                    <a:pt x="12145" y="6477"/>
                    <a:pt x="12169" y="6465"/>
                    <a:pt x="12169" y="6465"/>
                  </a:cubicBezTo>
                  <a:cubicBezTo>
                    <a:pt x="12181" y="6454"/>
                    <a:pt x="12193" y="6442"/>
                    <a:pt x="12193" y="6430"/>
                  </a:cubicBezTo>
                  <a:cubicBezTo>
                    <a:pt x="12990" y="5013"/>
                    <a:pt x="13764" y="3596"/>
                    <a:pt x="14562" y="2179"/>
                  </a:cubicBezTo>
                  <a:cubicBezTo>
                    <a:pt x="14562" y="2155"/>
                    <a:pt x="14574" y="2143"/>
                    <a:pt x="14586" y="2120"/>
                  </a:cubicBezTo>
                  <a:lnTo>
                    <a:pt x="14586" y="2120"/>
                  </a:lnTo>
                  <a:cubicBezTo>
                    <a:pt x="14014" y="2441"/>
                    <a:pt x="13455" y="2774"/>
                    <a:pt x="12883" y="3096"/>
                  </a:cubicBezTo>
                  <a:cubicBezTo>
                    <a:pt x="12871" y="3072"/>
                    <a:pt x="12871" y="3060"/>
                    <a:pt x="12859" y="3048"/>
                  </a:cubicBezTo>
                  <a:cubicBezTo>
                    <a:pt x="12443" y="2346"/>
                    <a:pt x="12026" y="1643"/>
                    <a:pt x="11621" y="941"/>
                  </a:cubicBezTo>
                  <a:cubicBezTo>
                    <a:pt x="11383" y="548"/>
                    <a:pt x="11062" y="298"/>
                    <a:pt x="10609" y="203"/>
                  </a:cubicBezTo>
                  <a:cubicBezTo>
                    <a:pt x="10502" y="179"/>
                    <a:pt x="10383" y="143"/>
                    <a:pt x="10288" y="143"/>
                  </a:cubicBezTo>
                  <a:cubicBezTo>
                    <a:pt x="10014" y="131"/>
                    <a:pt x="9764" y="131"/>
                    <a:pt x="9490" y="131"/>
                  </a:cubicBezTo>
                  <a:cubicBezTo>
                    <a:pt x="9157" y="131"/>
                    <a:pt x="8823" y="131"/>
                    <a:pt x="8478" y="119"/>
                  </a:cubicBezTo>
                  <a:cubicBezTo>
                    <a:pt x="8037" y="119"/>
                    <a:pt x="7609" y="107"/>
                    <a:pt x="7180" y="107"/>
                  </a:cubicBezTo>
                  <a:cubicBezTo>
                    <a:pt x="6835" y="96"/>
                    <a:pt x="6502" y="96"/>
                    <a:pt x="6156" y="96"/>
                  </a:cubicBezTo>
                  <a:cubicBezTo>
                    <a:pt x="5912" y="90"/>
                    <a:pt x="5665" y="90"/>
                    <a:pt x="5418" y="90"/>
                  </a:cubicBezTo>
                  <a:cubicBezTo>
                    <a:pt x="5171" y="90"/>
                    <a:pt x="4924" y="90"/>
                    <a:pt x="4680" y="84"/>
                  </a:cubicBezTo>
                  <a:cubicBezTo>
                    <a:pt x="4537" y="72"/>
                    <a:pt x="4382" y="24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3628125" y="3735400"/>
              <a:ext cx="238450" cy="284975"/>
            </a:xfrm>
            <a:custGeom>
              <a:avLst/>
              <a:gdLst/>
              <a:ahLst/>
              <a:cxnLst/>
              <a:rect l="l" t="t" r="r" b="b"/>
              <a:pathLst>
                <a:path w="9538" h="11399" extrusionOk="0">
                  <a:moveTo>
                    <a:pt x="0" y="1"/>
                  </a:moveTo>
                  <a:lnTo>
                    <a:pt x="0" y="13"/>
                  </a:lnTo>
                  <a:cubicBezTo>
                    <a:pt x="548" y="346"/>
                    <a:pt x="1108" y="680"/>
                    <a:pt x="1667" y="1013"/>
                  </a:cubicBezTo>
                  <a:cubicBezTo>
                    <a:pt x="1655" y="1037"/>
                    <a:pt x="1655" y="1049"/>
                    <a:pt x="1643" y="1061"/>
                  </a:cubicBezTo>
                  <a:cubicBezTo>
                    <a:pt x="1227" y="1763"/>
                    <a:pt x="798" y="2477"/>
                    <a:pt x="381" y="3192"/>
                  </a:cubicBezTo>
                  <a:cubicBezTo>
                    <a:pt x="84" y="3692"/>
                    <a:pt x="84" y="4216"/>
                    <a:pt x="346" y="4728"/>
                  </a:cubicBezTo>
                  <a:cubicBezTo>
                    <a:pt x="727" y="5490"/>
                    <a:pt x="1155" y="6240"/>
                    <a:pt x="1548" y="7002"/>
                  </a:cubicBezTo>
                  <a:cubicBezTo>
                    <a:pt x="2096" y="8038"/>
                    <a:pt x="2667" y="9062"/>
                    <a:pt x="3179" y="10121"/>
                  </a:cubicBezTo>
                  <a:cubicBezTo>
                    <a:pt x="3536" y="10871"/>
                    <a:pt x="4167" y="11252"/>
                    <a:pt x="4977" y="11383"/>
                  </a:cubicBezTo>
                  <a:cubicBezTo>
                    <a:pt x="5054" y="11395"/>
                    <a:pt x="5132" y="11398"/>
                    <a:pt x="5211" y="11398"/>
                  </a:cubicBezTo>
                  <a:cubicBezTo>
                    <a:pt x="5290" y="11398"/>
                    <a:pt x="5370" y="11395"/>
                    <a:pt x="5453" y="11395"/>
                  </a:cubicBezTo>
                  <a:lnTo>
                    <a:pt x="9537" y="11395"/>
                  </a:lnTo>
                  <a:lnTo>
                    <a:pt x="9537" y="8847"/>
                  </a:lnTo>
                  <a:lnTo>
                    <a:pt x="9537" y="6323"/>
                  </a:lnTo>
                  <a:lnTo>
                    <a:pt x="4048" y="6323"/>
                  </a:lnTo>
                  <a:cubicBezTo>
                    <a:pt x="4644" y="5311"/>
                    <a:pt x="5215" y="4311"/>
                    <a:pt x="5799" y="3299"/>
                  </a:cubicBezTo>
                  <a:cubicBezTo>
                    <a:pt x="6442" y="3692"/>
                    <a:pt x="7073" y="4073"/>
                    <a:pt x="7716" y="4466"/>
                  </a:cubicBezTo>
                  <a:lnTo>
                    <a:pt x="7716" y="4454"/>
                  </a:lnTo>
                  <a:cubicBezTo>
                    <a:pt x="7716" y="4442"/>
                    <a:pt x="7716" y="4442"/>
                    <a:pt x="7704" y="4430"/>
                  </a:cubicBezTo>
                  <a:cubicBezTo>
                    <a:pt x="6799" y="2977"/>
                    <a:pt x="5894" y="1513"/>
                    <a:pt x="4989" y="49"/>
                  </a:cubicBezTo>
                  <a:cubicBezTo>
                    <a:pt x="4989" y="25"/>
                    <a:pt x="4977" y="13"/>
                    <a:pt x="4965" y="13"/>
                  </a:cubicBezTo>
                  <a:cubicBezTo>
                    <a:pt x="4941" y="13"/>
                    <a:pt x="4929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4998525" y="4106300"/>
              <a:ext cx="378350" cy="244675"/>
            </a:xfrm>
            <a:custGeom>
              <a:avLst/>
              <a:gdLst/>
              <a:ahLst/>
              <a:cxnLst/>
              <a:rect l="l" t="t" r="r" b="b"/>
              <a:pathLst>
                <a:path w="15134" h="9787" extrusionOk="0">
                  <a:moveTo>
                    <a:pt x="14276" y="0"/>
                  </a:moveTo>
                  <a:lnTo>
                    <a:pt x="7216" y="1834"/>
                  </a:lnTo>
                  <a:cubicBezTo>
                    <a:pt x="4394" y="4024"/>
                    <a:pt x="1489" y="6358"/>
                    <a:pt x="1" y="9608"/>
                  </a:cubicBezTo>
                  <a:lnTo>
                    <a:pt x="370" y="9787"/>
                  </a:lnTo>
                  <a:cubicBezTo>
                    <a:pt x="5287" y="7430"/>
                    <a:pt x="10216" y="5072"/>
                    <a:pt x="15134" y="2727"/>
                  </a:cubicBezTo>
                  <a:cubicBezTo>
                    <a:pt x="14895" y="1810"/>
                    <a:pt x="14610" y="905"/>
                    <a:pt x="14288" y="12"/>
                  </a:cubicBezTo>
                  <a:lnTo>
                    <a:pt x="14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4280875" y="4232200"/>
              <a:ext cx="432825" cy="110750"/>
            </a:xfrm>
            <a:custGeom>
              <a:avLst/>
              <a:gdLst/>
              <a:ahLst/>
              <a:cxnLst/>
              <a:rect l="l" t="t" r="r" b="b"/>
              <a:pathLst>
                <a:path w="17313" h="4430" extrusionOk="0">
                  <a:moveTo>
                    <a:pt x="9871" y="0"/>
                  </a:moveTo>
                  <a:lnTo>
                    <a:pt x="9871" y="12"/>
                  </a:lnTo>
                  <a:cubicBezTo>
                    <a:pt x="6251" y="512"/>
                    <a:pt x="2787" y="2060"/>
                    <a:pt x="1" y="4430"/>
                  </a:cubicBezTo>
                  <a:cubicBezTo>
                    <a:pt x="5775" y="4275"/>
                    <a:pt x="11550" y="4132"/>
                    <a:pt x="17312" y="3977"/>
                  </a:cubicBezTo>
                  <a:cubicBezTo>
                    <a:pt x="17253" y="2655"/>
                    <a:pt x="17158" y="1322"/>
                    <a:pt x="17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3910300" y="1464575"/>
              <a:ext cx="358100" cy="354850"/>
            </a:xfrm>
            <a:custGeom>
              <a:avLst/>
              <a:gdLst/>
              <a:ahLst/>
              <a:cxnLst/>
              <a:rect l="l" t="t" r="r" b="b"/>
              <a:pathLst>
                <a:path w="14324" h="14194" extrusionOk="0">
                  <a:moveTo>
                    <a:pt x="11724" y="1"/>
                  </a:moveTo>
                  <a:cubicBezTo>
                    <a:pt x="10776" y="1"/>
                    <a:pt x="9840" y="387"/>
                    <a:pt x="9133" y="1001"/>
                  </a:cubicBezTo>
                  <a:cubicBezTo>
                    <a:pt x="8311" y="1716"/>
                    <a:pt x="7775" y="2728"/>
                    <a:pt x="7561" y="3788"/>
                  </a:cubicBezTo>
                  <a:lnTo>
                    <a:pt x="7478" y="3883"/>
                  </a:lnTo>
                  <a:cubicBezTo>
                    <a:pt x="6477" y="3073"/>
                    <a:pt x="5406" y="2311"/>
                    <a:pt x="4168" y="2037"/>
                  </a:cubicBezTo>
                  <a:cubicBezTo>
                    <a:pt x="3895" y="1977"/>
                    <a:pt x="3611" y="1946"/>
                    <a:pt x="3327" y="1946"/>
                  </a:cubicBezTo>
                  <a:cubicBezTo>
                    <a:pt x="2272" y="1946"/>
                    <a:pt x="1209" y="2368"/>
                    <a:pt x="655" y="3240"/>
                  </a:cubicBezTo>
                  <a:cubicBezTo>
                    <a:pt x="0" y="4288"/>
                    <a:pt x="215" y="5657"/>
                    <a:pt x="762" y="6764"/>
                  </a:cubicBezTo>
                  <a:cubicBezTo>
                    <a:pt x="1429" y="8121"/>
                    <a:pt x="2525" y="9217"/>
                    <a:pt x="3679" y="10181"/>
                  </a:cubicBezTo>
                  <a:cubicBezTo>
                    <a:pt x="5537" y="11729"/>
                    <a:pt x="7585" y="13039"/>
                    <a:pt x="9728" y="14194"/>
                  </a:cubicBezTo>
                  <a:cubicBezTo>
                    <a:pt x="11264" y="10896"/>
                    <a:pt x="13514" y="7848"/>
                    <a:pt x="14121" y="4276"/>
                  </a:cubicBezTo>
                  <a:cubicBezTo>
                    <a:pt x="14276" y="3395"/>
                    <a:pt x="14324" y="2478"/>
                    <a:pt x="14062" y="1632"/>
                  </a:cubicBezTo>
                  <a:cubicBezTo>
                    <a:pt x="13931" y="1216"/>
                    <a:pt x="13716" y="799"/>
                    <a:pt x="13383" y="525"/>
                  </a:cubicBezTo>
                  <a:cubicBezTo>
                    <a:pt x="13038" y="216"/>
                    <a:pt x="12585" y="73"/>
                    <a:pt x="12133" y="25"/>
                  </a:cubicBezTo>
                  <a:cubicBezTo>
                    <a:pt x="11997" y="9"/>
                    <a:pt x="11860" y="1"/>
                    <a:pt x="1172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4680625" y="1385725"/>
              <a:ext cx="127125" cy="183375"/>
            </a:xfrm>
            <a:custGeom>
              <a:avLst/>
              <a:gdLst/>
              <a:ahLst/>
              <a:cxnLst/>
              <a:rect l="l" t="t" r="r" b="b"/>
              <a:pathLst>
                <a:path w="5085" h="7335" extrusionOk="0">
                  <a:moveTo>
                    <a:pt x="5037" y="0"/>
                  </a:moveTo>
                  <a:cubicBezTo>
                    <a:pt x="5037" y="0"/>
                    <a:pt x="2180" y="905"/>
                    <a:pt x="679" y="1346"/>
                  </a:cubicBezTo>
                  <a:lnTo>
                    <a:pt x="679" y="1357"/>
                  </a:lnTo>
                  <a:cubicBezTo>
                    <a:pt x="525" y="2596"/>
                    <a:pt x="358" y="3834"/>
                    <a:pt x="191" y="5072"/>
                  </a:cubicBezTo>
                  <a:cubicBezTo>
                    <a:pt x="120" y="5525"/>
                    <a:pt x="60" y="5977"/>
                    <a:pt x="1" y="6430"/>
                  </a:cubicBezTo>
                  <a:cubicBezTo>
                    <a:pt x="263" y="6727"/>
                    <a:pt x="513" y="7037"/>
                    <a:pt x="775" y="7334"/>
                  </a:cubicBezTo>
                  <a:cubicBezTo>
                    <a:pt x="2251" y="4929"/>
                    <a:pt x="3692" y="2489"/>
                    <a:pt x="5085" y="24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4515725" y="1069100"/>
              <a:ext cx="401275" cy="586325"/>
            </a:xfrm>
            <a:custGeom>
              <a:avLst/>
              <a:gdLst/>
              <a:ahLst/>
              <a:cxnLst/>
              <a:rect l="l" t="t" r="r" b="b"/>
              <a:pathLst>
                <a:path w="16051" h="23453" extrusionOk="0">
                  <a:moveTo>
                    <a:pt x="10569" y="0"/>
                  </a:moveTo>
                  <a:cubicBezTo>
                    <a:pt x="10460" y="0"/>
                    <a:pt x="10347" y="15"/>
                    <a:pt x="10240" y="33"/>
                  </a:cubicBezTo>
                  <a:cubicBezTo>
                    <a:pt x="7442" y="473"/>
                    <a:pt x="4632" y="926"/>
                    <a:pt x="1822" y="1366"/>
                  </a:cubicBezTo>
                  <a:cubicBezTo>
                    <a:pt x="1215" y="1461"/>
                    <a:pt x="608" y="1557"/>
                    <a:pt x="1" y="1604"/>
                  </a:cubicBezTo>
                  <a:lnTo>
                    <a:pt x="1" y="1664"/>
                  </a:lnTo>
                  <a:cubicBezTo>
                    <a:pt x="346" y="4962"/>
                    <a:pt x="691" y="8248"/>
                    <a:pt x="1275" y="11510"/>
                  </a:cubicBezTo>
                  <a:cubicBezTo>
                    <a:pt x="1418" y="12248"/>
                    <a:pt x="1560" y="13010"/>
                    <a:pt x="1953" y="13653"/>
                  </a:cubicBezTo>
                  <a:cubicBezTo>
                    <a:pt x="2108" y="13915"/>
                    <a:pt x="2322" y="14165"/>
                    <a:pt x="2584" y="14296"/>
                  </a:cubicBezTo>
                  <a:cubicBezTo>
                    <a:pt x="2894" y="14451"/>
                    <a:pt x="3239" y="14463"/>
                    <a:pt x="3585" y="14463"/>
                  </a:cubicBezTo>
                  <a:cubicBezTo>
                    <a:pt x="4811" y="14451"/>
                    <a:pt x="6037" y="14308"/>
                    <a:pt x="7228" y="14034"/>
                  </a:cubicBezTo>
                  <a:cubicBezTo>
                    <a:pt x="7252" y="14022"/>
                    <a:pt x="7264" y="14022"/>
                    <a:pt x="7275" y="14011"/>
                  </a:cubicBezTo>
                  <a:cubicBezTo>
                    <a:pt x="8776" y="13570"/>
                    <a:pt x="11633" y="12665"/>
                    <a:pt x="11633" y="12665"/>
                  </a:cubicBezTo>
                  <a:lnTo>
                    <a:pt x="11681" y="12689"/>
                  </a:lnTo>
                  <a:cubicBezTo>
                    <a:pt x="10288" y="15154"/>
                    <a:pt x="8847" y="17594"/>
                    <a:pt x="7371" y="19999"/>
                  </a:cubicBezTo>
                  <a:cubicBezTo>
                    <a:pt x="8073" y="20845"/>
                    <a:pt x="8776" y="21678"/>
                    <a:pt x="9478" y="22512"/>
                  </a:cubicBezTo>
                  <a:cubicBezTo>
                    <a:pt x="9776" y="22857"/>
                    <a:pt x="10073" y="23214"/>
                    <a:pt x="10443" y="23452"/>
                  </a:cubicBezTo>
                  <a:cubicBezTo>
                    <a:pt x="12395" y="22071"/>
                    <a:pt x="14264" y="20583"/>
                    <a:pt x="16050" y="19011"/>
                  </a:cubicBezTo>
                  <a:lnTo>
                    <a:pt x="16027" y="18987"/>
                  </a:lnTo>
                  <a:cubicBezTo>
                    <a:pt x="15943" y="18654"/>
                    <a:pt x="15848" y="18321"/>
                    <a:pt x="15753" y="17987"/>
                  </a:cubicBezTo>
                  <a:cubicBezTo>
                    <a:pt x="14848" y="14689"/>
                    <a:pt x="14014" y="11367"/>
                    <a:pt x="13252" y="8034"/>
                  </a:cubicBezTo>
                  <a:cubicBezTo>
                    <a:pt x="13633" y="7569"/>
                    <a:pt x="13991" y="7093"/>
                    <a:pt x="14217" y="6533"/>
                  </a:cubicBezTo>
                  <a:cubicBezTo>
                    <a:pt x="14479" y="5902"/>
                    <a:pt x="14514" y="5129"/>
                    <a:pt x="14157" y="4533"/>
                  </a:cubicBezTo>
                  <a:cubicBezTo>
                    <a:pt x="14014" y="4307"/>
                    <a:pt x="13800" y="4105"/>
                    <a:pt x="13550" y="4033"/>
                  </a:cubicBezTo>
                  <a:cubicBezTo>
                    <a:pt x="13473" y="4010"/>
                    <a:pt x="13396" y="3997"/>
                    <a:pt x="13319" y="3997"/>
                  </a:cubicBezTo>
                  <a:cubicBezTo>
                    <a:pt x="13277" y="3997"/>
                    <a:pt x="13235" y="4001"/>
                    <a:pt x="13193" y="4009"/>
                  </a:cubicBezTo>
                  <a:cubicBezTo>
                    <a:pt x="12967" y="4057"/>
                    <a:pt x="12776" y="4224"/>
                    <a:pt x="12621" y="4390"/>
                  </a:cubicBezTo>
                  <a:cubicBezTo>
                    <a:pt x="12205" y="4795"/>
                    <a:pt x="11859" y="5271"/>
                    <a:pt x="11586" y="5783"/>
                  </a:cubicBezTo>
                  <a:lnTo>
                    <a:pt x="11514" y="5748"/>
                  </a:lnTo>
                  <a:cubicBezTo>
                    <a:pt x="11419" y="4045"/>
                    <a:pt x="11300" y="2331"/>
                    <a:pt x="11169" y="628"/>
                  </a:cubicBezTo>
                  <a:cubicBezTo>
                    <a:pt x="11145" y="473"/>
                    <a:pt x="11133" y="307"/>
                    <a:pt x="11038" y="176"/>
                  </a:cubicBezTo>
                  <a:cubicBezTo>
                    <a:pt x="10926" y="41"/>
                    <a:pt x="10753" y="0"/>
                    <a:pt x="1056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4397550" y="988325"/>
              <a:ext cx="457525" cy="225375"/>
            </a:xfrm>
            <a:custGeom>
              <a:avLst/>
              <a:gdLst/>
              <a:ahLst/>
              <a:cxnLst/>
              <a:rect l="l" t="t" r="r" b="b"/>
              <a:pathLst>
                <a:path w="18301" h="9015" extrusionOk="0">
                  <a:moveTo>
                    <a:pt x="16256" y="0"/>
                  </a:moveTo>
                  <a:cubicBezTo>
                    <a:pt x="16049" y="0"/>
                    <a:pt x="15834" y="72"/>
                    <a:pt x="15634" y="144"/>
                  </a:cubicBezTo>
                  <a:cubicBezTo>
                    <a:pt x="12231" y="1376"/>
                    <a:pt x="8621" y="2010"/>
                    <a:pt x="5002" y="2010"/>
                  </a:cubicBezTo>
                  <a:cubicBezTo>
                    <a:pt x="4633" y="2010"/>
                    <a:pt x="4264" y="2003"/>
                    <a:pt x="3894" y="1990"/>
                  </a:cubicBezTo>
                  <a:cubicBezTo>
                    <a:pt x="3063" y="1959"/>
                    <a:pt x="2232" y="1902"/>
                    <a:pt x="1401" y="1902"/>
                  </a:cubicBezTo>
                  <a:cubicBezTo>
                    <a:pt x="1267" y="1902"/>
                    <a:pt x="1134" y="1903"/>
                    <a:pt x="1001" y="1906"/>
                  </a:cubicBezTo>
                  <a:cubicBezTo>
                    <a:pt x="763" y="1906"/>
                    <a:pt x="501" y="1930"/>
                    <a:pt x="311" y="2073"/>
                  </a:cubicBezTo>
                  <a:cubicBezTo>
                    <a:pt x="84" y="2240"/>
                    <a:pt x="1" y="2573"/>
                    <a:pt x="60" y="2859"/>
                  </a:cubicBezTo>
                  <a:cubicBezTo>
                    <a:pt x="108" y="3145"/>
                    <a:pt x="299" y="3395"/>
                    <a:pt x="489" y="3597"/>
                  </a:cubicBezTo>
                  <a:cubicBezTo>
                    <a:pt x="1227" y="4383"/>
                    <a:pt x="2299" y="4752"/>
                    <a:pt x="3370" y="4847"/>
                  </a:cubicBezTo>
                  <a:cubicBezTo>
                    <a:pt x="3560" y="4862"/>
                    <a:pt x="3749" y="4869"/>
                    <a:pt x="3939" y="4869"/>
                  </a:cubicBezTo>
                  <a:cubicBezTo>
                    <a:pt x="4202" y="4869"/>
                    <a:pt x="4465" y="4856"/>
                    <a:pt x="4728" y="4835"/>
                  </a:cubicBezTo>
                  <a:cubicBezTo>
                    <a:pt x="5335" y="4788"/>
                    <a:pt x="5942" y="4692"/>
                    <a:pt x="6549" y="4597"/>
                  </a:cubicBezTo>
                  <a:cubicBezTo>
                    <a:pt x="9359" y="4157"/>
                    <a:pt x="12169" y="3704"/>
                    <a:pt x="14967" y="3264"/>
                  </a:cubicBezTo>
                  <a:cubicBezTo>
                    <a:pt x="15074" y="3246"/>
                    <a:pt x="15187" y="3231"/>
                    <a:pt x="15296" y="3231"/>
                  </a:cubicBezTo>
                  <a:cubicBezTo>
                    <a:pt x="15480" y="3231"/>
                    <a:pt x="15653" y="3272"/>
                    <a:pt x="15765" y="3407"/>
                  </a:cubicBezTo>
                  <a:cubicBezTo>
                    <a:pt x="15860" y="3538"/>
                    <a:pt x="15872" y="3704"/>
                    <a:pt x="15896" y="3859"/>
                  </a:cubicBezTo>
                  <a:cubicBezTo>
                    <a:pt x="16027" y="5562"/>
                    <a:pt x="16146" y="7276"/>
                    <a:pt x="16241" y="8979"/>
                  </a:cubicBezTo>
                  <a:lnTo>
                    <a:pt x="16313" y="9014"/>
                  </a:lnTo>
                  <a:cubicBezTo>
                    <a:pt x="16586" y="8502"/>
                    <a:pt x="16932" y="8026"/>
                    <a:pt x="17348" y="7621"/>
                  </a:cubicBezTo>
                  <a:cubicBezTo>
                    <a:pt x="17503" y="7455"/>
                    <a:pt x="17694" y="7288"/>
                    <a:pt x="17920" y="7240"/>
                  </a:cubicBezTo>
                  <a:cubicBezTo>
                    <a:pt x="17962" y="7232"/>
                    <a:pt x="18004" y="7228"/>
                    <a:pt x="18046" y="7228"/>
                  </a:cubicBezTo>
                  <a:cubicBezTo>
                    <a:pt x="18123" y="7228"/>
                    <a:pt x="18200" y="7241"/>
                    <a:pt x="18277" y="7264"/>
                  </a:cubicBezTo>
                  <a:lnTo>
                    <a:pt x="18301" y="7181"/>
                  </a:lnTo>
                  <a:cubicBezTo>
                    <a:pt x="17884" y="5121"/>
                    <a:pt x="17479" y="3061"/>
                    <a:pt x="17063" y="990"/>
                  </a:cubicBezTo>
                  <a:cubicBezTo>
                    <a:pt x="16991" y="632"/>
                    <a:pt x="16884" y="216"/>
                    <a:pt x="16551" y="61"/>
                  </a:cubicBezTo>
                  <a:cubicBezTo>
                    <a:pt x="16457" y="18"/>
                    <a:pt x="16357" y="0"/>
                    <a:pt x="162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4231775" y="1512225"/>
              <a:ext cx="953400" cy="989825"/>
            </a:xfrm>
            <a:custGeom>
              <a:avLst/>
              <a:gdLst/>
              <a:ahLst/>
              <a:cxnLst/>
              <a:rect l="l" t="t" r="r" b="b"/>
              <a:pathLst>
                <a:path w="38136" h="39593" extrusionOk="0">
                  <a:moveTo>
                    <a:pt x="18133" y="0"/>
                  </a:moveTo>
                  <a:lnTo>
                    <a:pt x="18133" y="0"/>
                  </a:lnTo>
                  <a:cubicBezTo>
                    <a:pt x="16574" y="298"/>
                    <a:pt x="15014" y="643"/>
                    <a:pt x="13454" y="1036"/>
                  </a:cubicBezTo>
                  <a:cubicBezTo>
                    <a:pt x="11728" y="1524"/>
                    <a:pt x="10049" y="2274"/>
                    <a:pt x="8680" y="3453"/>
                  </a:cubicBezTo>
                  <a:cubicBezTo>
                    <a:pt x="7323" y="4632"/>
                    <a:pt x="6584" y="6061"/>
                    <a:pt x="6037" y="7620"/>
                  </a:cubicBezTo>
                  <a:cubicBezTo>
                    <a:pt x="5691" y="9013"/>
                    <a:pt x="5346" y="10394"/>
                    <a:pt x="5025" y="11787"/>
                  </a:cubicBezTo>
                  <a:lnTo>
                    <a:pt x="5013" y="11787"/>
                  </a:lnTo>
                  <a:lnTo>
                    <a:pt x="5001" y="11883"/>
                  </a:lnTo>
                  <a:cubicBezTo>
                    <a:pt x="4941" y="12097"/>
                    <a:pt x="4894" y="12311"/>
                    <a:pt x="4846" y="12538"/>
                  </a:cubicBezTo>
                  <a:lnTo>
                    <a:pt x="4858" y="12538"/>
                  </a:lnTo>
                  <a:lnTo>
                    <a:pt x="2941" y="21622"/>
                  </a:lnTo>
                  <a:lnTo>
                    <a:pt x="0" y="23039"/>
                  </a:lnTo>
                  <a:cubicBezTo>
                    <a:pt x="0" y="23039"/>
                    <a:pt x="381" y="24087"/>
                    <a:pt x="2608" y="26480"/>
                  </a:cubicBezTo>
                  <a:cubicBezTo>
                    <a:pt x="2608" y="26480"/>
                    <a:pt x="3108" y="27158"/>
                    <a:pt x="3513" y="28075"/>
                  </a:cubicBezTo>
                  <a:lnTo>
                    <a:pt x="10216" y="23801"/>
                  </a:lnTo>
                  <a:cubicBezTo>
                    <a:pt x="10216" y="23801"/>
                    <a:pt x="10728" y="31516"/>
                    <a:pt x="10418" y="37624"/>
                  </a:cubicBezTo>
                  <a:cubicBezTo>
                    <a:pt x="10418" y="37624"/>
                    <a:pt x="15476" y="39593"/>
                    <a:pt x="22762" y="39593"/>
                  </a:cubicBezTo>
                  <a:cubicBezTo>
                    <a:pt x="26463" y="39593"/>
                    <a:pt x="30739" y="39085"/>
                    <a:pt x="35219" y="37553"/>
                  </a:cubicBezTo>
                  <a:lnTo>
                    <a:pt x="34088" y="18431"/>
                  </a:lnTo>
                  <a:lnTo>
                    <a:pt x="36409" y="12538"/>
                  </a:lnTo>
                  <a:cubicBezTo>
                    <a:pt x="36564" y="12133"/>
                    <a:pt x="36719" y="11728"/>
                    <a:pt x="36874" y="11335"/>
                  </a:cubicBezTo>
                  <a:cubicBezTo>
                    <a:pt x="36874" y="11335"/>
                    <a:pt x="36874" y="11323"/>
                    <a:pt x="36886" y="11323"/>
                  </a:cubicBezTo>
                  <a:cubicBezTo>
                    <a:pt x="37005" y="11002"/>
                    <a:pt x="37136" y="10668"/>
                    <a:pt x="37267" y="10347"/>
                  </a:cubicBezTo>
                  <a:cubicBezTo>
                    <a:pt x="37374" y="10073"/>
                    <a:pt x="37481" y="9799"/>
                    <a:pt x="37576" y="9537"/>
                  </a:cubicBezTo>
                  <a:cubicBezTo>
                    <a:pt x="37576" y="9525"/>
                    <a:pt x="37588" y="9525"/>
                    <a:pt x="37588" y="9525"/>
                  </a:cubicBezTo>
                  <a:cubicBezTo>
                    <a:pt x="38136" y="7108"/>
                    <a:pt x="37422" y="4346"/>
                    <a:pt x="35755" y="2536"/>
                  </a:cubicBezTo>
                  <a:cubicBezTo>
                    <a:pt x="35421" y="2167"/>
                    <a:pt x="34695" y="1679"/>
                    <a:pt x="34088" y="1453"/>
                  </a:cubicBezTo>
                  <a:cubicBezTo>
                    <a:pt x="31790" y="917"/>
                    <a:pt x="29456" y="512"/>
                    <a:pt x="27111" y="250"/>
                  </a:cubicBezTo>
                  <a:lnTo>
                    <a:pt x="27111" y="250"/>
                  </a:lnTo>
                  <a:cubicBezTo>
                    <a:pt x="27206" y="584"/>
                    <a:pt x="27301" y="917"/>
                    <a:pt x="27385" y="1250"/>
                  </a:cubicBezTo>
                  <a:lnTo>
                    <a:pt x="27408" y="1274"/>
                  </a:lnTo>
                  <a:cubicBezTo>
                    <a:pt x="25622" y="2846"/>
                    <a:pt x="23753" y="4334"/>
                    <a:pt x="21801" y="5703"/>
                  </a:cubicBezTo>
                  <a:cubicBezTo>
                    <a:pt x="21431" y="5477"/>
                    <a:pt x="21134" y="5120"/>
                    <a:pt x="20836" y="4775"/>
                  </a:cubicBezTo>
                  <a:cubicBezTo>
                    <a:pt x="20134" y="3941"/>
                    <a:pt x="19431" y="3108"/>
                    <a:pt x="18729" y="2263"/>
                  </a:cubicBezTo>
                  <a:cubicBezTo>
                    <a:pt x="18467" y="1965"/>
                    <a:pt x="18217" y="1655"/>
                    <a:pt x="17955" y="1358"/>
                  </a:cubicBezTo>
                  <a:cubicBezTo>
                    <a:pt x="18014" y="905"/>
                    <a:pt x="18074" y="453"/>
                    <a:pt x="1813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4487150" y="2449825"/>
              <a:ext cx="889725" cy="1782400"/>
            </a:xfrm>
            <a:custGeom>
              <a:avLst/>
              <a:gdLst/>
              <a:ahLst/>
              <a:cxnLst/>
              <a:rect l="l" t="t" r="r" b="b"/>
              <a:pathLst>
                <a:path w="35589" h="71296" extrusionOk="0">
                  <a:moveTo>
                    <a:pt x="215" y="1"/>
                  </a:moveTo>
                  <a:cubicBezTo>
                    <a:pt x="203" y="144"/>
                    <a:pt x="203" y="287"/>
                    <a:pt x="191" y="430"/>
                  </a:cubicBezTo>
                  <a:lnTo>
                    <a:pt x="167" y="6645"/>
                  </a:lnTo>
                  <a:lnTo>
                    <a:pt x="1" y="71295"/>
                  </a:lnTo>
                  <a:lnTo>
                    <a:pt x="9526" y="71295"/>
                  </a:lnTo>
                  <a:lnTo>
                    <a:pt x="10585" y="23194"/>
                  </a:lnTo>
                  <a:lnTo>
                    <a:pt x="11657" y="33136"/>
                  </a:lnTo>
                  <a:lnTo>
                    <a:pt x="25206" y="68736"/>
                  </a:lnTo>
                  <a:lnTo>
                    <a:pt x="27671" y="68093"/>
                  </a:lnTo>
                  <a:lnTo>
                    <a:pt x="34731" y="66259"/>
                  </a:lnTo>
                  <a:lnTo>
                    <a:pt x="35589" y="66033"/>
                  </a:lnTo>
                  <a:lnTo>
                    <a:pt x="23873" y="30433"/>
                  </a:lnTo>
                  <a:lnTo>
                    <a:pt x="25206" y="13"/>
                  </a:lnTo>
                  <a:lnTo>
                    <a:pt x="25206" y="13"/>
                  </a:lnTo>
                  <a:cubicBezTo>
                    <a:pt x="25135" y="25"/>
                    <a:pt x="25075" y="49"/>
                    <a:pt x="25004" y="60"/>
                  </a:cubicBezTo>
                  <a:cubicBezTo>
                    <a:pt x="21020" y="1241"/>
                    <a:pt x="16867" y="1830"/>
                    <a:pt x="12714" y="1830"/>
                  </a:cubicBezTo>
                  <a:cubicBezTo>
                    <a:pt x="8488" y="1830"/>
                    <a:pt x="4262" y="1220"/>
                    <a:pt x="21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4037100" y="1853125"/>
              <a:ext cx="323875" cy="134775"/>
            </a:xfrm>
            <a:custGeom>
              <a:avLst/>
              <a:gdLst/>
              <a:ahLst/>
              <a:cxnLst/>
              <a:rect l="l" t="t" r="r" b="b"/>
              <a:pathLst>
                <a:path w="12955" h="5391" extrusionOk="0">
                  <a:moveTo>
                    <a:pt x="9798" y="1"/>
                  </a:moveTo>
                  <a:cubicBezTo>
                    <a:pt x="9640" y="1"/>
                    <a:pt x="9485" y="32"/>
                    <a:pt x="9335" y="56"/>
                  </a:cubicBezTo>
                  <a:cubicBezTo>
                    <a:pt x="6227" y="711"/>
                    <a:pt x="3108" y="1354"/>
                    <a:pt x="0" y="1997"/>
                  </a:cubicBezTo>
                  <a:lnTo>
                    <a:pt x="0" y="2021"/>
                  </a:lnTo>
                  <a:cubicBezTo>
                    <a:pt x="477" y="3164"/>
                    <a:pt x="1548" y="3997"/>
                    <a:pt x="2715" y="4367"/>
                  </a:cubicBezTo>
                  <a:cubicBezTo>
                    <a:pt x="3345" y="4570"/>
                    <a:pt x="4003" y="4655"/>
                    <a:pt x="4664" y="4655"/>
                  </a:cubicBezTo>
                  <a:cubicBezTo>
                    <a:pt x="5239" y="4655"/>
                    <a:pt x="5817" y="4591"/>
                    <a:pt x="6382" y="4486"/>
                  </a:cubicBezTo>
                  <a:cubicBezTo>
                    <a:pt x="7466" y="4283"/>
                    <a:pt x="8549" y="3914"/>
                    <a:pt x="9490" y="3331"/>
                  </a:cubicBezTo>
                  <a:lnTo>
                    <a:pt x="9502" y="3366"/>
                  </a:lnTo>
                  <a:cubicBezTo>
                    <a:pt x="10121" y="3962"/>
                    <a:pt x="10740" y="4557"/>
                    <a:pt x="11347" y="5152"/>
                  </a:cubicBezTo>
                  <a:cubicBezTo>
                    <a:pt x="11430" y="5236"/>
                    <a:pt x="11514" y="5319"/>
                    <a:pt x="11597" y="5390"/>
                  </a:cubicBezTo>
                  <a:cubicBezTo>
                    <a:pt x="12062" y="4200"/>
                    <a:pt x="12514" y="3009"/>
                    <a:pt x="12954" y="1807"/>
                  </a:cubicBezTo>
                  <a:lnTo>
                    <a:pt x="12800" y="1747"/>
                  </a:lnTo>
                  <a:cubicBezTo>
                    <a:pt x="12597" y="1616"/>
                    <a:pt x="12383" y="1485"/>
                    <a:pt x="12181" y="1342"/>
                  </a:cubicBezTo>
                  <a:cubicBezTo>
                    <a:pt x="11645" y="997"/>
                    <a:pt x="11109" y="640"/>
                    <a:pt x="10561" y="295"/>
                  </a:cubicBezTo>
                  <a:cubicBezTo>
                    <a:pt x="10383" y="176"/>
                    <a:pt x="10204" y="56"/>
                    <a:pt x="10002" y="21"/>
                  </a:cubicBezTo>
                  <a:cubicBezTo>
                    <a:pt x="9934" y="6"/>
                    <a:pt x="9866" y="1"/>
                    <a:pt x="979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45"/>
          <p:cNvGrpSpPr/>
          <p:nvPr/>
        </p:nvGrpSpPr>
        <p:grpSpPr>
          <a:xfrm>
            <a:off x="620666" y="1845247"/>
            <a:ext cx="7435760" cy="3298236"/>
            <a:chOff x="1087250" y="1845139"/>
            <a:chExt cx="6969500" cy="3298236"/>
          </a:xfrm>
        </p:grpSpPr>
        <p:sp>
          <p:nvSpPr>
            <p:cNvPr id="568" name="Google Shape;568;p45"/>
            <p:cNvSpPr/>
            <p:nvPr/>
          </p:nvSpPr>
          <p:spPr>
            <a:xfrm>
              <a:off x="3504300" y="1915975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5921350" y="1915975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1087250" y="1915975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rgbClr val="9FE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1" name="Google Shape;571;p45"/>
            <p:cNvGrpSpPr/>
            <p:nvPr/>
          </p:nvGrpSpPr>
          <p:grpSpPr>
            <a:xfrm flipH="1">
              <a:off x="2022623" y="4276561"/>
              <a:ext cx="264654" cy="45951"/>
              <a:chOff x="6146875" y="1767300"/>
              <a:chExt cx="331025" cy="57475"/>
            </a:xfrm>
          </p:grpSpPr>
          <p:sp>
            <p:nvSpPr>
              <p:cNvPr id="572" name="Google Shape;572;p45"/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5"/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5"/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45"/>
            <p:cNvGrpSpPr/>
            <p:nvPr/>
          </p:nvGrpSpPr>
          <p:grpSpPr>
            <a:xfrm flipH="1">
              <a:off x="4432660" y="4276561"/>
              <a:ext cx="264654" cy="45951"/>
              <a:chOff x="6146875" y="1767300"/>
              <a:chExt cx="331025" cy="57475"/>
            </a:xfrm>
          </p:grpSpPr>
          <p:sp>
            <p:nvSpPr>
              <p:cNvPr id="576" name="Google Shape;576;p45"/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5"/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5"/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9" name="Google Shape;579;p45"/>
            <p:cNvGrpSpPr/>
            <p:nvPr/>
          </p:nvGrpSpPr>
          <p:grpSpPr>
            <a:xfrm flipH="1">
              <a:off x="6856723" y="4276561"/>
              <a:ext cx="264654" cy="45951"/>
              <a:chOff x="6146875" y="1767300"/>
              <a:chExt cx="331025" cy="57475"/>
            </a:xfrm>
          </p:grpSpPr>
          <p:sp>
            <p:nvSpPr>
              <p:cNvPr id="580" name="Google Shape;580;p45"/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5"/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5"/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45"/>
            <p:cNvGrpSpPr/>
            <p:nvPr/>
          </p:nvGrpSpPr>
          <p:grpSpPr>
            <a:xfrm>
              <a:off x="2088455" y="2009704"/>
              <a:ext cx="132366" cy="54230"/>
              <a:chOff x="982863" y="4127517"/>
              <a:chExt cx="88015" cy="36060"/>
            </a:xfrm>
          </p:grpSpPr>
          <p:sp>
            <p:nvSpPr>
              <p:cNvPr id="584" name="Google Shape;584;p45"/>
              <p:cNvSpPr/>
              <p:nvPr/>
            </p:nvSpPr>
            <p:spPr>
              <a:xfrm>
                <a:off x="982863" y="4127517"/>
                <a:ext cx="88015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7"/>
                      <a:pt x="72" y="358"/>
                      <a:pt x="179" y="358"/>
                    </a:cubicBezTo>
                    <a:lnTo>
                      <a:pt x="2584" y="358"/>
                    </a:lnTo>
                    <a:cubicBezTo>
                      <a:pt x="2691" y="358"/>
                      <a:pt x="2763" y="287"/>
                      <a:pt x="2763" y="179"/>
                    </a:cubicBezTo>
                    <a:cubicBezTo>
                      <a:pt x="2763" y="72"/>
                      <a:pt x="2680" y="1"/>
                      <a:pt x="2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982863" y="4152173"/>
                <a:ext cx="88015" cy="11404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58" extrusionOk="0">
                    <a:moveTo>
                      <a:pt x="179" y="1"/>
                    </a:moveTo>
                    <a:cubicBezTo>
                      <a:pt x="72" y="1"/>
                      <a:pt x="1" y="72"/>
                      <a:pt x="1" y="179"/>
                    </a:cubicBezTo>
                    <a:cubicBezTo>
                      <a:pt x="1" y="286"/>
                      <a:pt x="72" y="358"/>
                      <a:pt x="179" y="358"/>
                    </a:cubicBezTo>
                    <a:lnTo>
                      <a:pt x="2584" y="358"/>
                    </a:lnTo>
                    <a:cubicBezTo>
                      <a:pt x="2691" y="358"/>
                      <a:pt x="2763" y="286"/>
                      <a:pt x="2763" y="179"/>
                    </a:cubicBezTo>
                    <a:cubicBezTo>
                      <a:pt x="2751" y="72"/>
                      <a:pt x="2680" y="1"/>
                      <a:pt x="2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86" name="Google Shape;586;p45"/>
            <p:cNvSpPr/>
            <p:nvPr/>
          </p:nvSpPr>
          <p:spPr>
            <a:xfrm>
              <a:off x="6864133" y="1845139"/>
              <a:ext cx="250983" cy="250983"/>
            </a:xfrm>
            <a:custGeom>
              <a:avLst/>
              <a:gdLst/>
              <a:ahLst/>
              <a:cxnLst/>
              <a:rect l="l" t="t" r="r" b="b"/>
              <a:pathLst>
                <a:path w="5239" h="5239" extrusionOk="0">
                  <a:moveTo>
                    <a:pt x="2620" y="357"/>
                  </a:moveTo>
                  <a:cubicBezTo>
                    <a:pt x="3870" y="357"/>
                    <a:pt x="4894" y="1369"/>
                    <a:pt x="4894" y="2631"/>
                  </a:cubicBezTo>
                  <a:cubicBezTo>
                    <a:pt x="4894" y="3882"/>
                    <a:pt x="3882" y="4906"/>
                    <a:pt x="2620" y="4906"/>
                  </a:cubicBezTo>
                  <a:cubicBezTo>
                    <a:pt x="1369" y="4906"/>
                    <a:pt x="346" y="3894"/>
                    <a:pt x="346" y="2631"/>
                  </a:cubicBezTo>
                  <a:cubicBezTo>
                    <a:pt x="346" y="1369"/>
                    <a:pt x="1369" y="357"/>
                    <a:pt x="2620" y="357"/>
                  </a:cubicBezTo>
                  <a:close/>
                  <a:moveTo>
                    <a:pt x="2620" y="0"/>
                  </a:moveTo>
                  <a:cubicBezTo>
                    <a:pt x="1179" y="0"/>
                    <a:pt x="0" y="1167"/>
                    <a:pt x="0" y="2620"/>
                  </a:cubicBezTo>
                  <a:cubicBezTo>
                    <a:pt x="0" y="4060"/>
                    <a:pt x="1179" y="5239"/>
                    <a:pt x="2620" y="5239"/>
                  </a:cubicBezTo>
                  <a:cubicBezTo>
                    <a:pt x="4060" y="5239"/>
                    <a:pt x="5239" y="4060"/>
                    <a:pt x="5239" y="2620"/>
                  </a:cubicBezTo>
                  <a:cubicBezTo>
                    <a:pt x="5239" y="1167"/>
                    <a:pt x="4060" y="0"/>
                    <a:pt x="2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5"/>
          <p:cNvSpPr txBox="1">
            <a:spLocks noGrp="1"/>
          </p:cNvSpPr>
          <p:nvPr>
            <p:ph type="title"/>
          </p:nvPr>
        </p:nvSpPr>
        <p:spPr>
          <a:xfrm>
            <a:off x="536788" y="52346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PROTOPERSONA</a:t>
            </a:r>
            <a:br>
              <a:rPr lang="es"/>
            </a:br>
            <a:endParaRPr/>
          </a:p>
        </p:txBody>
      </p:sp>
      <p:sp>
        <p:nvSpPr>
          <p:cNvPr id="588" name="Google Shape;588;p45"/>
          <p:cNvSpPr txBox="1">
            <a:spLocks noGrp="1"/>
          </p:cNvSpPr>
          <p:nvPr>
            <p:ph type="subTitle" idx="1"/>
          </p:nvPr>
        </p:nvSpPr>
        <p:spPr>
          <a:xfrm>
            <a:off x="185200" y="1996200"/>
            <a:ext cx="2670600" cy="1151100"/>
          </a:xfrm>
          <a:prstGeom prst="rect">
            <a:avLst/>
          </a:prstGeom>
        </p:spPr>
        <p:txBody>
          <a:bodyPr spcFirstLastPara="1" wrap="square" lIns="198000" tIns="91425" rIns="198000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Ciudadana promedio, 38 años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Trabaja de administrativa fuera de su casa y vive en familia.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Considera que su tiempo es escaso para poder reciclar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89" name="Google Shape;589;p45"/>
          <p:cNvSpPr txBox="1">
            <a:spLocks noGrp="1"/>
          </p:cNvSpPr>
          <p:nvPr>
            <p:ph type="title" idx="2"/>
          </p:nvPr>
        </p:nvSpPr>
        <p:spPr>
          <a:xfrm>
            <a:off x="766388" y="44081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Descripción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0" name="Google Shape;590;p45"/>
          <p:cNvSpPr txBox="1">
            <a:spLocks noGrp="1"/>
          </p:cNvSpPr>
          <p:nvPr>
            <p:ph type="subTitle" idx="3"/>
          </p:nvPr>
        </p:nvSpPr>
        <p:spPr>
          <a:xfrm>
            <a:off x="2646550" y="1996200"/>
            <a:ext cx="3042900" cy="1151100"/>
          </a:xfrm>
          <a:prstGeom prst="rect">
            <a:avLst/>
          </a:prstGeom>
        </p:spPr>
        <p:txBody>
          <a:bodyPr spcFirstLastPara="1" wrap="square" lIns="198000" tIns="91425" rIns="198000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Gran interés por reciclar.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Poco o moderado conocimiento sobre el reciclaje.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Le gusta pasar tiempo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aire libre, la naturaleza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Le gusta conocer gente diversa y aprender sobre nuevas culturas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91" name="Google Shape;591;p45"/>
          <p:cNvSpPr txBox="1">
            <a:spLocks noGrp="1"/>
          </p:cNvSpPr>
          <p:nvPr>
            <p:ph type="title" idx="4"/>
          </p:nvPr>
        </p:nvSpPr>
        <p:spPr>
          <a:xfrm>
            <a:off x="3346138" y="44081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Actitudes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592" name="Google Shape;592;p45"/>
          <p:cNvGrpSpPr/>
          <p:nvPr/>
        </p:nvGrpSpPr>
        <p:grpSpPr>
          <a:xfrm>
            <a:off x="7356396" y="-73"/>
            <a:ext cx="1787662" cy="1918493"/>
            <a:chOff x="2025550" y="988325"/>
            <a:chExt cx="3568900" cy="3485000"/>
          </a:xfrm>
        </p:grpSpPr>
        <p:sp>
          <p:nvSpPr>
            <p:cNvPr id="593" name="Google Shape;593;p45"/>
            <p:cNvSpPr/>
            <p:nvPr/>
          </p:nvSpPr>
          <p:spPr>
            <a:xfrm>
              <a:off x="2025550" y="4130400"/>
              <a:ext cx="3568900" cy="342925"/>
            </a:xfrm>
            <a:custGeom>
              <a:avLst/>
              <a:gdLst/>
              <a:ahLst/>
              <a:cxnLst/>
              <a:rect l="l" t="t" r="r" b="b"/>
              <a:pathLst>
                <a:path w="142756" h="13717" extrusionOk="0">
                  <a:moveTo>
                    <a:pt x="71378" y="0"/>
                  </a:moveTo>
                  <a:cubicBezTo>
                    <a:pt x="52447" y="0"/>
                    <a:pt x="34290" y="727"/>
                    <a:pt x="20907" y="2013"/>
                  </a:cubicBezTo>
                  <a:cubicBezTo>
                    <a:pt x="7525" y="3299"/>
                    <a:pt x="0" y="5037"/>
                    <a:pt x="0" y="6858"/>
                  </a:cubicBezTo>
                  <a:cubicBezTo>
                    <a:pt x="0" y="8680"/>
                    <a:pt x="7525" y="10418"/>
                    <a:pt x="20907" y="11704"/>
                  </a:cubicBezTo>
                  <a:cubicBezTo>
                    <a:pt x="34290" y="12990"/>
                    <a:pt x="52447" y="13716"/>
                    <a:pt x="71378" y="13716"/>
                  </a:cubicBezTo>
                  <a:cubicBezTo>
                    <a:pt x="90309" y="13716"/>
                    <a:pt x="108466" y="12990"/>
                    <a:pt x="121849" y="11704"/>
                  </a:cubicBezTo>
                  <a:cubicBezTo>
                    <a:pt x="135231" y="10418"/>
                    <a:pt x="142756" y="8680"/>
                    <a:pt x="142756" y="6858"/>
                  </a:cubicBezTo>
                  <a:cubicBezTo>
                    <a:pt x="142756" y="5037"/>
                    <a:pt x="135231" y="3299"/>
                    <a:pt x="121849" y="2013"/>
                  </a:cubicBezTo>
                  <a:cubicBezTo>
                    <a:pt x="108466" y="727"/>
                    <a:pt x="90309" y="0"/>
                    <a:pt x="71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319150" y="1462450"/>
              <a:ext cx="1020700" cy="1704550"/>
            </a:xfrm>
            <a:custGeom>
              <a:avLst/>
              <a:gdLst/>
              <a:ahLst/>
              <a:cxnLst/>
              <a:rect l="l" t="t" r="r" b="b"/>
              <a:pathLst>
                <a:path w="40828" h="68182" extrusionOk="0">
                  <a:moveTo>
                    <a:pt x="15523" y="1"/>
                  </a:moveTo>
                  <a:cubicBezTo>
                    <a:pt x="13789" y="1"/>
                    <a:pt x="12012" y="930"/>
                    <a:pt x="10931" y="2325"/>
                  </a:cubicBezTo>
                  <a:cubicBezTo>
                    <a:pt x="9442" y="4242"/>
                    <a:pt x="9073" y="6825"/>
                    <a:pt x="9299" y="9230"/>
                  </a:cubicBezTo>
                  <a:cubicBezTo>
                    <a:pt x="9609" y="12612"/>
                    <a:pt x="11002" y="15993"/>
                    <a:pt x="10228" y="19303"/>
                  </a:cubicBezTo>
                  <a:cubicBezTo>
                    <a:pt x="9466" y="22541"/>
                    <a:pt x="6823" y="24911"/>
                    <a:pt x="4513" y="27304"/>
                  </a:cubicBezTo>
                  <a:cubicBezTo>
                    <a:pt x="2215" y="29697"/>
                    <a:pt x="1" y="32733"/>
                    <a:pt x="465" y="36019"/>
                  </a:cubicBezTo>
                  <a:cubicBezTo>
                    <a:pt x="977" y="39603"/>
                    <a:pt x="4537" y="42270"/>
                    <a:pt x="4763" y="45890"/>
                  </a:cubicBezTo>
                  <a:cubicBezTo>
                    <a:pt x="4918" y="48473"/>
                    <a:pt x="3311" y="50819"/>
                    <a:pt x="2930" y="53379"/>
                  </a:cubicBezTo>
                  <a:cubicBezTo>
                    <a:pt x="2394" y="56986"/>
                    <a:pt x="4418" y="60606"/>
                    <a:pt x="7263" y="62868"/>
                  </a:cubicBezTo>
                  <a:cubicBezTo>
                    <a:pt x="10121" y="65142"/>
                    <a:pt x="13693" y="66273"/>
                    <a:pt x="17229" y="67166"/>
                  </a:cubicBezTo>
                  <a:cubicBezTo>
                    <a:pt x="19473" y="67727"/>
                    <a:pt x="21874" y="68181"/>
                    <a:pt x="24195" y="68181"/>
                  </a:cubicBezTo>
                  <a:cubicBezTo>
                    <a:pt x="26454" y="68181"/>
                    <a:pt x="28637" y="67751"/>
                    <a:pt x="30528" y="66571"/>
                  </a:cubicBezTo>
                  <a:cubicBezTo>
                    <a:pt x="32409" y="65880"/>
                    <a:pt x="34148" y="64868"/>
                    <a:pt x="35612" y="63511"/>
                  </a:cubicBezTo>
                  <a:cubicBezTo>
                    <a:pt x="39077" y="60284"/>
                    <a:pt x="40684" y="54926"/>
                    <a:pt x="38779" y="50593"/>
                  </a:cubicBezTo>
                  <a:cubicBezTo>
                    <a:pt x="38017" y="48878"/>
                    <a:pt x="36755" y="47354"/>
                    <a:pt x="36410" y="45497"/>
                  </a:cubicBezTo>
                  <a:cubicBezTo>
                    <a:pt x="35886" y="42782"/>
                    <a:pt x="37422" y="40163"/>
                    <a:pt x="38660" y="37686"/>
                  </a:cubicBezTo>
                  <a:cubicBezTo>
                    <a:pt x="39851" y="35329"/>
                    <a:pt x="40827" y="32519"/>
                    <a:pt x="40018" y="30078"/>
                  </a:cubicBezTo>
                  <a:cubicBezTo>
                    <a:pt x="39934" y="29840"/>
                    <a:pt x="39839" y="29602"/>
                    <a:pt x="39720" y="29364"/>
                  </a:cubicBezTo>
                  <a:cubicBezTo>
                    <a:pt x="39720" y="29352"/>
                    <a:pt x="39708" y="29340"/>
                    <a:pt x="39708" y="29328"/>
                  </a:cubicBezTo>
                  <a:cubicBezTo>
                    <a:pt x="38898" y="27733"/>
                    <a:pt x="37315" y="26637"/>
                    <a:pt x="36505" y="25042"/>
                  </a:cubicBezTo>
                  <a:cubicBezTo>
                    <a:pt x="36493" y="25030"/>
                    <a:pt x="36493" y="25018"/>
                    <a:pt x="36481" y="25006"/>
                  </a:cubicBezTo>
                  <a:cubicBezTo>
                    <a:pt x="36362" y="24744"/>
                    <a:pt x="36255" y="24494"/>
                    <a:pt x="36172" y="24220"/>
                  </a:cubicBezTo>
                  <a:cubicBezTo>
                    <a:pt x="35088" y="20910"/>
                    <a:pt x="36803" y="16684"/>
                    <a:pt x="34600" y="13909"/>
                  </a:cubicBezTo>
                  <a:cubicBezTo>
                    <a:pt x="32802" y="11635"/>
                    <a:pt x="29409" y="11683"/>
                    <a:pt x="26706" y="10623"/>
                  </a:cubicBezTo>
                  <a:cubicBezTo>
                    <a:pt x="25016" y="9957"/>
                    <a:pt x="23515" y="8778"/>
                    <a:pt x="22468" y="7301"/>
                  </a:cubicBezTo>
                  <a:cubicBezTo>
                    <a:pt x="20789" y="4920"/>
                    <a:pt x="20015" y="1610"/>
                    <a:pt x="17372" y="396"/>
                  </a:cubicBezTo>
                  <a:cubicBezTo>
                    <a:pt x="16785" y="125"/>
                    <a:pt x="16157" y="1"/>
                    <a:pt x="15523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3645825" y="1866550"/>
              <a:ext cx="503525" cy="1487775"/>
            </a:xfrm>
            <a:custGeom>
              <a:avLst/>
              <a:gdLst/>
              <a:ahLst/>
              <a:cxnLst/>
              <a:rect l="l" t="t" r="r" b="b"/>
              <a:pathLst>
                <a:path w="20141" h="59511" extrusionOk="0">
                  <a:moveTo>
                    <a:pt x="9279" y="0"/>
                  </a:moveTo>
                  <a:cubicBezTo>
                    <a:pt x="9013" y="0"/>
                    <a:pt x="8746" y="173"/>
                    <a:pt x="8746" y="520"/>
                  </a:cubicBezTo>
                  <a:lnTo>
                    <a:pt x="8746" y="11319"/>
                  </a:lnTo>
                  <a:lnTo>
                    <a:pt x="1162" y="4937"/>
                  </a:lnTo>
                  <a:cubicBezTo>
                    <a:pt x="1048" y="4842"/>
                    <a:pt x="925" y="4801"/>
                    <a:pt x="805" y="4801"/>
                  </a:cubicBezTo>
                  <a:cubicBezTo>
                    <a:pt x="373" y="4801"/>
                    <a:pt x="1" y="5330"/>
                    <a:pt x="411" y="5675"/>
                  </a:cubicBezTo>
                  <a:lnTo>
                    <a:pt x="8746" y="12700"/>
                  </a:lnTo>
                  <a:lnTo>
                    <a:pt x="8805" y="59003"/>
                  </a:lnTo>
                  <a:cubicBezTo>
                    <a:pt x="8805" y="59341"/>
                    <a:pt x="9065" y="59510"/>
                    <a:pt x="9326" y="59510"/>
                  </a:cubicBezTo>
                  <a:cubicBezTo>
                    <a:pt x="9589" y="59510"/>
                    <a:pt x="9853" y="59338"/>
                    <a:pt x="9853" y="58991"/>
                  </a:cubicBezTo>
                  <a:lnTo>
                    <a:pt x="9806" y="30916"/>
                  </a:lnTo>
                  <a:cubicBezTo>
                    <a:pt x="9817" y="30892"/>
                    <a:pt x="9841" y="30880"/>
                    <a:pt x="9853" y="30857"/>
                  </a:cubicBezTo>
                  <a:cubicBezTo>
                    <a:pt x="13187" y="26023"/>
                    <a:pt x="16533" y="21189"/>
                    <a:pt x="19866" y="16355"/>
                  </a:cubicBezTo>
                  <a:cubicBezTo>
                    <a:pt x="20140" y="15965"/>
                    <a:pt x="19777" y="15592"/>
                    <a:pt x="19403" y="15592"/>
                  </a:cubicBezTo>
                  <a:cubicBezTo>
                    <a:pt x="19241" y="15592"/>
                    <a:pt x="19077" y="15662"/>
                    <a:pt x="18961" y="15831"/>
                  </a:cubicBezTo>
                  <a:cubicBezTo>
                    <a:pt x="15902" y="20248"/>
                    <a:pt x="12854" y="24665"/>
                    <a:pt x="9806" y="29071"/>
                  </a:cubicBezTo>
                  <a:lnTo>
                    <a:pt x="9806" y="508"/>
                  </a:lnTo>
                  <a:cubicBezTo>
                    <a:pt x="9806" y="170"/>
                    <a:pt x="9543" y="0"/>
                    <a:pt x="9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3562050" y="2412050"/>
              <a:ext cx="266725" cy="265225"/>
            </a:xfrm>
            <a:custGeom>
              <a:avLst/>
              <a:gdLst/>
              <a:ahLst/>
              <a:cxnLst/>
              <a:rect l="l" t="t" r="r" b="b"/>
              <a:pathLst>
                <a:path w="10669" h="10609" extrusionOk="0">
                  <a:moveTo>
                    <a:pt x="2121" y="1"/>
                  </a:moveTo>
                  <a:cubicBezTo>
                    <a:pt x="1755" y="1"/>
                    <a:pt x="1397" y="88"/>
                    <a:pt x="1084" y="286"/>
                  </a:cubicBezTo>
                  <a:cubicBezTo>
                    <a:pt x="298" y="774"/>
                    <a:pt x="0" y="1762"/>
                    <a:pt x="0" y="2679"/>
                  </a:cubicBezTo>
                  <a:cubicBezTo>
                    <a:pt x="0" y="3810"/>
                    <a:pt x="381" y="4905"/>
                    <a:pt x="845" y="5941"/>
                  </a:cubicBezTo>
                  <a:cubicBezTo>
                    <a:pt x="1584" y="7584"/>
                    <a:pt x="2536" y="9144"/>
                    <a:pt x="3596" y="10608"/>
                  </a:cubicBezTo>
                  <a:cubicBezTo>
                    <a:pt x="5703" y="8894"/>
                    <a:pt x="8215" y="7596"/>
                    <a:pt x="9799" y="5381"/>
                  </a:cubicBezTo>
                  <a:cubicBezTo>
                    <a:pt x="10180" y="4846"/>
                    <a:pt x="10513" y="4250"/>
                    <a:pt x="10620" y="3596"/>
                  </a:cubicBezTo>
                  <a:cubicBezTo>
                    <a:pt x="10668" y="3262"/>
                    <a:pt x="10656" y="2929"/>
                    <a:pt x="10525" y="2619"/>
                  </a:cubicBezTo>
                  <a:cubicBezTo>
                    <a:pt x="10394" y="2310"/>
                    <a:pt x="10132" y="2060"/>
                    <a:pt x="9847" y="1881"/>
                  </a:cubicBezTo>
                  <a:cubicBezTo>
                    <a:pt x="9390" y="1590"/>
                    <a:pt x="8856" y="1450"/>
                    <a:pt x="8323" y="1450"/>
                  </a:cubicBezTo>
                  <a:cubicBezTo>
                    <a:pt x="8049" y="1450"/>
                    <a:pt x="7776" y="1487"/>
                    <a:pt x="7513" y="1560"/>
                  </a:cubicBezTo>
                  <a:cubicBezTo>
                    <a:pt x="6727" y="1762"/>
                    <a:pt x="6037" y="2262"/>
                    <a:pt x="5537" y="2905"/>
                  </a:cubicBezTo>
                  <a:lnTo>
                    <a:pt x="5453" y="2941"/>
                  </a:lnTo>
                  <a:cubicBezTo>
                    <a:pt x="5048" y="2083"/>
                    <a:pt x="4584" y="1214"/>
                    <a:pt x="3834" y="619"/>
                  </a:cubicBezTo>
                  <a:cubicBezTo>
                    <a:pt x="3352" y="240"/>
                    <a:pt x="2726" y="1"/>
                    <a:pt x="212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3935900" y="2039350"/>
              <a:ext cx="202125" cy="205425"/>
            </a:xfrm>
            <a:custGeom>
              <a:avLst/>
              <a:gdLst/>
              <a:ahLst/>
              <a:cxnLst/>
              <a:rect l="l" t="t" r="r" b="b"/>
              <a:pathLst>
                <a:path w="8085" h="8217" extrusionOk="0">
                  <a:moveTo>
                    <a:pt x="6632" y="1"/>
                  </a:moveTo>
                  <a:cubicBezTo>
                    <a:pt x="6025" y="1"/>
                    <a:pt x="5433" y="296"/>
                    <a:pt x="5013" y="739"/>
                  </a:cubicBezTo>
                  <a:cubicBezTo>
                    <a:pt x="4584" y="1192"/>
                    <a:pt x="4346" y="1799"/>
                    <a:pt x="4275" y="2406"/>
                  </a:cubicBezTo>
                  <a:lnTo>
                    <a:pt x="4239" y="2466"/>
                  </a:lnTo>
                  <a:cubicBezTo>
                    <a:pt x="3620" y="2073"/>
                    <a:pt x="2965" y="1692"/>
                    <a:pt x="2239" y="1609"/>
                  </a:cubicBezTo>
                  <a:cubicBezTo>
                    <a:pt x="2159" y="1600"/>
                    <a:pt x="2078" y="1595"/>
                    <a:pt x="1996" y="1595"/>
                  </a:cubicBezTo>
                  <a:cubicBezTo>
                    <a:pt x="1314" y="1595"/>
                    <a:pt x="608" y="1906"/>
                    <a:pt x="310" y="2502"/>
                  </a:cubicBezTo>
                  <a:cubicBezTo>
                    <a:pt x="0" y="3133"/>
                    <a:pt x="203" y="3906"/>
                    <a:pt x="572" y="4502"/>
                  </a:cubicBezTo>
                  <a:cubicBezTo>
                    <a:pt x="1036" y="5240"/>
                    <a:pt x="1727" y="5800"/>
                    <a:pt x="2441" y="6288"/>
                  </a:cubicBezTo>
                  <a:cubicBezTo>
                    <a:pt x="3596" y="7062"/>
                    <a:pt x="4834" y="7693"/>
                    <a:pt x="6120" y="8217"/>
                  </a:cubicBezTo>
                  <a:cubicBezTo>
                    <a:pt x="6811" y="6252"/>
                    <a:pt x="7918" y="4383"/>
                    <a:pt x="8049" y="2311"/>
                  </a:cubicBezTo>
                  <a:cubicBezTo>
                    <a:pt x="8085" y="1799"/>
                    <a:pt x="8061" y="1275"/>
                    <a:pt x="7858" y="799"/>
                  </a:cubicBezTo>
                  <a:cubicBezTo>
                    <a:pt x="7763" y="573"/>
                    <a:pt x="7620" y="347"/>
                    <a:pt x="7418" y="204"/>
                  </a:cubicBezTo>
                  <a:cubicBezTo>
                    <a:pt x="7192" y="61"/>
                    <a:pt x="6930" y="1"/>
                    <a:pt x="6668" y="1"/>
                  </a:cubicBezTo>
                  <a:cubicBezTo>
                    <a:pt x="6656" y="1"/>
                    <a:pt x="6644" y="1"/>
                    <a:pt x="6632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622175" y="1705925"/>
              <a:ext cx="207175" cy="198625"/>
            </a:xfrm>
            <a:custGeom>
              <a:avLst/>
              <a:gdLst/>
              <a:ahLst/>
              <a:cxnLst/>
              <a:rect l="l" t="t" r="r" b="b"/>
              <a:pathLst>
                <a:path w="8287" h="7945" extrusionOk="0">
                  <a:moveTo>
                    <a:pt x="6731" y="1"/>
                  </a:moveTo>
                  <a:cubicBezTo>
                    <a:pt x="6281" y="1"/>
                    <a:pt x="5826" y="145"/>
                    <a:pt x="5453" y="396"/>
                  </a:cubicBezTo>
                  <a:cubicBezTo>
                    <a:pt x="4929" y="741"/>
                    <a:pt x="4548" y="1265"/>
                    <a:pt x="4346" y="1849"/>
                  </a:cubicBezTo>
                  <a:lnTo>
                    <a:pt x="4286" y="1896"/>
                  </a:lnTo>
                  <a:cubicBezTo>
                    <a:pt x="3786" y="1372"/>
                    <a:pt x="3227" y="849"/>
                    <a:pt x="2548" y="599"/>
                  </a:cubicBezTo>
                  <a:cubicBezTo>
                    <a:pt x="2302" y="508"/>
                    <a:pt x="2034" y="460"/>
                    <a:pt x="1769" y="460"/>
                  </a:cubicBezTo>
                  <a:cubicBezTo>
                    <a:pt x="1266" y="460"/>
                    <a:pt x="772" y="633"/>
                    <a:pt x="453" y="1015"/>
                  </a:cubicBezTo>
                  <a:cubicBezTo>
                    <a:pt x="0" y="1563"/>
                    <a:pt x="24" y="2361"/>
                    <a:pt x="238" y="3027"/>
                  </a:cubicBezTo>
                  <a:cubicBezTo>
                    <a:pt x="524" y="3849"/>
                    <a:pt x="1060" y="4551"/>
                    <a:pt x="1643" y="5194"/>
                  </a:cubicBezTo>
                  <a:cubicBezTo>
                    <a:pt x="2584" y="6230"/>
                    <a:pt x="3655" y="7123"/>
                    <a:pt x="4775" y="7945"/>
                  </a:cubicBezTo>
                  <a:cubicBezTo>
                    <a:pt x="5906" y="6183"/>
                    <a:pt x="7418" y="4623"/>
                    <a:pt x="8037" y="2635"/>
                  </a:cubicBezTo>
                  <a:cubicBezTo>
                    <a:pt x="8192" y="2146"/>
                    <a:pt x="8287" y="1634"/>
                    <a:pt x="8204" y="1134"/>
                  </a:cubicBezTo>
                  <a:cubicBezTo>
                    <a:pt x="8168" y="884"/>
                    <a:pt x="8073" y="634"/>
                    <a:pt x="7906" y="444"/>
                  </a:cubicBezTo>
                  <a:cubicBezTo>
                    <a:pt x="7739" y="241"/>
                    <a:pt x="7489" y="122"/>
                    <a:pt x="7227" y="63"/>
                  </a:cubicBezTo>
                  <a:cubicBezTo>
                    <a:pt x="7065" y="21"/>
                    <a:pt x="6898" y="1"/>
                    <a:pt x="6731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2181225" y="3302925"/>
              <a:ext cx="2529800" cy="1018000"/>
            </a:xfrm>
            <a:custGeom>
              <a:avLst/>
              <a:gdLst/>
              <a:ahLst/>
              <a:cxnLst/>
              <a:rect l="l" t="t" r="r" b="b"/>
              <a:pathLst>
                <a:path w="101192" h="40720" extrusionOk="0">
                  <a:moveTo>
                    <a:pt x="46039" y="1"/>
                  </a:moveTo>
                  <a:cubicBezTo>
                    <a:pt x="45682" y="1"/>
                    <a:pt x="45327" y="59"/>
                    <a:pt x="44982" y="191"/>
                  </a:cubicBezTo>
                  <a:cubicBezTo>
                    <a:pt x="43934" y="584"/>
                    <a:pt x="43232" y="1548"/>
                    <a:pt x="42696" y="2524"/>
                  </a:cubicBezTo>
                  <a:cubicBezTo>
                    <a:pt x="39672" y="7918"/>
                    <a:pt x="39767" y="14442"/>
                    <a:pt x="39934" y="20634"/>
                  </a:cubicBezTo>
                  <a:cubicBezTo>
                    <a:pt x="35921" y="15764"/>
                    <a:pt x="30825" y="11811"/>
                    <a:pt x="25110" y="9168"/>
                  </a:cubicBezTo>
                  <a:cubicBezTo>
                    <a:pt x="24143" y="8714"/>
                    <a:pt x="23116" y="8304"/>
                    <a:pt x="22079" y="8304"/>
                  </a:cubicBezTo>
                  <a:cubicBezTo>
                    <a:pt x="21891" y="8304"/>
                    <a:pt x="21703" y="8317"/>
                    <a:pt x="21515" y="8346"/>
                  </a:cubicBezTo>
                  <a:cubicBezTo>
                    <a:pt x="19002" y="8739"/>
                    <a:pt x="17764" y="11656"/>
                    <a:pt x="17562" y="14192"/>
                  </a:cubicBezTo>
                  <a:cubicBezTo>
                    <a:pt x="17097" y="19967"/>
                    <a:pt x="19526" y="25551"/>
                    <a:pt x="21908" y="30837"/>
                  </a:cubicBezTo>
                  <a:cubicBezTo>
                    <a:pt x="18915" y="30354"/>
                    <a:pt x="15896" y="29871"/>
                    <a:pt x="12873" y="29871"/>
                  </a:cubicBezTo>
                  <a:cubicBezTo>
                    <a:pt x="12396" y="29871"/>
                    <a:pt x="11919" y="29883"/>
                    <a:pt x="11442" y="29909"/>
                  </a:cubicBezTo>
                  <a:cubicBezTo>
                    <a:pt x="7941" y="30099"/>
                    <a:pt x="4393" y="31099"/>
                    <a:pt x="1691" y="33338"/>
                  </a:cubicBezTo>
                  <a:cubicBezTo>
                    <a:pt x="822" y="34064"/>
                    <a:pt x="0" y="35040"/>
                    <a:pt x="48" y="36171"/>
                  </a:cubicBezTo>
                  <a:cubicBezTo>
                    <a:pt x="119" y="37838"/>
                    <a:pt x="1929" y="38814"/>
                    <a:pt x="3524" y="39303"/>
                  </a:cubicBezTo>
                  <a:cubicBezTo>
                    <a:pt x="6156" y="40088"/>
                    <a:pt x="8894" y="40493"/>
                    <a:pt x="11644" y="40493"/>
                  </a:cubicBezTo>
                  <a:lnTo>
                    <a:pt x="11644" y="40684"/>
                  </a:lnTo>
                  <a:lnTo>
                    <a:pt x="99905" y="40684"/>
                  </a:lnTo>
                  <a:lnTo>
                    <a:pt x="100060" y="40719"/>
                  </a:lnTo>
                  <a:cubicBezTo>
                    <a:pt x="101191" y="35695"/>
                    <a:pt x="97143" y="30635"/>
                    <a:pt x="92297" y="28849"/>
                  </a:cubicBezTo>
                  <a:cubicBezTo>
                    <a:pt x="89920" y="27962"/>
                    <a:pt x="87418" y="27659"/>
                    <a:pt x="84880" y="27659"/>
                  </a:cubicBezTo>
                  <a:cubicBezTo>
                    <a:pt x="82207" y="27659"/>
                    <a:pt x="79494" y="27995"/>
                    <a:pt x="76843" y="28337"/>
                  </a:cubicBezTo>
                  <a:cubicBezTo>
                    <a:pt x="80712" y="23908"/>
                    <a:pt x="81760" y="17586"/>
                    <a:pt x="81082" y="11752"/>
                  </a:cubicBezTo>
                  <a:cubicBezTo>
                    <a:pt x="80820" y="9525"/>
                    <a:pt x="80177" y="7084"/>
                    <a:pt x="78284" y="5894"/>
                  </a:cubicBezTo>
                  <a:cubicBezTo>
                    <a:pt x="77505" y="5406"/>
                    <a:pt x="76659" y="5201"/>
                    <a:pt x="75787" y="5201"/>
                  </a:cubicBezTo>
                  <a:cubicBezTo>
                    <a:pt x="73725" y="5201"/>
                    <a:pt x="71521" y="6346"/>
                    <a:pt x="69747" y="7584"/>
                  </a:cubicBezTo>
                  <a:cubicBezTo>
                    <a:pt x="65532" y="10513"/>
                    <a:pt x="61710" y="13990"/>
                    <a:pt x="58400" y="17919"/>
                  </a:cubicBezTo>
                  <a:cubicBezTo>
                    <a:pt x="57090" y="11644"/>
                    <a:pt x="54543" y="5275"/>
                    <a:pt x="49447" y="1405"/>
                  </a:cubicBezTo>
                  <a:cubicBezTo>
                    <a:pt x="48457" y="654"/>
                    <a:pt x="47234" y="1"/>
                    <a:pt x="46039" y="1"/>
                  </a:cubicBezTo>
                  <a:close/>
                </a:path>
              </a:pathLst>
            </a:custGeom>
            <a:solidFill>
              <a:srgbClr val="5AD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3575525" y="3412250"/>
              <a:ext cx="1898375" cy="908475"/>
            </a:xfrm>
            <a:custGeom>
              <a:avLst/>
              <a:gdLst/>
              <a:ahLst/>
              <a:cxnLst/>
              <a:rect l="l" t="t" r="r" b="b"/>
              <a:pathLst>
                <a:path w="75935" h="36339" extrusionOk="0">
                  <a:moveTo>
                    <a:pt x="34603" y="1"/>
                  </a:moveTo>
                  <a:cubicBezTo>
                    <a:pt x="33653" y="1"/>
                    <a:pt x="32695" y="352"/>
                    <a:pt x="31918" y="902"/>
                  </a:cubicBezTo>
                  <a:cubicBezTo>
                    <a:pt x="30822" y="1687"/>
                    <a:pt x="30024" y="2830"/>
                    <a:pt x="29393" y="4033"/>
                  </a:cubicBezTo>
                  <a:cubicBezTo>
                    <a:pt x="26965" y="8569"/>
                    <a:pt x="26524" y="13868"/>
                    <a:pt x="26143" y="19011"/>
                  </a:cubicBezTo>
                  <a:cubicBezTo>
                    <a:pt x="23774" y="15963"/>
                    <a:pt x="20976" y="13201"/>
                    <a:pt x="17642" y="11260"/>
                  </a:cubicBezTo>
                  <a:cubicBezTo>
                    <a:pt x="16236" y="10436"/>
                    <a:pt x="14513" y="9795"/>
                    <a:pt x="12919" y="9795"/>
                  </a:cubicBezTo>
                  <a:cubicBezTo>
                    <a:pt x="11840" y="9795"/>
                    <a:pt x="10820" y="10089"/>
                    <a:pt x="9998" y="10820"/>
                  </a:cubicBezTo>
                  <a:cubicBezTo>
                    <a:pt x="8129" y="12486"/>
                    <a:pt x="8319" y="15427"/>
                    <a:pt x="8915" y="17856"/>
                  </a:cubicBezTo>
                  <a:cubicBezTo>
                    <a:pt x="9784" y="21428"/>
                    <a:pt x="11224" y="24857"/>
                    <a:pt x="13141" y="28000"/>
                  </a:cubicBezTo>
                  <a:cubicBezTo>
                    <a:pt x="12262" y="27688"/>
                    <a:pt x="11358" y="27555"/>
                    <a:pt x="10445" y="27555"/>
                  </a:cubicBezTo>
                  <a:cubicBezTo>
                    <a:pt x="8229" y="27555"/>
                    <a:pt x="5961" y="28334"/>
                    <a:pt x="3878" y="29203"/>
                  </a:cubicBezTo>
                  <a:cubicBezTo>
                    <a:pt x="2342" y="29858"/>
                    <a:pt x="640" y="30774"/>
                    <a:pt x="318" y="32406"/>
                  </a:cubicBezTo>
                  <a:cubicBezTo>
                    <a:pt x="0" y="34008"/>
                    <a:pt x="5489" y="36339"/>
                    <a:pt x="7323" y="36339"/>
                  </a:cubicBezTo>
                  <a:cubicBezTo>
                    <a:pt x="7409" y="36339"/>
                    <a:pt x="7488" y="36333"/>
                    <a:pt x="7557" y="36323"/>
                  </a:cubicBezTo>
                  <a:lnTo>
                    <a:pt x="72184" y="36323"/>
                  </a:lnTo>
                  <a:cubicBezTo>
                    <a:pt x="74030" y="34894"/>
                    <a:pt x="75935" y="33060"/>
                    <a:pt x="75935" y="30727"/>
                  </a:cubicBezTo>
                  <a:cubicBezTo>
                    <a:pt x="75935" y="28179"/>
                    <a:pt x="73625" y="26238"/>
                    <a:pt x="71280" y="25214"/>
                  </a:cubicBezTo>
                  <a:cubicBezTo>
                    <a:pt x="68428" y="23974"/>
                    <a:pt x="65365" y="23568"/>
                    <a:pt x="62247" y="23568"/>
                  </a:cubicBezTo>
                  <a:cubicBezTo>
                    <a:pt x="59351" y="23568"/>
                    <a:pt x="56406" y="23918"/>
                    <a:pt x="53539" y="24274"/>
                  </a:cubicBezTo>
                  <a:cubicBezTo>
                    <a:pt x="56052" y="22535"/>
                    <a:pt x="58314" y="20428"/>
                    <a:pt x="60219" y="18035"/>
                  </a:cubicBezTo>
                  <a:cubicBezTo>
                    <a:pt x="61243" y="16737"/>
                    <a:pt x="62183" y="15320"/>
                    <a:pt x="62505" y="13689"/>
                  </a:cubicBezTo>
                  <a:cubicBezTo>
                    <a:pt x="62814" y="12070"/>
                    <a:pt x="62362" y="10212"/>
                    <a:pt x="61040" y="9224"/>
                  </a:cubicBezTo>
                  <a:cubicBezTo>
                    <a:pt x="60277" y="8663"/>
                    <a:pt x="59316" y="8443"/>
                    <a:pt x="58353" y="8443"/>
                  </a:cubicBezTo>
                  <a:cubicBezTo>
                    <a:pt x="58068" y="8443"/>
                    <a:pt x="57784" y="8463"/>
                    <a:pt x="57504" y="8498"/>
                  </a:cubicBezTo>
                  <a:cubicBezTo>
                    <a:pt x="55813" y="8712"/>
                    <a:pt x="54218" y="9462"/>
                    <a:pt x="52706" y="10260"/>
                  </a:cubicBezTo>
                  <a:cubicBezTo>
                    <a:pt x="48574" y="12463"/>
                    <a:pt x="44741" y="15225"/>
                    <a:pt x="41335" y="18428"/>
                  </a:cubicBezTo>
                  <a:cubicBezTo>
                    <a:pt x="41740" y="12808"/>
                    <a:pt x="41597" y="6688"/>
                    <a:pt x="38192" y="2188"/>
                  </a:cubicBezTo>
                  <a:cubicBezTo>
                    <a:pt x="37549" y="1330"/>
                    <a:pt x="36763" y="533"/>
                    <a:pt x="35751" y="187"/>
                  </a:cubicBezTo>
                  <a:cubicBezTo>
                    <a:pt x="35378" y="59"/>
                    <a:pt x="34991" y="1"/>
                    <a:pt x="34603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2949750" y="4247975"/>
              <a:ext cx="352750" cy="110150"/>
            </a:xfrm>
            <a:custGeom>
              <a:avLst/>
              <a:gdLst/>
              <a:ahLst/>
              <a:cxnLst/>
              <a:rect l="l" t="t" r="r" b="b"/>
              <a:pathLst>
                <a:path w="14110" h="4406" extrusionOk="0">
                  <a:moveTo>
                    <a:pt x="5240" y="0"/>
                  </a:moveTo>
                  <a:lnTo>
                    <a:pt x="5240" y="0"/>
                  </a:lnTo>
                  <a:cubicBezTo>
                    <a:pt x="3501" y="131"/>
                    <a:pt x="1751" y="215"/>
                    <a:pt x="1" y="227"/>
                  </a:cubicBezTo>
                  <a:cubicBezTo>
                    <a:pt x="1" y="274"/>
                    <a:pt x="13" y="334"/>
                    <a:pt x="13" y="381"/>
                  </a:cubicBezTo>
                  <a:lnTo>
                    <a:pt x="1" y="453"/>
                  </a:lnTo>
                  <a:cubicBezTo>
                    <a:pt x="132" y="1763"/>
                    <a:pt x="203" y="3084"/>
                    <a:pt x="227" y="4406"/>
                  </a:cubicBezTo>
                  <a:lnTo>
                    <a:pt x="251" y="4406"/>
                  </a:lnTo>
                  <a:cubicBezTo>
                    <a:pt x="4835" y="4299"/>
                    <a:pt x="9419" y="3953"/>
                    <a:pt x="13967" y="3358"/>
                  </a:cubicBezTo>
                  <a:lnTo>
                    <a:pt x="14110" y="3120"/>
                  </a:lnTo>
                  <a:cubicBezTo>
                    <a:pt x="11360" y="1643"/>
                    <a:pt x="8323" y="703"/>
                    <a:pt x="5228" y="370"/>
                  </a:cubicBezTo>
                  <a:cubicBezTo>
                    <a:pt x="5228" y="239"/>
                    <a:pt x="5240" y="119"/>
                    <a:pt x="524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2361900" y="2565325"/>
              <a:ext cx="771250" cy="1688325"/>
            </a:xfrm>
            <a:custGeom>
              <a:avLst/>
              <a:gdLst/>
              <a:ahLst/>
              <a:cxnLst/>
              <a:rect l="l" t="t" r="r" b="b"/>
              <a:pathLst>
                <a:path w="30850" h="67533" extrusionOk="0">
                  <a:moveTo>
                    <a:pt x="28016" y="1"/>
                  </a:moveTo>
                  <a:cubicBezTo>
                    <a:pt x="26694" y="489"/>
                    <a:pt x="25241" y="584"/>
                    <a:pt x="23825" y="655"/>
                  </a:cubicBezTo>
                  <a:cubicBezTo>
                    <a:pt x="21709" y="760"/>
                    <a:pt x="19591" y="813"/>
                    <a:pt x="17472" y="813"/>
                  </a:cubicBezTo>
                  <a:cubicBezTo>
                    <a:pt x="13343" y="813"/>
                    <a:pt x="9212" y="612"/>
                    <a:pt x="5096" y="203"/>
                  </a:cubicBezTo>
                  <a:cubicBezTo>
                    <a:pt x="3870" y="2298"/>
                    <a:pt x="3572" y="4858"/>
                    <a:pt x="3465" y="7323"/>
                  </a:cubicBezTo>
                  <a:cubicBezTo>
                    <a:pt x="3108" y="15431"/>
                    <a:pt x="4548" y="23622"/>
                    <a:pt x="7644" y="31135"/>
                  </a:cubicBezTo>
                  <a:cubicBezTo>
                    <a:pt x="5096" y="42041"/>
                    <a:pt x="2548" y="52959"/>
                    <a:pt x="0" y="63877"/>
                  </a:cubicBezTo>
                  <a:lnTo>
                    <a:pt x="83" y="63901"/>
                  </a:lnTo>
                  <a:cubicBezTo>
                    <a:pt x="72" y="63973"/>
                    <a:pt x="60" y="64056"/>
                    <a:pt x="48" y="64139"/>
                  </a:cubicBezTo>
                  <a:lnTo>
                    <a:pt x="167" y="64151"/>
                  </a:lnTo>
                  <a:cubicBezTo>
                    <a:pt x="1786" y="64747"/>
                    <a:pt x="3393" y="65342"/>
                    <a:pt x="5013" y="65937"/>
                  </a:cubicBezTo>
                  <a:cubicBezTo>
                    <a:pt x="5037" y="65947"/>
                    <a:pt x="5070" y="65953"/>
                    <a:pt x="5102" y="65953"/>
                  </a:cubicBezTo>
                  <a:cubicBezTo>
                    <a:pt x="5147" y="65953"/>
                    <a:pt x="5189" y="65941"/>
                    <a:pt x="5203" y="65913"/>
                  </a:cubicBezTo>
                  <a:lnTo>
                    <a:pt x="5215" y="65913"/>
                  </a:lnTo>
                  <a:cubicBezTo>
                    <a:pt x="9394" y="54495"/>
                    <a:pt x="13359" y="42994"/>
                    <a:pt x="17109" y="31421"/>
                  </a:cubicBezTo>
                  <a:cubicBezTo>
                    <a:pt x="17109" y="26932"/>
                    <a:pt x="17645" y="21360"/>
                    <a:pt x="17955" y="15907"/>
                  </a:cubicBezTo>
                  <a:cubicBezTo>
                    <a:pt x="20038" y="32945"/>
                    <a:pt x="22134" y="50888"/>
                    <a:pt x="23515" y="67533"/>
                  </a:cubicBezTo>
                  <a:cubicBezTo>
                    <a:pt x="25265" y="67521"/>
                    <a:pt x="27015" y="67437"/>
                    <a:pt x="28754" y="67306"/>
                  </a:cubicBezTo>
                  <a:cubicBezTo>
                    <a:pt x="29813" y="45863"/>
                    <a:pt x="30849" y="24289"/>
                    <a:pt x="28373" y="2977"/>
                  </a:cubicBezTo>
                  <a:cubicBezTo>
                    <a:pt x="28266" y="1989"/>
                    <a:pt x="28146" y="1001"/>
                    <a:pt x="28016" y="1"/>
                  </a:cubicBezTo>
                  <a:close/>
                </a:path>
              </a:pathLst>
            </a:custGeom>
            <a:solidFill>
              <a:srgbClr val="449E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2340750" y="4168800"/>
              <a:ext cx="320300" cy="193800"/>
            </a:xfrm>
            <a:custGeom>
              <a:avLst/>
              <a:gdLst/>
              <a:ahLst/>
              <a:cxnLst/>
              <a:rect l="l" t="t" r="r" b="b"/>
              <a:pathLst>
                <a:path w="12812" h="7752" extrusionOk="0">
                  <a:moveTo>
                    <a:pt x="894" y="0"/>
                  </a:moveTo>
                  <a:cubicBezTo>
                    <a:pt x="691" y="1298"/>
                    <a:pt x="406" y="2584"/>
                    <a:pt x="1" y="3834"/>
                  </a:cubicBezTo>
                  <a:lnTo>
                    <a:pt x="96" y="3858"/>
                  </a:lnTo>
                  <a:cubicBezTo>
                    <a:pt x="1465" y="4441"/>
                    <a:pt x="2894" y="4858"/>
                    <a:pt x="4311" y="5275"/>
                  </a:cubicBezTo>
                  <a:cubicBezTo>
                    <a:pt x="7133" y="6096"/>
                    <a:pt x="9966" y="6930"/>
                    <a:pt x="12800" y="7751"/>
                  </a:cubicBezTo>
                  <a:lnTo>
                    <a:pt x="12812" y="7704"/>
                  </a:lnTo>
                  <a:cubicBezTo>
                    <a:pt x="10847" y="5477"/>
                    <a:pt x="8526" y="3560"/>
                    <a:pt x="5966" y="2060"/>
                  </a:cubicBezTo>
                  <a:cubicBezTo>
                    <a:pt x="6002" y="1965"/>
                    <a:pt x="6037" y="1870"/>
                    <a:pt x="6061" y="1774"/>
                  </a:cubicBezTo>
                  <a:lnTo>
                    <a:pt x="6049" y="1774"/>
                  </a:lnTo>
                  <a:cubicBezTo>
                    <a:pt x="6035" y="1802"/>
                    <a:pt x="5993" y="1814"/>
                    <a:pt x="5948" y="1814"/>
                  </a:cubicBezTo>
                  <a:cubicBezTo>
                    <a:pt x="5916" y="1814"/>
                    <a:pt x="5883" y="1808"/>
                    <a:pt x="5859" y="1798"/>
                  </a:cubicBezTo>
                  <a:cubicBezTo>
                    <a:pt x="4239" y="1203"/>
                    <a:pt x="2632" y="608"/>
                    <a:pt x="1013" y="12"/>
                  </a:cubicBezTo>
                  <a:lnTo>
                    <a:pt x="894" y="0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3050375" y="2094425"/>
              <a:ext cx="360475" cy="259900"/>
            </a:xfrm>
            <a:custGeom>
              <a:avLst/>
              <a:gdLst/>
              <a:ahLst/>
              <a:cxnLst/>
              <a:rect l="l" t="t" r="r" b="b"/>
              <a:pathLst>
                <a:path w="14419" h="10396" extrusionOk="0">
                  <a:moveTo>
                    <a:pt x="7382" y="1"/>
                  </a:moveTo>
                  <a:cubicBezTo>
                    <a:pt x="7144" y="84"/>
                    <a:pt x="6894" y="156"/>
                    <a:pt x="6644" y="227"/>
                  </a:cubicBezTo>
                  <a:cubicBezTo>
                    <a:pt x="6763" y="418"/>
                    <a:pt x="6882" y="620"/>
                    <a:pt x="6989" y="811"/>
                  </a:cubicBezTo>
                  <a:lnTo>
                    <a:pt x="7001" y="822"/>
                  </a:lnTo>
                  <a:cubicBezTo>
                    <a:pt x="4691" y="2477"/>
                    <a:pt x="2358" y="4085"/>
                    <a:pt x="0" y="5656"/>
                  </a:cubicBezTo>
                  <a:cubicBezTo>
                    <a:pt x="226" y="7228"/>
                    <a:pt x="405" y="8812"/>
                    <a:pt x="548" y="10395"/>
                  </a:cubicBezTo>
                  <a:lnTo>
                    <a:pt x="667" y="10383"/>
                  </a:lnTo>
                  <a:cubicBezTo>
                    <a:pt x="5251" y="8264"/>
                    <a:pt x="9835" y="6145"/>
                    <a:pt x="14419" y="4025"/>
                  </a:cubicBezTo>
                  <a:lnTo>
                    <a:pt x="14419" y="4025"/>
                  </a:lnTo>
                  <a:cubicBezTo>
                    <a:pt x="12526" y="4263"/>
                    <a:pt x="10609" y="4430"/>
                    <a:pt x="8704" y="4501"/>
                  </a:cubicBezTo>
                  <a:cubicBezTo>
                    <a:pt x="8299" y="2989"/>
                    <a:pt x="7858" y="1489"/>
                    <a:pt x="7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2510125" y="2010200"/>
              <a:ext cx="715300" cy="421200"/>
            </a:xfrm>
            <a:custGeom>
              <a:avLst/>
              <a:gdLst/>
              <a:ahLst/>
              <a:cxnLst/>
              <a:rect l="l" t="t" r="r" b="b"/>
              <a:pathLst>
                <a:path w="28612" h="16848" extrusionOk="0">
                  <a:moveTo>
                    <a:pt x="9216" y="0"/>
                  </a:moveTo>
                  <a:cubicBezTo>
                    <a:pt x="6085" y="1382"/>
                    <a:pt x="3037" y="2977"/>
                    <a:pt x="119" y="4763"/>
                  </a:cubicBezTo>
                  <a:lnTo>
                    <a:pt x="0" y="4846"/>
                  </a:lnTo>
                  <a:cubicBezTo>
                    <a:pt x="441" y="5513"/>
                    <a:pt x="881" y="6192"/>
                    <a:pt x="1334" y="6847"/>
                  </a:cubicBezTo>
                  <a:cubicBezTo>
                    <a:pt x="1905" y="7716"/>
                    <a:pt x="2489" y="8573"/>
                    <a:pt x="3072" y="9442"/>
                  </a:cubicBezTo>
                  <a:cubicBezTo>
                    <a:pt x="4751" y="11930"/>
                    <a:pt x="6454" y="14407"/>
                    <a:pt x="8204" y="16848"/>
                  </a:cubicBezTo>
                  <a:lnTo>
                    <a:pt x="8299" y="16788"/>
                  </a:lnTo>
                  <a:cubicBezTo>
                    <a:pt x="10597" y="16002"/>
                    <a:pt x="12681" y="14740"/>
                    <a:pt x="14740" y="13454"/>
                  </a:cubicBezTo>
                  <a:cubicBezTo>
                    <a:pt x="17050" y="12014"/>
                    <a:pt x="19348" y="10537"/>
                    <a:pt x="21610" y="9025"/>
                  </a:cubicBezTo>
                  <a:cubicBezTo>
                    <a:pt x="23968" y="7454"/>
                    <a:pt x="26301" y="5846"/>
                    <a:pt x="28611" y="4191"/>
                  </a:cubicBezTo>
                  <a:lnTo>
                    <a:pt x="28599" y="4180"/>
                  </a:lnTo>
                  <a:cubicBezTo>
                    <a:pt x="28492" y="3989"/>
                    <a:pt x="28373" y="3787"/>
                    <a:pt x="28254" y="3596"/>
                  </a:cubicBezTo>
                  <a:cubicBezTo>
                    <a:pt x="27635" y="2560"/>
                    <a:pt x="27016" y="1536"/>
                    <a:pt x="26408" y="500"/>
                  </a:cubicBezTo>
                  <a:cubicBezTo>
                    <a:pt x="26337" y="393"/>
                    <a:pt x="26278" y="286"/>
                    <a:pt x="26206" y="179"/>
                  </a:cubicBezTo>
                  <a:cubicBezTo>
                    <a:pt x="26039" y="262"/>
                    <a:pt x="25873" y="346"/>
                    <a:pt x="25706" y="417"/>
                  </a:cubicBezTo>
                  <a:cubicBezTo>
                    <a:pt x="24051" y="1203"/>
                    <a:pt x="22408" y="2001"/>
                    <a:pt x="20777" y="2822"/>
                  </a:cubicBezTo>
                  <a:cubicBezTo>
                    <a:pt x="17967" y="4227"/>
                    <a:pt x="15181" y="5692"/>
                    <a:pt x="12431" y="7192"/>
                  </a:cubicBezTo>
                  <a:cubicBezTo>
                    <a:pt x="11466" y="4751"/>
                    <a:pt x="10406" y="2346"/>
                    <a:pt x="9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3024175" y="1957225"/>
              <a:ext cx="128600" cy="123550"/>
            </a:xfrm>
            <a:custGeom>
              <a:avLst/>
              <a:gdLst/>
              <a:ahLst/>
              <a:cxnLst/>
              <a:rect l="l" t="t" r="r" b="b"/>
              <a:pathLst>
                <a:path w="5144" h="4942" extrusionOk="0">
                  <a:moveTo>
                    <a:pt x="4168" y="0"/>
                  </a:moveTo>
                  <a:cubicBezTo>
                    <a:pt x="3299" y="322"/>
                    <a:pt x="2429" y="655"/>
                    <a:pt x="1572" y="1012"/>
                  </a:cubicBezTo>
                  <a:cubicBezTo>
                    <a:pt x="1203" y="1834"/>
                    <a:pt x="667" y="2572"/>
                    <a:pt x="1" y="3179"/>
                  </a:cubicBezTo>
                  <a:cubicBezTo>
                    <a:pt x="60" y="3739"/>
                    <a:pt x="120" y="4310"/>
                    <a:pt x="179" y="4882"/>
                  </a:cubicBezTo>
                  <a:lnTo>
                    <a:pt x="215" y="4941"/>
                  </a:lnTo>
                  <a:cubicBezTo>
                    <a:pt x="1846" y="4120"/>
                    <a:pt x="3489" y="3322"/>
                    <a:pt x="5144" y="2536"/>
                  </a:cubicBezTo>
                  <a:lnTo>
                    <a:pt x="5084" y="2405"/>
                  </a:lnTo>
                  <a:cubicBezTo>
                    <a:pt x="4846" y="1584"/>
                    <a:pt x="4537" y="786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2405050" y="1652575"/>
              <a:ext cx="751000" cy="537425"/>
            </a:xfrm>
            <a:custGeom>
              <a:avLst/>
              <a:gdLst/>
              <a:ahLst/>
              <a:cxnLst/>
              <a:rect l="l" t="t" r="r" b="b"/>
              <a:pathLst>
                <a:path w="30040" h="21497" extrusionOk="0">
                  <a:moveTo>
                    <a:pt x="19120" y="1"/>
                  </a:moveTo>
                  <a:cubicBezTo>
                    <a:pt x="18655" y="1"/>
                    <a:pt x="18206" y="21"/>
                    <a:pt x="17788" y="66"/>
                  </a:cubicBezTo>
                  <a:cubicBezTo>
                    <a:pt x="17884" y="351"/>
                    <a:pt x="17979" y="649"/>
                    <a:pt x="18086" y="947"/>
                  </a:cubicBezTo>
                  <a:cubicBezTo>
                    <a:pt x="18110" y="1030"/>
                    <a:pt x="18134" y="1101"/>
                    <a:pt x="18169" y="1185"/>
                  </a:cubicBezTo>
                  <a:cubicBezTo>
                    <a:pt x="18265" y="1447"/>
                    <a:pt x="18336" y="1816"/>
                    <a:pt x="18372" y="2233"/>
                  </a:cubicBezTo>
                  <a:cubicBezTo>
                    <a:pt x="18527" y="3840"/>
                    <a:pt x="18229" y="6376"/>
                    <a:pt x="17360" y="7900"/>
                  </a:cubicBezTo>
                  <a:lnTo>
                    <a:pt x="17241" y="8043"/>
                  </a:lnTo>
                  <a:cubicBezTo>
                    <a:pt x="14550" y="6090"/>
                    <a:pt x="12014" y="3911"/>
                    <a:pt x="9680" y="1554"/>
                  </a:cubicBezTo>
                  <a:lnTo>
                    <a:pt x="9668" y="1137"/>
                  </a:lnTo>
                  <a:cubicBezTo>
                    <a:pt x="9668" y="1101"/>
                    <a:pt x="9668" y="1066"/>
                    <a:pt x="9668" y="1030"/>
                  </a:cubicBezTo>
                  <a:lnTo>
                    <a:pt x="9645" y="1030"/>
                  </a:lnTo>
                  <a:cubicBezTo>
                    <a:pt x="7621" y="2649"/>
                    <a:pt x="5596" y="4280"/>
                    <a:pt x="3596" y="5923"/>
                  </a:cubicBezTo>
                  <a:cubicBezTo>
                    <a:pt x="3299" y="6162"/>
                    <a:pt x="3013" y="6400"/>
                    <a:pt x="2715" y="6638"/>
                  </a:cubicBezTo>
                  <a:cubicBezTo>
                    <a:pt x="2096" y="7138"/>
                    <a:pt x="1465" y="7674"/>
                    <a:pt x="1048" y="8352"/>
                  </a:cubicBezTo>
                  <a:cubicBezTo>
                    <a:pt x="1" y="10079"/>
                    <a:pt x="560" y="12305"/>
                    <a:pt x="1382" y="14151"/>
                  </a:cubicBezTo>
                  <a:cubicBezTo>
                    <a:pt x="2167" y="15889"/>
                    <a:pt x="3156" y="17544"/>
                    <a:pt x="4203" y="19151"/>
                  </a:cubicBezTo>
                  <a:lnTo>
                    <a:pt x="4322" y="19068"/>
                  </a:lnTo>
                  <a:cubicBezTo>
                    <a:pt x="7240" y="17282"/>
                    <a:pt x="10288" y="15687"/>
                    <a:pt x="13419" y="14305"/>
                  </a:cubicBezTo>
                  <a:cubicBezTo>
                    <a:pt x="14609" y="16651"/>
                    <a:pt x="15669" y="19056"/>
                    <a:pt x="16634" y="21497"/>
                  </a:cubicBezTo>
                  <a:cubicBezTo>
                    <a:pt x="19384" y="19997"/>
                    <a:pt x="22170" y="18532"/>
                    <a:pt x="24980" y="17127"/>
                  </a:cubicBezTo>
                  <a:lnTo>
                    <a:pt x="24944" y="17068"/>
                  </a:lnTo>
                  <a:cubicBezTo>
                    <a:pt x="24885" y="16496"/>
                    <a:pt x="24825" y="15925"/>
                    <a:pt x="24766" y="15365"/>
                  </a:cubicBezTo>
                  <a:cubicBezTo>
                    <a:pt x="25432" y="14758"/>
                    <a:pt x="25968" y="14020"/>
                    <a:pt x="26337" y="13198"/>
                  </a:cubicBezTo>
                  <a:cubicBezTo>
                    <a:pt x="27194" y="12841"/>
                    <a:pt x="28064" y="12508"/>
                    <a:pt x="28933" y="12186"/>
                  </a:cubicBezTo>
                  <a:cubicBezTo>
                    <a:pt x="29302" y="12055"/>
                    <a:pt x="29671" y="11924"/>
                    <a:pt x="30040" y="11793"/>
                  </a:cubicBezTo>
                  <a:cubicBezTo>
                    <a:pt x="29933" y="10960"/>
                    <a:pt x="29814" y="10114"/>
                    <a:pt x="29683" y="9281"/>
                  </a:cubicBezTo>
                  <a:lnTo>
                    <a:pt x="29588" y="9281"/>
                  </a:lnTo>
                  <a:cubicBezTo>
                    <a:pt x="29564" y="9186"/>
                    <a:pt x="29016" y="7436"/>
                    <a:pt x="28766" y="6519"/>
                  </a:cubicBezTo>
                  <a:lnTo>
                    <a:pt x="28802" y="6507"/>
                  </a:lnTo>
                  <a:cubicBezTo>
                    <a:pt x="28861" y="6507"/>
                    <a:pt x="28921" y="6495"/>
                    <a:pt x="28980" y="6483"/>
                  </a:cubicBezTo>
                  <a:cubicBezTo>
                    <a:pt x="28754" y="6054"/>
                    <a:pt x="28456" y="5638"/>
                    <a:pt x="28195" y="5197"/>
                  </a:cubicBezTo>
                  <a:cubicBezTo>
                    <a:pt x="27730" y="4447"/>
                    <a:pt x="26194" y="2125"/>
                    <a:pt x="25635" y="1459"/>
                  </a:cubicBezTo>
                  <a:cubicBezTo>
                    <a:pt x="24976" y="678"/>
                    <a:pt x="21787" y="1"/>
                    <a:pt x="19120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2487800" y="2235825"/>
              <a:ext cx="585525" cy="349850"/>
            </a:xfrm>
            <a:custGeom>
              <a:avLst/>
              <a:gdLst/>
              <a:ahLst/>
              <a:cxnLst/>
              <a:rect l="l" t="t" r="r" b="b"/>
              <a:pathLst>
                <a:path w="23421" h="13994" extrusionOk="0">
                  <a:moveTo>
                    <a:pt x="22503" y="0"/>
                  </a:moveTo>
                  <a:cubicBezTo>
                    <a:pt x="20241" y="1512"/>
                    <a:pt x="17943" y="2989"/>
                    <a:pt x="15633" y="4429"/>
                  </a:cubicBezTo>
                  <a:cubicBezTo>
                    <a:pt x="13574" y="5715"/>
                    <a:pt x="11490" y="6977"/>
                    <a:pt x="9192" y="7763"/>
                  </a:cubicBezTo>
                  <a:lnTo>
                    <a:pt x="9097" y="7823"/>
                  </a:lnTo>
                  <a:cubicBezTo>
                    <a:pt x="7347" y="5382"/>
                    <a:pt x="5644" y="2905"/>
                    <a:pt x="3965" y="405"/>
                  </a:cubicBezTo>
                  <a:lnTo>
                    <a:pt x="3965" y="405"/>
                  </a:lnTo>
                  <a:cubicBezTo>
                    <a:pt x="4191" y="2310"/>
                    <a:pt x="4430" y="4203"/>
                    <a:pt x="4656" y="6096"/>
                  </a:cubicBezTo>
                  <a:cubicBezTo>
                    <a:pt x="3048" y="8489"/>
                    <a:pt x="1489" y="10906"/>
                    <a:pt x="0" y="13371"/>
                  </a:cubicBezTo>
                  <a:cubicBezTo>
                    <a:pt x="24" y="13371"/>
                    <a:pt x="48" y="13371"/>
                    <a:pt x="60" y="13383"/>
                  </a:cubicBezTo>
                  <a:cubicBezTo>
                    <a:pt x="4176" y="13792"/>
                    <a:pt x="8307" y="13993"/>
                    <a:pt x="12436" y="13993"/>
                  </a:cubicBezTo>
                  <a:cubicBezTo>
                    <a:pt x="14555" y="13993"/>
                    <a:pt x="16673" y="13940"/>
                    <a:pt x="18789" y="13835"/>
                  </a:cubicBezTo>
                  <a:cubicBezTo>
                    <a:pt x="20205" y="13776"/>
                    <a:pt x="21658" y="13669"/>
                    <a:pt x="22980" y="13181"/>
                  </a:cubicBezTo>
                  <a:cubicBezTo>
                    <a:pt x="23122" y="13133"/>
                    <a:pt x="23265" y="13073"/>
                    <a:pt x="23420" y="13002"/>
                  </a:cubicBezTo>
                  <a:cubicBezTo>
                    <a:pt x="23408" y="10240"/>
                    <a:pt x="23289" y="7477"/>
                    <a:pt x="23051" y="4739"/>
                  </a:cubicBezTo>
                  <a:cubicBezTo>
                    <a:pt x="22908" y="3156"/>
                    <a:pt x="22729" y="1572"/>
                    <a:pt x="22503" y="0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2814325" y="155032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36" y="0"/>
                  </a:lnTo>
                  <a:cubicBezTo>
                    <a:pt x="24" y="0"/>
                    <a:pt x="13" y="0"/>
                    <a:pt x="1" y="0"/>
                  </a:cubicBezTo>
                  <a:close/>
                </a:path>
              </a:pathLst>
            </a:custGeom>
            <a:solidFill>
              <a:srgbClr val="00B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3425725" y="2003350"/>
              <a:ext cx="122950" cy="159425"/>
            </a:xfrm>
            <a:custGeom>
              <a:avLst/>
              <a:gdLst/>
              <a:ahLst/>
              <a:cxnLst/>
              <a:rect l="l" t="t" r="r" b="b"/>
              <a:pathLst>
                <a:path w="4918" h="6377" extrusionOk="0">
                  <a:moveTo>
                    <a:pt x="3311" y="0"/>
                  </a:moveTo>
                  <a:cubicBezTo>
                    <a:pt x="3104" y="0"/>
                    <a:pt x="2891" y="34"/>
                    <a:pt x="2679" y="84"/>
                  </a:cubicBezTo>
                  <a:cubicBezTo>
                    <a:pt x="2500" y="96"/>
                    <a:pt x="2334" y="108"/>
                    <a:pt x="2167" y="132"/>
                  </a:cubicBezTo>
                  <a:cubicBezTo>
                    <a:pt x="1905" y="155"/>
                    <a:pt x="1655" y="203"/>
                    <a:pt x="1417" y="286"/>
                  </a:cubicBezTo>
                  <a:cubicBezTo>
                    <a:pt x="1155" y="370"/>
                    <a:pt x="893" y="501"/>
                    <a:pt x="679" y="679"/>
                  </a:cubicBezTo>
                  <a:cubicBezTo>
                    <a:pt x="464" y="858"/>
                    <a:pt x="274" y="1072"/>
                    <a:pt x="167" y="1322"/>
                  </a:cubicBezTo>
                  <a:cubicBezTo>
                    <a:pt x="12" y="1691"/>
                    <a:pt x="12" y="2096"/>
                    <a:pt x="12" y="2489"/>
                  </a:cubicBezTo>
                  <a:cubicBezTo>
                    <a:pt x="0" y="3311"/>
                    <a:pt x="0" y="4180"/>
                    <a:pt x="393" y="4906"/>
                  </a:cubicBezTo>
                  <a:cubicBezTo>
                    <a:pt x="703" y="5454"/>
                    <a:pt x="1203" y="5858"/>
                    <a:pt x="1786" y="6108"/>
                  </a:cubicBezTo>
                  <a:cubicBezTo>
                    <a:pt x="2096" y="6228"/>
                    <a:pt x="2405" y="6311"/>
                    <a:pt x="2738" y="6347"/>
                  </a:cubicBezTo>
                  <a:cubicBezTo>
                    <a:pt x="2774" y="6359"/>
                    <a:pt x="2810" y="6359"/>
                    <a:pt x="2858" y="6370"/>
                  </a:cubicBezTo>
                  <a:cubicBezTo>
                    <a:pt x="2909" y="6374"/>
                    <a:pt x="2961" y="6376"/>
                    <a:pt x="3013" y="6376"/>
                  </a:cubicBezTo>
                  <a:cubicBezTo>
                    <a:pt x="3139" y="6376"/>
                    <a:pt x="3263" y="6362"/>
                    <a:pt x="3381" y="6311"/>
                  </a:cubicBezTo>
                  <a:cubicBezTo>
                    <a:pt x="3572" y="6239"/>
                    <a:pt x="3715" y="6085"/>
                    <a:pt x="3846" y="5918"/>
                  </a:cubicBezTo>
                  <a:cubicBezTo>
                    <a:pt x="4774" y="4727"/>
                    <a:pt x="4917" y="3096"/>
                    <a:pt x="4715" y="1596"/>
                  </a:cubicBezTo>
                  <a:cubicBezTo>
                    <a:pt x="4643" y="1084"/>
                    <a:pt x="4501" y="536"/>
                    <a:pt x="4084" y="227"/>
                  </a:cubicBezTo>
                  <a:cubicBezTo>
                    <a:pt x="3857" y="62"/>
                    <a:pt x="3591" y="0"/>
                    <a:pt x="331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3285825" y="1401050"/>
              <a:ext cx="183075" cy="121000"/>
            </a:xfrm>
            <a:custGeom>
              <a:avLst/>
              <a:gdLst/>
              <a:ahLst/>
              <a:cxnLst/>
              <a:rect l="l" t="t" r="r" b="b"/>
              <a:pathLst>
                <a:path w="7323" h="4840" extrusionOk="0">
                  <a:moveTo>
                    <a:pt x="5801" y="0"/>
                  </a:moveTo>
                  <a:cubicBezTo>
                    <a:pt x="4740" y="0"/>
                    <a:pt x="3681" y="278"/>
                    <a:pt x="2774" y="816"/>
                  </a:cubicBezTo>
                  <a:cubicBezTo>
                    <a:pt x="1346" y="1661"/>
                    <a:pt x="310" y="3161"/>
                    <a:pt x="0" y="4793"/>
                  </a:cubicBezTo>
                  <a:cubicBezTo>
                    <a:pt x="267" y="4824"/>
                    <a:pt x="535" y="4840"/>
                    <a:pt x="802" y="4840"/>
                  </a:cubicBezTo>
                  <a:cubicBezTo>
                    <a:pt x="2054" y="4840"/>
                    <a:pt x="3301" y="4499"/>
                    <a:pt x="4370" y="3852"/>
                  </a:cubicBezTo>
                  <a:cubicBezTo>
                    <a:pt x="5727" y="3030"/>
                    <a:pt x="6775" y="1745"/>
                    <a:pt x="7299" y="268"/>
                  </a:cubicBezTo>
                  <a:lnTo>
                    <a:pt x="7322" y="197"/>
                  </a:lnTo>
                  <a:cubicBezTo>
                    <a:pt x="6826" y="65"/>
                    <a:pt x="6313" y="0"/>
                    <a:pt x="5801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>
              <a:off x="3170325" y="1889050"/>
              <a:ext cx="298275" cy="211075"/>
            </a:xfrm>
            <a:custGeom>
              <a:avLst/>
              <a:gdLst/>
              <a:ahLst/>
              <a:cxnLst/>
              <a:rect l="l" t="t" r="r" b="b"/>
              <a:pathLst>
                <a:path w="11931" h="8443" extrusionOk="0">
                  <a:moveTo>
                    <a:pt x="5846" y="1"/>
                  </a:moveTo>
                  <a:cubicBezTo>
                    <a:pt x="5668" y="1"/>
                    <a:pt x="5465" y="132"/>
                    <a:pt x="5311" y="251"/>
                  </a:cubicBezTo>
                  <a:cubicBezTo>
                    <a:pt x="3918" y="1453"/>
                    <a:pt x="2572" y="2703"/>
                    <a:pt x="1286" y="4013"/>
                  </a:cubicBezTo>
                  <a:cubicBezTo>
                    <a:pt x="858" y="4442"/>
                    <a:pt x="429" y="4894"/>
                    <a:pt x="12" y="5346"/>
                  </a:cubicBezTo>
                  <a:lnTo>
                    <a:pt x="0" y="5346"/>
                  </a:lnTo>
                  <a:cubicBezTo>
                    <a:pt x="608" y="6382"/>
                    <a:pt x="1227" y="7406"/>
                    <a:pt x="1846" y="8442"/>
                  </a:cubicBezTo>
                  <a:cubicBezTo>
                    <a:pt x="2096" y="8371"/>
                    <a:pt x="2346" y="8299"/>
                    <a:pt x="2584" y="8216"/>
                  </a:cubicBezTo>
                  <a:cubicBezTo>
                    <a:pt x="5215" y="7406"/>
                    <a:pt x="7859" y="6489"/>
                    <a:pt x="10061" y="4930"/>
                  </a:cubicBezTo>
                  <a:cubicBezTo>
                    <a:pt x="10633" y="4537"/>
                    <a:pt x="11169" y="4096"/>
                    <a:pt x="11669" y="3596"/>
                  </a:cubicBezTo>
                  <a:cubicBezTo>
                    <a:pt x="11788" y="3477"/>
                    <a:pt x="11931" y="3322"/>
                    <a:pt x="11883" y="3156"/>
                  </a:cubicBezTo>
                  <a:cubicBezTo>
                    <a:pt x="11847" y="3037"/>
                    <a:pt x="11752" y="2965"/>
                    <a:pt x="11645" y="2906"/>
                  </a:cubicBezTo>
                  <a:cubicBezTo>
                    <a:pt x="11097" y="2571"/>
                    <a:pt x="10441" y="2483"/>
                    <a:pt x="9783" y="2483"/>
                  </a:cubicBezTo>
                  <a:cubicBezTo>
                    <a:pt x="9597" y="2483"/>
                    <a:pt x="9411" y="2490"/>
                    <a:pt x="9228" y="2501"/>
                  </a:cubicBezTo>
                  <a:cubicBezTo>
                    <a:pt x="7847" y="2572"/>
                    <a:pt x="6466" y="2834"/>
                    <a:pt x="5144" y="3263"/>
                  </a:cubicBezTo>
                  <a:cubicBezTo>
                    <a:pt x="5585" y="2418"/>
                    <a:pt x="5906" y="1501"/>
                    <a:pt x="6120" y="560"/>
                  </a:cubicBezTo>
                  <a:cubicBezTo>
                    <a:pt x="6144" y="417"/>
                    <a:pt x="6168" y="239"/>
                    <a:pt x="6073" y="108"/>
                  </a:cubicBezTo>
                  <a:cubicBezTo>
                    <a:pt x="6013" y="36"/>
                    <a:pt x="5930" y="1"/>
                    <a:pt x="5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>
              <a:off x="3298625" y="1545850"/>
              <a:ext cx="162525" cy="140125"/>
            </a:xfrm>
            <a:custGeom>
              <a:avLst/>
              <a:gdLst/>
              <a:ahLst/>
              <a:cxnLst/>
              <a:rect l="l" t="t" r="r" b="b"/>
              <a:pathLst>
                <a:path w="6501" h="5605" extrusionOk="0">
                  <a:moveTo>
                    <a:pt x="6501" y="1"/>
                  </a:moveTo>
                  <a:lnTo>
                    <a:pt x="6501" y="1"/>
                  </a:lnTo>
                  <a:cubicBezTo>
                    <a:pt x="5036" y="60"/>
                    <a:pt x="3596" y="608"/>
                    <a:pt x="2477" y="1537"/>
                  </a:cubicBezTo>
                  <a:cubicBezTo>
                    <a:pt x="1334" y="2477"/>
                    <a:pt x="512" y="3799"/>
                    <a:pt x="179" y="5239"/>
                  </a:cubicBezTo>
                  <a:lnTo>
                    <a:pt x="0" y="5251"/>
                  </a:lnTo>
                  <a:cubicBezTo>
                    <a:pt x="0" y="5311"/>
                    <a:pt x="0" y="5359"/>
                    <a:pt x="12" y="5418"/>
                  </a:cubicBezTo>
                  <a:cubicBezTo>
                    <a:pt x="404" y="5545"/>
                    <a:pt x="810" y="5604"/>
                    <a:pt x="1218" y="5604"/>
                  </a:cubicBezTo>
                  <a:cubicBezTo>
                    <a:pt x="2420" y="5604"/>
                    <a:pt x="3632" y="5087"/>
                    <a:pt x="4513" y="4251"/>
                  </a:cubicBezTo>
                  <a:cubicBezTo>
                    <a:pt x="5667" y="3156"/>
                    <a:pt x="6298" y="1584"/>
                    <a:pt x="6501" y="1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3207825" y="1226475"/>
              <a:ext cx="99150" cy="226825"/>
            </a:xfrm>
            <a:custGeom>
              <a:avLst/>
              <a:gdLst/>
              <a:ahLst/>
              <a:cxnLst/>
              <a:rect l="l" t="t" r="r" b="b"/>
              <a:pathLst>
                <a:path w="3966" h="9073" extrusionOk="0">
                  <a:moveTo>
                    <a:pt x="2156" y="0"/>
                  </a:moveTo>
                  <a:cubicBezTo>
                    <a:pt x="1632" y="584"/>
                    <a:pt x="1167" y="1227"/>
                    <a:pt x="786" y="1905"/>
                  </a:cubicBezTo>
                  <a:cubicBezTo>
                    <a:pt x="346" y="2715"/>
                    <a:pt x="1" y="3608"/>
                    <a:pt x="36" y="4537"/>
                  </a:cubicBezTo>
                  <a:cubicBezTo>
                    <a:pt x="48" y="5191"/>
                    <a:pt x="263" y="5822"/>
                    <a:pt x="525" y="6430"/>
                  </a:cubicBezTo>
                  <a:cubicBezTo>
                    <a:pt x="977" y="7501"/>
                    <a:pt x="1656" y="8585"/>
                    <a:pt x="2715" y="9073"/>
                  </a:cubicBezTo>
                  <a:cubicBezTo>
                    <a:pt x="2727" y="9049"/>
                    <a:pt x="2751" y="9013"/>
                    <a:pt x="2763" y="8990"/>
                  </a:cubicBezTo>
                  <a:cubicBezTo>
                    <a:pt x="3573" y="7620"/>
                    <a:pt x="3965" y="6001"/>
                    <a:pt x="3858" y="4406"/>
                  </a:cubicBezTo>
                  <a:cubicBezTo>
                    <a:pt x="3751" y="2810"/>
                    <a:pt x="3156" y="1250"/>
                    <a:pt x="2156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3104850" y="1526225"/>
              <a:ext cx="186950" cy="81250"/>
            </a:xfrm>
            <a:custGeom>
              <a:avLst/>
              <a:gdLst/>
              <a:ahLst/>
              <a:cxnLst/>
              <a:rect l="l" t="t" r="r" b="b"/>
              <a:pathLst>
                <a:path w="7478" h="3250" extrusionOk="0">
                  <a:moveTo>
                    <a:pt x="2783" y="0"/>
                  </a:moveTo>
                  <a:cubicBezTo>
                    <a:pt x="1718" y="0"/>
                    <a:pt x="655" y="400"/>
                    <a:pt x="0" y="1214"/>
                  </a:cubicBezTo>
                  <a:cubicBezTo>
                    <a:pt x="310" y="1691"/>
                    <a:pt x="643" y="2167"/>
                    <a:pt x="1107" y="2488"/>
                  </a:cubicBezTo>
                  <a:cubicBezTo>
                    <a:pt x="1572" y="2798"/>
                    <a:pt x="2119" y="2953"/>
                    <a:pt x="2667" y="3048"/>
                  </a:cubicBezTo>
                  <a:cubicBezTo>
                    <a:pt x="3406" y="3181"/>
                    <a:pt x="4161" y="3250"/>
                    <a:pt x="4916" y="3250"/>
                  </a:cubicBezTo>
                  <a:cubicBezTo>
                    <a:pt x="5778" y="3250"/>
                    <a:pt x="6639" y="3161"/>
                    <a:pt x="7477" y="2976"/>
                  </a:cubicBezTo>
                  <a:cubicBezTo>
                    <a:pt x="7477" y="2917"/>
                    <a:pt x="7465" y="2857"/>
                    <a:pt x="7465" y="2798"/>
                  </a:cubicBezTo>
                  <a:lnTo>
                    <a:pt x="7430" y="2798"/>
                  </a:lnTo>
                  <a:cubicBezTo>
                    <a:pt x="6513" y="1595"/>
                    <a:pt x="5322" y="524"/>
                    <a:pt x="3870" y="143"/>
                  </a:cubicBezTo>
                  <a:cubicBezTo>
                    <a:pt x="3518" y="48"/>
                    <a:pt x="3150" y="0"/>
                    <a:pt x="2783" y="0"/>
                  </a:cubicBezTo>
                  <a:close/>
                </a:path>
              </a:pathLst>
            </a:custGeom>
            <a:solidFill>
              <a:srgbClr val="75D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3124200" y="1444975"/>
              <a:ext cx="403625" cy="762000"/>
            </a:xfrm>
            <a:custGeom>
              <a:avLst/>
              <a:gdLst/>
              <a:ahLst/>
              <a:cxnLst/>
              <a:rect l="l" t="t" r="r" b="b"/>
              <a:pathLst>
                <a:path w="16145" h="30480" extrusionOk="0">
                  <a:moveTo>
                    <a:pt x="5915" y="0"/>
                  </a:moveTo>
                  <a:cubicBezTo>
                    <a:pt x="5814" y="0"/>
                    <a:pt x="5701" y="86"/>
                    <a:pt x="5715" y="214"/>
                  </a:cubicBezTo>
                  <a:cubicBezTo>
                    <a:pt x="6429" y="4762"/>
                    <a:pt x="6906" y="9334"/>
                    <a:pt x="7168" y="13918"/>
                  </a:cubicBezTo>
                  <a:cubicBezTo>
                    <a:pt x="4846" y="14156"/>
                    <a:pt x="2524" y="14442"/>
                    <a:pt x="214" y="14787"/>
                  </a:cubicBezTo>
                  <a:cubicBezTo>
                    <a:pt x="155" y="14799"/>
                    <a:pt x="95" y="14811"/>
                    <a:pt x="36" y="14811"/>
                  </a:cubicBezTo>
                  <a:lnTo>
                    <a:pt x="0" y="14823"/>
                  </a:lnTo>
                  <a:cubicBezTo>
                    <a:pt x="250" y="15740"/>
                    <a:pt x="798" y="17490"/>
                    <a:pt x="833" y="17585"/>
                  </a:cubicBezTo>
                  <a:lnTo>
                    <a:pt x="917" y="17585"/>
                  </a:lnTo>
                  <a:lnTo>
                    <a:pt x="2048" y="17454"/>
                  </a:lnTo>
                  <a:cubicBezTo>
                    <a:pt x="2429" y="18859"/>
                    <a:pt x="2762" y="20276"/>
                    <a:pt x="3060" y="21705"/>
                  </a:cubicBezTo>
                  <a:lnTo>
                    <a:pt x="3131" y="21776"/>
                  </a:lnTo>
                  <a:cubicBezTo>
                    <a:pt x="4417" y="20466"/>
                    <a:pt x="5763" y="19216"/>
                    <a:pt x="7156" y="18014"/>
                  </a:cubicBezTo>
                  <a:cubicBezTo>
                    <a:pt x="7310" y="17895"/>
                    <a:pt x="7513" y="17764"/>
                    <a:pt x="7691" y="17764"/>
                  </a:cubicBezTo>
                  <a:cubicBezTo>
                    <a:pt x="7775" y="17764"/>
                    <a:pt x="7858" y="17799"/>
                    <a:pt x="7918" y="17871"/>
                  </a:cubicBezTo>
                  <a:cubicBezTo>
                    <a:pt x="8013" y="18002"/>
                    <a:pt x="7989" y="18180"/>
                    <a:pt x="7953" y="18323"/>
                  </a:cubicBezTo>
                  <a:cubicBezTo>
                    <a:pt x="7751" y="19264"/>
                    <a:pt x="7430" y="20181"/>
                    <a:pt x="6989" y="21026"/>
                  </a:cubicBezTo>
                  <a:cubicBezTo>
                    <a:pt x="8311" y="20597"/>
                    <a:pt x="9692" y="20335"/>
                    <a:pt x="11073" y="20264"/>
                  </a:cubicBezTo>
                  <a:cubicBezTo>
                    <a:pt x="11264" y="20250"/>
                    <a:pt x="11459" y="20242"/>
                    <a:pt x="11652" y="20242"/>
                  </a:cubicBezTo>
                  <a:cubicBezTo>
                    <a:pt x="12302" y="20242"/>
                    <a:pt x="12949" y="20339"/>
                    <a:pt x="13490" y="20669"/>
                  </a:cubicBezTo>
                  <a:cubicBezTo>
                    <a:pt x="13597" y="20728"/>
                    <a:pt x="13692" y="20800"/>
                    <a:pt x="13728" y="20919"/>
                  </a:cubicBezTo>
                  <a:cubicBezTo>
                    <a:pt x="13776" y="21085"/>
                    <a:pt x="13633" y="21240"/>
                    <a:pt x="13514" y="21359"/>
                  </a:cubicBezTo>
                  <a:cubicBezTo>
                    <a:pt x="13014" y="21859"/>
                    <a:pt x="12478" y="22300"/>
                    <a:pt x="11906" y="22693"/>
                  </a:cubicBezTo>
                  <a:cubicBezTo>
                    <a:pt x="9704" y="24252"/>
                    <a:pt x="7060" y="25169"/>
                    <a:pt x="4429" y="25979"/>
                  </a:cubicBezTo>
                  <a:cubicBezTo>
                    <a:pt x="4905" y="27467"/>
                    <a:pt x="5346" y="28967"/>
                    <a:pt x="5751" y="30479"/>
                  </a:cubicBezTo>
                  <a:cubicBezTo>
                    <a:pt x="7656" y="30408"/>
                    <a:pt x="9573" y="30241"/>
                    <a:pt x="11466" y="30003"/>
                  </a:cubicBezTo>
                  <a:cubicBezTo>
                    <a:pt x="12252" y="29908"/>
                    <a:pt x="13037" y="29789"/>
                    <a:pt x="13811" y="29658"/>
                  </a:cubicBezTo>
                  <a:cubicBezTo>
                    <a:pt x="13871" y="29265"/>
                    <a:pt x="13883" y="28860"/>
                    <a:pt x="13847" y="28455"/>
                  </a:cubicBezTo>
                  <a:lnTo>
                    <a:pt x="13847" y="28443"/>
                  </a:lnTo>
                  <a:cubicBezTo>
                    <a:pt x="13264" y="28193"/>
                    <a:pt x="12764" y="27789"/>
                    <a:pt x="12454" y="27241"/>
                  </a:cubicBezTo>
                  <a:cubicBezTo>
                    <a:pt x="12061" y="26515"/>
                    <a:pt x="12061" y="25646"/>
                    <a:pt x="12073" y="24824"/>
                  </a:cubicBezTo>
                  <a:cubicBezTo>
                    <a:pt x="12073" y="24431"/>
                    <a:pt x="12073" y="24026"/>
                    <a:pt x="12228" y="23657"/>
                  </a:cubicBezTo>
                  <a:cubicBezTo>
                    <a:pt x="12335" y="23407"/>
                    <a:pt x="12525" y="23193"/>
                    <a:pt x="12740" y="23014"/>
                  </a:cubicBezTo>
                  <a:cubicBezTo>
                    <a:pt x="12954" y="22836"/>
                    <a:pt x="13216" y="22705"/>
                    <a:pt x="13478" y="22621"/>
                  </a:cubicBezTo>
                  <a:cubicBezTo>
                    <a:pt x="13716" y="22538"/>
                    <a:pt x="13966" y="22490"/>
                    <a:pt x="14228" y="22467"/>
                  </a:cubicBezTo>
                  <a:lnTo>
                    <a:pt x="14204" y="22324"/>
                  </a:lnTo>
                  <a:cubicBezTo>
                    <a:pt x="14407" y="20240"/>
                    <a:pt x="14561" y="18133"/>
                    <a:pt x="14680" y="16037"/>
                  </a:cubicBezTo>
                  <a:cubicBezTo>
                    <a:pt x="15038" y="16001"/>
                    <a:pt x="15407" y="15954"/>
                    <a:pt x="15764" y="15918"/>
                  </a:cubicBezTo>
                  <a:cubicBezTo>
                    <a:pt x="15883" y="15037"/>
                    <a:pt x="16014" y="14168"/>
                    <a:pt x="16145" y="13299"/>
                  </a:cubicBezTo>
                  <a:lnTo>
                    <a:pt x="16085" y="13287"/>
                  </a:lnTo>
                  <a:cubicBezTo>
                    <a:pt x="13228" y="13406"/>
                    <a:pt x="10370" y="13596"/>
                    <a:pt x="7525" y="13882"/>
                  </a:cubicBezTo>
                  <a:cubicBezTo>
                    <a:pt x="7263" y="9274"/>
                    <a:pt x="6775" y="4691"/>
                    <a:pt x="6060" y="130"/>
                  </a:cubicBezTo>
                  <a:cubicBezTo>
                    <a:pt x="6046" y="39"/>
                    <a:pt x="5983" y="0"/>
                    <a:pt x="5915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2736050" y="1549600"/>
              <a:ext cx="128300" cy="159100"/>
            </a:xfrm>
            <a:custGeom>
              <a:avLst/>
              <a:gdLst/>
              <a:ahLst/>
              <a:cxnLst/>
              <a:rect l="l" t="t" r="r" b="b"/>
              <a:pathLst>
                <a:path w="5132" h="6364" extrusionOk="0">
                  <a:moveTo>
                    <a:pt x="2353" y="1"/>
                  </a:moveTo>
                  <a:cubicBezTo>
                    <a:pt x="1741" y="1"/>
                    <a:pt x="1109" y="40"/>
                    <a:pt x="501" y="40"/>
                  </a:cubicBezTo>
                  <a:cubicBezTo>
                    <a:pt x="332" y="40"/>
                    <a:pt x="165" y="37"/>
                    <a:pt x="0" y="29"/>
                  </a:cubicBezTo>
                  <a:lnTo>
                    <a:pt x="0" y="29"/>
                  </a:lnTo>
                  <a:cubicBezTo>
                    <a:pt x="1691" y="2137"/>
                    <a:pt x="3382" y="4256"/>
                    <a:pt x="5084" y="6363"/>
                  </a:cubicBezTo>
                  <a:lnTo>
                    <a:pt x="5132" y="6352"/>
                  </a:lnTo>
                  <a:cubicBezTo>
                    <a:pt x="5096" y="5935"/>
                    <a:pt x="5025" y="5566"/>
                    <a:pt x="4929" y="5304"/>
                  </a:cubicBezTo>
                  <a:cubicBezTo>
                    <a:pt x="4894" y="5220"/>
                    <a:pt x="4870" y="5149"/>
                    <a:pt x="4846" y="5066"/>
                  </a:cubicBezTo>
                  <a:cubicBezTo>
                    <a:pt x="4739" y="4768"/>
                    <a:pt x="4644" y="4470"/>
                    <a:pt x="4548" y="4185"/>
                  </a:cubicBezTo>
                  <a:cubicBezTo>
                    <a:pt x="4084" y="2792"/>
                    <a:pt x="3632" y="1410"/>
                    <a:pt x="3167" y="29"/>
                  </a:cubicBezTo>
                  <a:lnTo>
                    <a:pt x="3132" y="29"/>
                  </a:lnTo>
                  <a:cubicBezTo>
                    <a:pt x="2878" y="8"/>
                    <a:pt x="2617" y="1"/>
                    <a:pt x="235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2594050" y="1240175"/>
              <a:ext cx="436400" cy="94375"/>
            </a:xfrm>
            <a:custGeom>
              <a:avLst/>
              <a:gdLst/>
              <a:ahLst/>
              <a:cxnLst/>
              <a:rect l="l" t="t" r="r" b="b"/>
              <a:pathLst>
                <a:path w="17456" h="3775" extrusionOk="0">
                  <a:moveTo>
                    <a:pt x="12306" y="1"/>
                  </a:moveTo>
                  <a:cubicBezTo>
                    <a:pt x="11399" y="1"/>
                    <a:pt x="10494" y="97"/>
                    <a:pt x="9597" y="226"/>
                  </a:cubicBezTo>
                  <a:cubicBezTo>
                    <a:pt x="6835" y="631"/>
                    <a:pt x="4121" y="1417"/>
                    <a:pt x="1644" y="2679"/>
                  </a:cubicBezTo>
                  <a:cubicBezTo>
                    <a:pt x="1084" y="2965"/>
                    <a:pt x="537" y="3274"/>
                    <a:pt x="1" y="3620"/>
                  </a:cubicBezTo>
                  <a:lnTo>
                    <a:pt x="96" y="3774"/>
                  </a:lnTo>
                  <a:cubicBezTo>
                    <a:pt x="1239" y="3750"/>
                    <a:pt x="2382" y="3703"/>
                    <a:pt x="3513" y="3655"/>
                  </a:cubicBezTo>
                  <a:cubicBezTo>
                    <a:pt x="6704" y="3500"/>
                    <a:pt x="9895" y="3239"/>
                    <a:pt x="13062" y="2869"/>
                  </a:cubicBezTo>
                  <a:cubicBezTo>
                    <a:pt x="14527" y="2703"/>
                    <a:pt x="15991" y="2512"/>
                    <a:pt x="17456" y="2298"/>
                  </a:cubicBezTo>
                  <a:cubicBezTo>
                    <a:pt x="17325" y="1393"/>
                    <a:pt x="16420" y="798"/>
                    <a:pt x="15551" y="488"/>
                  </a:cubicBezTo>
                  <a:cubicBezTo>
                    <a:pt x="14669" y="191"/>
                    <a:pt x="13765" y="48"/>
                    <a:pt x="12836" y="12"/>
                  </a:cubicBezTo>
                  <a:cubicBezTo>
                    <a:pt x="12659" y="4"/>
                    <a:pt x="12483" y="1"/>
                    <a:pt x="12306" y="1"/>
                  </a:cubicBezTo>
                  <a:close/>
                </a:path>
              </a:pathLst>
            </a:custGeom>
            <a:solidFill>
              <a:srgbClr val="FFD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2591375" y="1311900"/>
              <a:ext cx="337275" cy="541750"/>
            </a:xfrm>
            <a:custGeom>
              <a:avLst/>
              <a:gdLst/>
              <a:ahLst/>
              <a:cxnLst/>
              <a:rect l="l" t="t" r="r" b="b"/>
              <a:pathLst>
                <a:path w="13491" h="21670" extrusionOk="0">
                  <a:moveTo>
                    <a:pt x="13181" y="0"/>
                  </a:moveTo>
                  <a:cubicBezTo>
                    <a:pt x="10002" y="370"/>
                    <a:pt x="6811" y="631"/>
                    <a:pt x="3620" y="786"/>
                  </a:cubicBezTo>
                  <a:cubicBezTo>
                    <a:pt x="3644" y="2120"/>
                    <a:pt x="3513" y="3465"/>
                    <a:pt x="3239" y="4775"/>
                  </a:cubicBezTo>
                  <a:lnTo>
                    <a:pt x="3144" y="4822"/>
                  </a:lnTo>
                  <a:cubicBezTo>
                    <a:pt x="2775" y="4394"/>
                    <a:pt x="2263" y="4049"/>
                    <a:pt x="1692" y="3977"/>
                  </a:cubicBezTo>
                  <a:cubicBezTo>
                    <a:pt x="1638" y="3972"/>
                    <a:pt x="1584" y="3969"/>
                    <a:pt x="1530" y="3969"/>
                  </a:cubicBezTo>
                  <a:cubicBezTo>
                    <a:pt x="1007" y="3969"/>
                    <a:pt x="476" y="4227"/>
                    <a:pt x="239" y="4691"/>
                  </a:cubicBezTo>
                  <a:cubicBezTo>
                    <a:pt x="1" y="5156"/>
                    <a:pt x="84" y="5715"/>
                    <a:pt x="298" y="6192"/>
                  </a:cubicBezTo>
                  <a:cubicBezTo>
                    <a:pt x="584" y="6870"/>
                    <a:pt x="1120" y="7430"/>
                    <a:pt x="1775" y="7775"/>
                  </a:cubicBezTo>
                  <a:cubicBezTo>
                    <a:pt x="1977" y="7882"/>
                    <a:pt x="2192" y="7966"/>
                    <a:pt x="2430" y="8037"/>
                  </a:cubicBezTo>
                  <a:lnTo>
                    <a:pt x="2442" y="8037"/>
                  </a:lnTo>
                  <a:cubicBezTo>
                    <a:pt x="2334" y="10240"/>
                    <a:pt x="2263" y="12442"/>
                    <a:pt x="2215" y="14657"/>
                  </a:cubicBezTo>
                  <a:cubicBezTo>
                    <a:pt x="2215" y="14693"/>
                    <a:pt x="2215" y="14728"/>
                    <a:pt x="2215" y="14764"/>
                  </a:cubicBezTo>
                  <a:lnTo>
                    <a:pt x="2227" y="15181"/>
                  </a:lnTo>
                  <a:cubicBezTo>
                    <a:pt x="4561" y="17538"/>
                    <a:pt x="7097" y="19717"/>
                    <a:pt x="9788" y="21670"/>
                  </a:cubicBezTo>
                  <a:lnTo>
                    <a:pt x="9907" y="21527"/>
                  </a:lnTo>
                  <a:cubicBezTo>
                    <a:pt x="10776" y="20003"/>
                    <a:pt x="11074" y="17467"/>
                    <a:pt x="10919" y="15860"/>
                  </a:cubicBezTo>
                  <a:lnTo>
                    <a:pt x="10919" y="15860"/>
                  </a:lnTo>
                  <a:lnTo>
                    <a:pt x="10871" y="15871"/>
                  </a:lnTo>
                  <a:cubicBezTo>
                    <a:pt x="9169" y="13764"/>
                    <a:pt x="7478" y="11645"/>
                    <a:pt x="5787" y="9537"/>
                  </a:cubicBezTo>
                  <a:lnTo>
                    <a:pt x="5787" y="9537"/>
                  </a:lnTo>
                  <a:cubicBezTo>
                    <a:pt x="5952" y="9545"/>
                    <a:pt x="6119" y="9548"/>
                    <a:pt x="6288" y="9548"/>
                  </a:cubicBezTo>
                  <a:cubicBezTo>
                    <a:pt x="6896" y="9548"/>
                    <a:pt x="7528" y="9509"/>
                    <a:pt x="8140" y="9509"/>
                  </a:cubicBezTo>
                  <a:cubicBezTo>
                    <a:pt x="8404" y="9509"/>
                    <a:pt x="8665" y="9516"/>
                    <a:pt x="8919" y="9537"/>
                  </a:cubicBezTo>
                  <a:lnTo>
                    <a:pt x="8954" y="9537"/>
                  </a:lnTo>
                  <a:cubicBezTo>
                    <a:pt x="9788" y="9466"/>
                    <a:pt x="10716" y="9335"/>
                    <a:pt x="11478" y="9061"/>
                  </a:cubicBezTo>
                  <a:cubicBezTo>
                    <a:pt x="12121" y="8835"/>
                    <a:pt x="12764" y="8513"/>
                    <a:pt x="13086" y="7918"/>
                  </a:cubicBezTo>
                  <a:cubicBezTo>
                    <a:pt x="13300" y="7537"/>
                    <a:pt x="13336" y="7073"/>
                    <a:pt x="13360" y="6632"/>
                  </a:cubicBezTo>
                  <a:cubicBezTo>
                    <a:pt x="13491" y="4418"/>
                    <a:pt x="13431" y="2203"/>
                    <a:pt x="1318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2488700" y="1196700"/>
              <a:ext cx="426250" cy="110450"/>
            </a:xfrm>
            <a:custGeom>
              <a:avLst/>
              <a:gdLst/>
              <a:ahLst/>
              <a:cxnLst/>
              <a:rect l="l" t="t" r="r" b="b"/>
              <a:pathLst>
                <a:path w="17050" h="4418" extrusionOk="0">
                  <a:moveTo>
                    <a:pt x="16681" y="1"/>
                  </a:moveTo>
                  <a:cubicBezTo>
                    <a:pt x="16657" y="1"/>
                    <a:pt x="16633" y="1"/>
                    <a:pt x="16621" y="13"/>
                  </a:cubicBezTo>
                  <a:cubicBezTo>
                    <a:pt x="11799" y="275"/>
                    <a:pt x="6989" y="810"/>
                    <a:pt x="2215" y="1584"/>
                  </a:cubicBezTo>
                  <a:cubicBezTo>
                    <a:pt x="1905" y="1644"/>
                    <a:pt x="1596" y="1691"/>
                    <a:pt x="1274" y="1751"/>
                  </a:cubicBezTo>
                  <a:cubicBezTo>
                    <a:pt x="857" y="1822"/>
                    <a:pt x="429" y="1894"/>
                    <a:pt x="0" y="1977"/>
                  </a:cubicBezTo>
                  <a:cubicBezTo>
                    <a:pt x="167" y="2739"/>
                    <a:pt x="238" y="3513"/>
                    <a:pt x="214" y="4299"/>
                  </a:cubicBezTo>
                  <a:lnTo>
                    <a:pt x="226" y="4299"/>
                  </a:lnTo>
                  <a:cubicBezTo>
                    <a:pt x="250" y="4263"/>
                    <a:pt x="274" y="4227"/>
                    <a:pt x="298" y="4180"/>
                  </a:cubicBezTo>
                  <a:cubicBezTo>
                    <a:pt x="2143" y="4227"/>
                    <a:pt x="4001" y="4299"/>
                    <a:pt x="5846" y="4406"/>
                  </a:cubicBezTo>
                  <a:lnTo>
                    <a:pt x="5858" y="4418"/>
                  </a:lnTo>
                  <a:cubicBezTo>
                    <a:pt x="8335" y="3156"/>
                    <a:pt x="11049" y="2370"/>
                    <a:pt x="13811" y="1965"/>
                  </a:cubicBezTo>
                  <a:cubicBezTo>
                    <a:pt x="14708" y="1836"/>
                    <a:pt x="15613" y="1740"/>
                    <a:pt x="16520" y="1740"/>
                  </a:cubicBezTo>
                  <a:cubicBezTo>
                    <a:pt x="16697" y="1740"/>
                    <a:pt x="16873" y="1743"/>
                    <a:pt x="17050" y="1751"/>
                  </a:cubicBezTo>
                  <a:lnTo>
                    <a:pt x="17050" y="1727"/>
                  </a:lnTo>
                  <a:cubicBezTo>
                    <a:pt x="16907" y="1156"/>
                    <a:pt x="16788" y="584"/>
                    <a:pt x="16681" y="1"/>
                  </a:cubicBezTo>
                  <a:close/>
                </a:path>
              </a:pathLst>
            </a:custGeom>
            <a:solidFill>
              <a:srgbClr val="FBF5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2520550" y="1116525"/>
              <a:ext cx="383700" cy="123950"/>
            </a:xfrm>
            <a:custGeom>
              <a:avLst/>
              <a:gdLst/>
              <a:ahLst/>
              <a:cxnLst/>
              <a:rect l="l" t="t" r="r" b="b"/>
              <a:pathLst>
                <a:path w="15348" h="4958" extrusionOk="0">
                  <a:moveTo>
                    <a:pt x="8465" y="1"/>
                  </a:moveTo>
                  <a:cubicBezTo>
                    <a:pt x="6467" y="1"/>
                    <a:pt x="4495" y="469"/>
                    <a:pt x="2917" y="1648"/>
                  </a:cubicBezTo>
                  <a:cubicBezTo>
                    <a:pt x="1727" y="2529"/>
                    <a:pt x="845" y="3744"/>
                    <a:pt x="0" y="4958"/>
                  </a:cubicBezTo>
                  <a:cubicBezTo>
                    <a:pt x="322" y="4898"/>
                    <a:pt x="631" y="4851"/>
                    <a:pt x="941" y="4791"/>
                  </a:cubicBezTo>
                  <a:cubicBezTo>
                    <a:pt x="5715" y="4017"/>
                    <a:pt x="10525" y="3482"/>
                    <a:pt x="15347" y="3220"/>
                  </a:cubicBezTo>
                  <a:lnTo>
                    <a:pt x="15347" y="3184"/>
                  </a:lnTo>
                  <a:cubicBezTo>
                    <a:pt x="15109" y="2327"/>
                    <a:pt x="14478" y="1624"/>
                    <a:pt x="13716" y="1160"/>
                  </a:cubicBezTo>
                  <a:cubicBezTo>
                    <a:pt x="12966" y="696"/>
                    <a:pt x="12097" y="457"/>
                    <a:pt x="11228" y="279"/>
                  </a:cubicBezTo>
                  <a:cubicBezTo>
                    <a:pt x="10326" y="101"/>
                    <a:pt x="9393" y="1"/>
                    <a:pt x="846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2238075" y="1301175"/>
              <a:ext cx="444425" cy="504875"/>
            </a:xfrm>
            <a:custGeom>
              <a:avLst/>
              <a:gdLst/>
              <a:ahLst/>
              <a:cxnLst/>
              <a:rect l="l" t="t" r="r" b="b"/>
              <a:pathLst>
                <a:path w="17777" h="20195" extrusionOk="0">
                  <a:moveTo>
                    <a:pt x="10323" y="1"/>
                  </a:moveTo>
                  <a:cubicBezTo>
                    <a:pt x="10299" y="48"/>
                    <a:pt x="10275" y="84"/>
                    <a:pt x="10251" y="120"/>
                  </a:cubicBezTo>
                  <a:cubicBezTo>
                    <a:pt x="9751" y="977"/>
                    <a:pt x="9049" y="1703"/>
                    <a:pt x="8215" y="2239"/>
                  </a:cubicBezTo>
                  <a:cubicBezTo>
                    <a:pt x="6596" y="3287"/>
                    <a:pt x="4584" y="3561"/>
                    <a:pt x="2977" y="4597"/>
                  </a:cubicBezTo>
                  <a:cubicBezTo>
                    <a:pt x="2048" y="5192"/>
                    <a:pt x="1274" y="6025"/>
                    <a:pt x="762" y="7002"/>
                  </a:cubicBezTo>
                  <a:cubicBezTo>
                    <a:pt x="250" y="7978"/>
                    <a:pt x="0" y="9169"/>
                    <a:pt x="441" y="10181"/>
                  </a:cubicBezTo>
                  <a:cubicBezTo>
                    <a:pt x="714" y="10824"/>
                    <a:pt x="1238" y="11336"/>
                    <a:pt x="1715" y="11859"/>
                  </a:cubicBezTo>
                  <a:cubicBezTo>
                    <a:pt x="2500" y="12705"/>
                    <a:pt x="3191" y="13657"/>
                    <a:pt x="3524" y="14765"/>
                  </a:cubicBezTo>
                  <a:cubicBezTo>
                    <a:pt x="3762" y="15562"/>
                    <a:pt x="3786" y="16396"/>
                    <a:pt x="3929" y="17217"/>
                  </a:cubicBezTo>
                  <a:cubicBezTo>
                    <a:pt x="4072" y="18039"/>
                    <a:pt x="4358" y="18884"/>
                    <a:pt x="4965" y="19444"/>
                  </a:cubicBezTo>
                  <a:cubicBezTo>
                    <a:pt x="5096" y="19575"/>
                    <a:pt x="5239" y="19670"/>
                    <a:pt x="5394" y="19765"/>
                  </a:cubicBezTo>
                  <a:cubicBezTo>
                    <a:pt x="5894" y="20063"/>
                    <a:pt x="6477" y="20194"/>
                    <a:pt x="7061" y="20194"/>
                  </a:cubicBezTo>
                  <a:cubicBezTo>
                    <a:pt x="7085" y="20194"/>
                    <a:pt x="7110" y="20194"/>
                    <a:pt x="7135" y="20194"/>
                  </a:cubicBezTo>
                  <a:cubicBezTo>
                    <a:pt x="7922" y="20194"/>
                    <a:pt x="9429" y="20020"/>
                    <a:pt x="10132" y="19801"/>
                  </a:cubicBezTo>
                  <a:lnTo>
                    <a:pt x="10275" y="19979"/>
                  </a:lnTo>
                  <a:cubicBezTo>
                    <a:pt x="12275" y="18336"/>
                    <a:pt x="14300" y="16705"/>
                    <a:pt x="16324" y="15086"/>
                  </a:cubicBezTo>
                  <a:lnTo>
                    <a:pt x="16347" y="15086"/>
                  </a:lnTo>
                  <a:cubicBezTo>
                    <a:pt x="16395" y="12871"/>
                    <a:pt x="16466" y="10669"/>
                    <a:pt x="16574" y="8466"/>
                  </a:cubicBezTo>
                  <a:lnTo>
                    <a:pt x="16562" y="8466"/>
                  </a:lnTo>
                  <a:cubicBezTo>
                    <a:pt x="16324" y="8395"/>
                    <a:pt x="16109" y="8311"/>
                    <a:pt x="15907" y="8204"/>
                  </a:cubicBezTo>
                  <a:cubicBezTo>
                    <a:pt x="15252" y="7859"/>
                    <a:pt x="14716" y="7299"/>
                    <a:pt x="14430" y="6621"/>
                  </a:cubicBezTo>
                  <a:cubicBezTo>
                    <a:pt x="14216" y="6144"/>
                    <a:pt x="14133" y="5585"/>
                    <a:pt x="14371" y="5120"/>
                  </a:cubicBezTo>
                  <a:cubicBezTo>
                    <a:pt x="14608" y="4656"/>
                    <a:pt x="15139" y="4398"/>
                    <a:pt x="15662" y="4398"/>
                  </a:cubicBezTo>
                  <a:cubicBezTo>
                    <a:pt x="15716" y="4398"/>
                    <a:pt x="15770" y="4401"/>
                    <a:pt x="15824" y="4406"/>
                  </a:cubicBezTo>
                  <a:cubicBezTo>
                    <a:pt x="16395" y="4478"/>
                    <a:pt x="16907" y="4823"/>
                    <a:pt x="17276" y="5251"/>
                  </a:cubicBezTo>
                  <a:lnTo>
                    <a:pt x="17371" y="5204"/>
                  </a:lnTo>
                  <a:cubicBezTo>
                    <a:pt x="17645" y="3894"/>
                    <a:pt x="17776" y="2549"/>
                    <a:pt x="17752" y="1215"/>
                  </a:cubicBezTo>
                  <a:lnTo>
                    <a:pt x="17752" y="1215"/>
                  </a:lnTo>
                  <a:cubicBezTo>
                    <a:pt x="16621" y="1263"/>
                    <a:pt x="15478" y="1310"/>
                    <a:pt x="14335" y="1334"/>
                  </a:cubicBezTo>
                  <a:lnTo>
                    <a:pt x="14240" y="1180"/>
                  </a:lnTo>
                  <a:cubicBezTo>
                    <a:pt x="14776" y="834"/>
                    <a:pt x="15323" y="525"/>
                    <a:pt x="15883" y="239"/>
                  </a:cubicBezTo>
                  <a:lnTo>
                    <a:pt x="15871" y="227"/>
                  </a:lnTo>
                  <a:cubicBezTo>
                    <a:pt x="14026" y="120"/>
                    <a:pt x="12168" y="48"/>
                    <a:pt x="10323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3394750" y="3292500"/>
              <a:ext cx="942125" cy="123550"/>
            </a:xfrm>
            <a:custGeom>
              <a:avLst/>
              <a:gdLst/>
              <a:ahLst/>
              <a:cxnLst/>
              <a:rect l="l" t="t" r="r" b="b"/>
              <a:pathLst>
                <a:path w="37685" h="4942" extrusionOk="0">
                  <a:moveTo>
                    <a:pt x="1" y="0"/>
                  </a:moveTo>
                  <a:lnTo>
                    <a:pt x="1418" y="4942"/>
                  </a:lnTo>
                  <a:lnTo>
                    <a:pt x="36362" y="4942"/>
                  </a:lnTo>
                  <a:lnTo>
                    <a:pt x="37684" y="0"/>
                  </a:ln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3463525" y="3416025"/>
              <a:ext cx="814100" cy="905500"/>
            </a:xfrm>
            <a:custGeom>
              <a:avLst/>
              <a:gdLst/>
              <a:ahLst/>
              <a:cxnLst/>
              <a:rect l="l" t="t" r="r" b="b"/>
              <a:pathLst>
                <a:path w="32564" h="36220" extrusionOk="0">
                  <a:moveTo>
                    <a:pt x="0" y="1"/>
                  </a:moveTo>
                  <a:lnTo>
                    <a:pt x="4370" y="36219"/>
                  </a:lnTo>
                  <a:lnTo>
                    <a:pt x="27813" y="36219"/>
                  </a:lnTo>
                  <a:lnTo>
                    <a:pt x="32564" y="1"/>
                  </a:ln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3898400" y="3715475"/>
              <a:ext cx="251250" cy="348875"/>
            </a:xfrm>
            <a:custGeom>
              <a:avLst/>
              <a:gdLst/>
              <a:ahLst/>
              <a:cxnLst/>
              <a:rect l="l" t="t" r="r" b="b"/>
              <a:pathLst>
                <a:path w="10050" h="13955" extrusionOk="0">
                  <a:moveTo>
                    <a:pt x="7584" y="0"/>
                  </a:moveTo>
                  <a:cubicBezTo>
                    <a:pt x="6870" y="417"/>
                    <a:pt x="6156" y="822"/>
                    <a:pt x="5441" y="1238"/>
                  </a:cubicBezTo>
                  <a:cubicBezTo>
                    <a:pt x="4691" y="1667"/>
                    <a:pt x="3941" y="2108"/>
                    <a:pt x="3191" y="2536"/>
                  </a:cubicBezTo>
                  <a:cubicBezTo>
                    <a:pt x="4108" y="4120"/>
                    <a:pt x="5025" y="5703"/>
                    <a:pt x="5929" y="7299"/>
                  </a:cubicBezTo>
                  <a:cubicBezTo>
                    <a:pt x="4763" y="7287"/>
                    <a:pt x="3596" y="7275"/>
                    <a:pt x="2429" y="7275"/>
                  </a:cubicBezTo>
                  <a:cubicBezTo>
                    <a:pt x="2453" y="6525"/>
                    <a:pt x="2477" y="5787"/>
                    <a:pt x="2489" y="5048"/>
                  </a:cubicBezTo>
                  <a:lnTo>
                    <a:pt x="2489" y="5048"/>
                  </a:lnTo>
                  <a:cubicBezTo>
                    <a:pt x="2465" y="5060"/>
                    <a:pt x="2453" y="5084"/>
                    <a:pt x="2441" y="5108"/>
                  </a:cubicBezTo>
                  <a:cubicBezTo>
                    <a:pt x="2286" y="5394"/>
                    <a:pt x="2131" y="5679"/>
                    <a:pt x="1977" y="5965"/>
                  </a:cubicBezTo>
                  <a:cubicBezTo>
                    <a:pt x="1322" y="7180"/>
                    <a:pt x="667" y="8394"/>
                    <a:pt x="12" y="9609"/>
                  </a:cubicBezTo>
                  <a:cubicBezTo>
                    <a:pt x="0" y="9620"/>
                    <a:pt x="0" y="9632"/>
                    <a:pt x="0" y="9644"/>
                  </a:cubicBezTo>
                  <a:cubicBezTo>
                    <a:pt x="0" y="9656"/>
                    <a:pt x="0" y="9668"/>
                    <a:pt x="12" y="9680"/>
                  </a:cubicBezTo>
                  <a:cubicBezTo>
                    <a:pt x="822" y="11085"/>
                    <a:pt x="1631" y="12502"/>
                    <a:pt x="2453" y="13907"/>
                  </a:cubicBezTo>
                  <a:cubicBezTo>
                    <a:pt x="2453" y="13919"/>
                    <a:pt x="2465" y="13930"/>
                    <a:pt x="2477" y="13954"/>
                  </a:cubicBezTo>
                  <a:cubicBezTo>
                    <a:pt x="2489" y="13288"/>
                    <a:pt x="2500" y="12645"/>
                    <a:pt x="2512" y="12002"/>
                  </a:cubicBezTo>
                  <a:lnTo>
                    <a:pt x="2584" y="12002"/>
                  </a:lnTo>
                  <a:cubicBezTo>
                    <a:pt x="3179" y="12014"/>
                    <a:pt x="3786" y="12014"/>
                    <a:pt x="4394" y="12025"/>
                  </a:cubicBezTo>
                  <a:lnTo>
                    <a:pt x="4822" y="12025"/>
                  </a:lnTo>
                  <a:cubicBezTo>
                    <a:pt x="4891" y="12029"/>
                    <a:pt x="4958" y="12031"/>
                    <a:pt x="5025" y="12031"/>
                  </a:cubicBezTo>
                  <a:cubicBezTo>
                    <a:pt x="5203" y="12031"/>
                    <a:pt x="5376" y="12015"/>
                    <a:pt x="5548" y="11954"/>
                  </a:cubicBezTo>
                  <a:cubicBezTo>
                    <a:pt x="5894" y="11823"/>
                    <a:pt x="6180" y="11621"/>
                    <a:pt x="6382" y="11311"/>
                  </a:cubicBezTo>
                  <a:cubicBezTo>
                    <a:pt x="6680" y="10847"/>
                    <a:pt x="6965" y="10382"/>
                    <a:pt x="7263" y="9918"/>
                  </a:cubicBezTo>
                  <a:cubicBezTo>
                    <a:pt x="8073" y="8656"/>
                    <a:pt x="8847" y="7358"/>
                    <a:pt x="9692" y="6120"/>
                  </a:cubicBezTo>
                  <a:cubicBezTo>
                    <a:pt x="9847" y="5882"/>
                    <a:pt x="9954" y="5620"/>
                    <a:pt x="10013" y="5334"/>
                  </a:cubicBezTo>
                  <a:cubicBezTo>
                    <a:pt x="10025" y="5239"/>
                    <a:pt x="10037" y="5144"/>
                    <a:pt x="10049" y="5060"/>
                  </a:cubicBezTo>
                  <a:lnTo>
                    <a:pt x="10049" y="4787"/>
                  </a:lnTo>
                  <a:cubicBezTo>
                    <a:pt x="10037" y="4739"/>
                    <a:pt x="10037" y="4679"/>
                    <a:pt x="10025" y="4620"/>
                  </a:cubicBezTo>
                  <a:cubicBezTo>
                    <a:pt x="9990" y="4358"/>
                    <a:pt x="9918" y="4084"/>
                    <a:pt x="9787" y="3846"/>
                  </a:cubicBezTo>
                  <a:cubicBezTo>
                    <a:pt x="9061" y="2584"/>
                    <a:pt x="8335" y="1322"/>
                    <a:pt x="7620" y="60"/>
                  </a:cubicBezTo>
                  <a:cubicBezTo>
                    <a:pt x="7608" y="36"/>
                    <a:pt x="7596" y="24"/>
                    <a:pt x="7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3715625" y="3559500"/>
              <a:ext cx="364650" cy="185150"/>
            </a:xfrm>
            <a:custGeom>
              <a:avLst/>
              <a:gdLst/>
              <a:ahLst/>
              <a:cxnLst/>
              <a:rect l="l" t="t" r="r" b="b"/>
              <a:pathLst>
                <a:path w="14586" h="7406" extrusionOk="0">
                  <a:moveTo>
                    <a:pt x="3906" y="0"/>
                  </a:moveTo>
                  <a:cubicBezTo>
                    <a:pt x="3835" y="12"/>
                    <a:pt x="3763" y="24"/>
                    <a:pt x="3704" y="36"/>
                  </a:cubicBezTo>
                  <a:cubicBezTo>
                    <a:pt x="3323" y="96"/>
                    <a:pt x="2989" y="250"/>
                    <a:pt x="2692" y="477"/>
                  </a:cubicBezTo>
                  <a:cubicBezTo>
                    <a:pt x="2489" y="643"/>
                    <a:pt x="2299" y="834"/>
                    <a:pt x="2168" y="1060"/>
                  </a:cubicBezTo>
                  <a:cubicBezTo>
                    <a:pt x="1441" y="2346"/>
                    <a:pt x="727" y="3644"/>
                    <a:pt x="13" y="4930"/>
                  </a:cubicBezTo>
                  <a:cubicBezTo>
                    <a:pt x="13" y="4941"/>
                    <a:pt x="1" y="4953"/>
                    <a:pt x="1" y="4977"/>
                  </a:cubicBezTo>
                  <a:cubicBezTo>
                    <a:pt x="667" y="5334"/>
                    <a:pt x="1322" y="5703"/>
                    <a:pt x="2001" y="6073"/>
                  </a:cubicBezTo>
                  <a:cubicBezTo>
                    <a:pt x="2811" y="6513"/>
                    <a:pt x="3620" y="6965"/>
                    <a:pt x="4442" y="7406"/>
                  </a:cubicBezTo>
                  <a:cubicBezTo>
                    <a:pt x="5335" y="5811"/>
                    <a:pt x="6216" y="4203"/>
                    <a:pt x="7109" y="2596"/>
                  </a:cubicBezTo>
                  <a:cubicBezTo>
                    <a:pt x="7704" y="3608"/>
                    <a:pt x="8299" y="4608"/>
                    <a:pt x="8883" y="5608"/>
                  </a:cubicBezTo>
                  <a:cubicBezTo>
                    <a:pt x="8240" y="5977"/>
                    <a:pt x="7597" y="6346"/>
                    <a:pt x="6954" y="6715"/>
                  </a:cubicBezTo>
                  <a:cubicBezTo>
                    <a:pt x="6978" y="6727"/>
                    <a:pt x="7014" y="6727"/>
                    <a:pt x="7037" y="6727"/>
                  </a:cubicBezTo>
                  <a:cubicBezTo>
                    <a:pt x="7716" y="6692"/>
                    <a:pt x="8395" y="6656"/>
                    <a:pt x="9073" y="6620"/>
                  </a:cubicBezTo>
                  <a:cubicBezTo>
                    <a:pt x="9657" y="6596"/>
                    <a:pt x="10240" y="6573"/>
                    <a:pt x="10824" y="6537"/>
                  </a:cubicBezTo>
                  <a:cubicBezTo>
                    <a:pt x="11252" y="6513"/>
                    <a:pt x="11693" y="6501"/>
                    <a:pt x="12133" y="6477"/>
                  </a:cubicBezTo>
                  <a:cubicBezTo>
                    <a:pt x="12145" y="6477"/>
                    <a:pt x="12169" y="6465"/>
                    <a:pt x="12169" y="6465"/>
                  </a:cubicBezTo>
                  <a:cubicBezTo>
                    <a:pt x="12181" y="6454"/>
                    <a:pt x="12193" y="6442"/>
                    <a:pt x="12193" y="6430"/>
                  </a:cubicBezTo>
                  <a:cubicBezTo>
                    <a:pt x="12990" y="5013"/>
                    <a:pt x="13764" y="3596"/>
                    <a:pt x="14562" y="2179"/>
                  </a:cubicBezTo>
                  <a:cubicBezTo>
                    <a:pt x="14562" y="2155"/>
                    <a:pt x="14574" y="2143"/>
                    <a:pt x="14586" y="2120"/>
                  </a:cubicBezTo>
                  <a:lnTo>
                    <a:pt x="14586" y="2120"/>
                  </a:lnTo>
                  <a:cubicBezTo>
                    <a:pt x="14014" y="2441"/>
                    <a:pt x="13455" y="2774"/>
                    <a:pt x="12883" y="3096"/>
                  </a:cubicBezTo>
                  <a:cubicBezTo>
                    <a:pt x="12871" y="3072"/>
                    <a:pt x="12871" y="3060"/>
                    <a:pt x="12859" y="3048"/>
                  </a:cubicBezTo>
                  <a:cubicBezTo>
                    <a:pt x="12443" y="2346"/>
                    <a:pt x="12026" y="1643"/>
                    <a:pt x="11621" y="941"/>
                  </a:cubicBezTo>
                  <a:cubicBezTo>
                    <a:pt x="11383" y="548"/>
                    <a:pt x="11062" y="298"/>
                    <a:pt x="10609" y="203"/>
                  </a:cubicBezTo>
                  <a:cubicBezTo>
                    <a:pt x="10502" y="179"/>
                    <a:pt x="10383" y="143"/>
                    <a:pt x="10288" y="143"/>
                  </a:cubicBezTo>
                  <a:cubicBezTo>
                    <a:pt x="10014" y="131"/>
                    <a:pt x="9764" y="131"/>
                    <a:pt x="9490" y="131"/>
                  </a:cubicBezTo>
                  <a:cubicBezTo>
                    <a:pt x="9157" y="131"/>
                    <a:pt x="8823" y="131"/>
                    <a:pt x="8478" y="119"/>
                  </a:cubicBezTo>
                  <a:cubicBezTo>
                    <a:pt x="8037" y="119"/>
                    <a:pt x="7609" y="107"/>
                    <a:pt x="7180" y="107"/>
                  </a:cubicBezTo>
                  <a:cubicBezTo>
                    <a:pt x="6835" y="96"/>
                    <a:pt x="6502" y="96"/>
                    <a:pt x="6156" y="96"/>
                  </a:cubicBezTo>
                  <a:cubicBezTo>
                    <a:pt x="5912" y="90"/>
                    <a:pt x="5665" y="90"/>
                    <a:pt x="5418" y="90"/>
                  </a:cubicBezTo>
                  <a:cubicBezTo>
                    <a:pt x="5171" y="90"/>
                    <a:pt x="4924" y="90"/>
                    <a:pt x="4680" y="84"/>
                  </a:cubicBezTo>
                  <a:cubicBezTo>
                    <a:pt x="4537" y="72"/>
                    <a:pt x="4382" y="24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3628125" y="3735400"/>
              <a:ext cx="238450" cy="284975"/>
            </a:xfrm>
            <a:custGeom>
              <a:avLst/>
              <a:gdLst/>
              <a:ahLst/>
              <a:cxnLst/>
              <a:rect l="l" t="t" r="r" b="b"/>
              <a:pathLst>
                <a:path w="9538" h="11399" extrusionOk="0">
                  <a:moveTo>
                    <a:pt x="0" y="1"/>
                  </a:moveTo>
                  <a:lnTo>
                    <a:pt x="0" y="13"/>
                  </a:lnTo>
                  <a:cubicBezTo>
                    <a:pt x="548" y="346"/>
                    <a:pt x="1108" y="680"/>
                    <a:pt x="1667" y="1013"/>
                  </a:cubicBezTo>
                  <a:cubicBezTo>
                    <a:pt x="1655" y="1037"/>
                    <a:pt x="1655" y="1049"/>
                    <a:pt x="1643" y="1061"/>
                  </a:cubicBezTo>
                  <a:cubicBezTo>
                    <a:pt x="1227" y="1763"/>
                    <a:pt x="798" y="2477"/>
                    <a:pt x="381" y="3192"/>
                  </a:cubicBezTo>
                  <a:cubicBezTo>
                    <a:pt x="84" y="3692"/>
                    <a:pt x="84" y="4216"/>
                    <a:pt x="346" y="4728"/>
                  </a:cubicBezTo>
                  <a:cubicBezTo>
                    <a:pt x="727" y="5490"/>
                    <a:pt x="1155" y="6240"/>
                    <a:pt x="1548" y="7002"/>
                  </a:cubicBezTo>
                  <a:cubicBezTo>
                    <a:pt x="2096" y="8038"/>
                    <a:pt x="2667" y="9062"/>
                    <a:pt x="3179" y="10121"/>
                  </a:cubicBezTo>
                  <a:cubicBezTo>
                    <a:pt x="3536" y="10871"/>
                    <a:pt x="4167" y="11252"/>
                    <a:pt x="4977" y="11383"/>
                  </a:cubicBezTo>
                  <a:cubicBezTo>
                    <a:pt x="5054" y="11395"/>
                    <a:pt x="5132" y="11398"/>
                    <a:pt x="5211" y="11398"/>
                  </a:cubicBezTo>
                  <a:cubicBezTo>
                    <a:pt x="5290" y="11398"/>
                    <a:pt x="5370" y="11395"/>
                    <a:pt x="5453" y="11395"/>
                  </a:cubicBezTo>
                  <a:lnTo>
                    <a:pt x="9537" y="11395"/>
                  </a:lnTo>
                  <a:lnTo>
                    <a:pt x="9537" y="8847"/>
                  </a:lnTo>
                  <a:lnTo>
                    <a:pt x="9537" y="6323"/>
                  </a:lnTo>
                  <a:lnTo>
                    <a:pt x="4048" y="6323"/>
                  </a:lnTo>
                  <a:cubicBezTo>
                    <a:pt x="4644" y="5311"/>
                    <a:pt x="5215" y="4311"/>
                    <a:pt x="5799" y="3299"/>
                  </a:cubicBezTo>
                  <a:cubicBezTo>
                    <a:pt x="6442" y="3692"/>
                    <a:pt x="7073" y="4073"/>
                    <a:pt x="7716" y="4466"/>
                  </a:cubicBezTo>
                  <a:lnTo>
                    <a:pt x="7716" y="4454"/>
                  </a:lnTo>
                  <a:cubicBezTo>
                    <a:pt x="7716" y="4442"/>
                    <a:pt x="7716" y="4442"/>
                    <a:pt x="7704" y="4430"/>
                  </a:cubicBezTo>
                  <a:cubicBezTo>
                    <a:pt x="6799" y="2977"/>
                    <a:pt x="5894" y="1513"/>
                    <a:pt x="4989" y="49"/>
                  </a:cubicBezTo>
                  <a:cubicBezTo>
                    <a:pt x="4989" y="25"/>
                    <a:pt x="4977" y="13"/>
                    <a:pt x="4965" y="13"/>
                  </a:cubicBezTo>
                  <a:cubicBezTo>
                    <a:pt x="4941" y="13"/>
                    <a:pt x="4929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>
              <a:off x="4998525" y="4106300"/>
              <a:ext cx="378350" cy="244675"/>
            </a:xfrm>
            <a:custGeom>
              <a:avLst/>
              <a:gdLst/>
              <a:ahLst/>
              <a:cxnLst/>
              <a:rect l="l" t="t" r="r" b="b"/>
              <a:pathLst>
                <a:path w="15134" h="9787" extrusionOk="0">
                  <a:moveTo>
                    <a:pt x="14276" y="0"/>
                  </a:moveTo>
                  <a:lnTo>
                    <a:pt x="7216" y="1834"/>
                  </a:lnTo>
                  <a:cubicBezTo>
                    <a:pt x="4394" y="4024"/>
                    <a:pt x="1489" y="6358"/>
                    <a:pt x="1" y="9608"/>
                  </a:cubicBezTo>
                  <a:lnTo>
                    <a:pt x="370" y="9787"/>
                  </a:lnTo>
                  <a:cubicBezTo>
                    <a:pt x="5287" y="7430"/>
                    <a:pt x="10216" y="5072"/>
                    <a:pt x="15134" y="2727"/>
                  </a:cubicBezTo>
                  <a:cubicBezTo>
                    <a:pt x="14895" y="1810"/>
                    <a:pt x="14610" y="905"/>
                    <a:pt x="14288" y="12"/>
                  </a:cubicBezTo>
                  <a:lnTo>
                    <a:pt x="14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4280875" y="4232200"/>
              <a:ext cx="432825" cy="110750"/>
            </a:xfrm>
            <a:custGeom>
              <a:avLst/>
              <a:gdLst/>
              <a:ahLst/>
              <a:cxnLst/>
              <a:rect l="l" t="t" r="r" b="b"/>
              <a:pathLst>
                <a:path w="17313" h="4430" extrusionOk="0">
                  <a:moveTo>
                    <a:pt x="9871" y="0"/>
                  </a:moveTo>
                  <a:lnTo>
                    <a:pt x="9871" y="12"/>
                  </a:lnTo>
                  <a:cubicBezTo>
                    <a:pt x="6251" y="512"/>
                    <a:pt x="2787" y="2060"/>
                    <a:pt x="1" y="4430"/>
                  </a:cubicBezTo>
                  <a:cubicBezTo>
                    <a:pt x="5775" y="4275"/>
                    <a:pt x="11550" y="4132"/>
                    <a:pt x="17312" y="3977"/>
                  </a:cubicBezTo>
                  <a:cubicBezTo>
                    <a:pt x="17253" y="2655"/>
                    <a:pt x="17158" y="1322"/>
                    <a:pt x="17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3910300" y="1464575"/>
              <a:ext cx="358100" cy="354850"/>
            </a:xfrm>
            <a:custGeom>
              <a:avLst/>
              <a:gdLst/>
              <a:ahLst/>
              <a:cxnLst/>
              <a:rect l="l" t="t" r="r" b="b"/>
              <a:pathLst>
                <a:path w="14324" h="14194" extrusionOk="0">
                  <a:moveTo>
                    <a:pt x="11724" y="1"/>
                  </a:moveTo>
                  <a:cubicBezTo>
                    <a:pt x="10776" y="1"/>
                    <a:pt x="9840" y="387"/>
                    <a:pt x="9133" y="1001"/>
                  </a:cubicBezTo>
                  <a:cubicBezTo>
                    <a:pt x="8311" y="1716"/>
                    <a:pt x="7775" y="2728"/>
                    <a:pt x="7561" y="3788"/>
                  </a:cubicBezTo>
                  <a:lnTo>
                    <a:pt x="7478" y="3883"/>
                  </a:lnTo>
                  <a:cubicBezTo>
                    <a:pt x="6477" y="3073"/>
                    <a:pt x="5406" y="2311"/>
                    <a:pt x="4168" y="2037"/>
                  </a:cubicBezTo>
                  <a:cubicBezTo>
                    <a:pt x="3895" y="1977"/>
                    <a:pt x="3611" y="1946"/>
                    <a:pt x="3327" y="1946"/>
                  </a:cubicBezTo>
                  <a:cubicBezTo>
                    <a:pt x="2272" y="1946"/>
                    <a:pt x="1209" y="2368"/>
                    <a:pt x="655" y="3240"/>
                  </a:cubicBezTo>
                  <a:cubicBezTo>
                    <a:pt x="0" y="4288"/>
                    <a:pt x="215" y="5657"/>
                    <a:pt x="762" y="6764"/>
                  </a:cubicBezTo>
                  <a:cubicBezTo>
                    <a:pt x="1429" y="8121"/>
                    <a:pt x="2525" y="9217"/>
                    <a:pt x="3679" y="10181"/>
                  </a:cubicBezTo>
                  <a:cubicBezTo>
                    <a:pt x="5537" y="11729"/>
                    <a:pt x="7585" y="13039"/>
                    <a:pt x="9728" y="14194"/>
                  </a:cubicBezTo>
                  <a:cubicBezTo>
                    <a:pt x="11264" y="10896"/>
                    <a:pt x="13514" y="7848"/>
                    <a:pt x="14121" y="4276"/>
                  </a:cubicBezTo>
                  <a:cubicBezTo>
                    <a:pt x="14276" y="3395"/>
                    <a:pt x="14324" y="2478"/>
                    <a:pt x="14062" y="1632"/>
                  </a:cubicBezTo>
                  <a:cubicBezTo>
                    <a:pt x="13931" y="1216"/>
                    <a:pt x="13716" y="799"/>
                    <a:pt x="13383" y="525"/>
                  </a:cubicBezTo>
                  <a:cubicBezTo>
                    <a:pt x="13038" y="216"/>
                    <a:pt x="12585" y="73"/>
                    <a:pt x="12133" y="25"/>
                  </a:cubicBezTo>
                  <a:cubicBezTo>
                    <a:pt x="11997" y="9"/>
                    <a:pt x="11860" y="1"/>
                    <a:pt x="11724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4680625" y="1385725"/>
              <a:ext cx="127125" cy="183375"/>
            </a:xfrm>
            <a:custGeom>
              <a:avLst/>
              <a:gdLst/>
              <a:ahLst/>
              <a:cxnLst/>
              <a:rect l="l" t="t" r="r" b="b"/>
              <a:pathLst>
                <a:path w="5085" h="7335" extrusionOk="0">
                  <a:moveTo>
                    <a:pt x="5037" y="0"/>
                  </a:moveTo>
                  <a:cubicBezTo>
                    <a:pt x="5037" y="0"/>
                    <a:pt x="2180" y="905"/>
                    <a:pt x="679" y="1346"/>
                  </a:cubicBezTo>
                  <a:lnTo>
                    <a:pt x="679" y="1357"/>
                  </a:lnTo>
                  <a:cubicBezTo>
                    <a:pt x="525" y="2596"/>
                    <a:pt x="358" y="3834"/>
                    <a:pt x="191" y="5072"/>
                  </a:cubicBezTo>
                  <a:cubicBezTo>
                    <a:pt x="120" y="5525"/>
                    <a:pt x="60" y="5977"/>
                    <a:pt x="1" y="6430"/>
                  </a:cubicBezTo>
                  <a:cubicBezTo>
                    <a:pt x="263" y="6727"/>
                    <a:pt x="513" y="7037"/>
                    <a:pt x="775" y="7334"/>
                  </a:cubicBezTo>
                  <a:cubicBezTo>
                    <a:pt x="2251" y="4929"/>
                    <a:pt x="3692" y="2489"/>
                    <a:pt x="5085" y="24"/>
                  </a:cubicBezTo>
                  <a:lnTo>
                    <a:pt x="5037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>
              <a:off x="4515725" y="1069100"/>
              <a:ext cx="401275" cy="586325"/>
            </a:xfrm>
            <a:custGeom>
              <a:avLst/>
              <a:gdLst/>
              <a:ahLst/>
              <a:cxnLst/>
              <a:rect l="l" t="t" r="r" b="b"/>
              <a:pathLst>
                <a:path w="16051" h="23453" extrusionOk="0">
                  <a:moveTo>
                    <a:pt x="10569" y="0"/>
                  </a:moveTo>
                  <a:cubicBezTo>
                    <a:pt x="10460" y="0"/>
                    <a:pt x="10347" y="15"/>
                    <a:pt x="10240" y="33"/>
                  </a:cubicBezTo>
                  <a:cubicBezTo>
                    <a:pt x="7442" y="473"/>
                    <a:pt x="4632" y="926"/>
                    <a:pt x="1822" y="1366"/>
                  </a:cubicBezTo>
                  <a:cubicBezTo>
                    <a:pt x="1215" y="1461"/>
                    <a:pt x="608" y="1557"/>
                    <a:pt x="1" y="1604"/>
                  </a:cubicBezTo>
                  <a:lnTo>
                    <a:pt x="1" y="1664"/>
                  </a:lnTo>
                  <a:cubicBezTo>
                    <a:pt x="346" y="4962"/>
                    <a:pt x="691" y="8248"/>
                    <a:pt x="1275" y="11510"/>
                  </a:cubicBezTo>
                  <a:cubicBezTo>
                    <a:pt x="1418" y="12248"/>
                    <a:pt x="1560" y="13010"/>
                    <a:pt x="1953" y="13653"/>
                  </a:cubicBezTo>
                  <a:cubicBezTo>
                    <a:pt x="2108" y="13915"/>
                    <a:pt x="2322" y="14165"/>
                    <a:pt x="2584" y="14296"/>
                  </a:cubicBezTo>
                  <a:cubicBezTo>
                    <a:pt x="2894" y="14451"/>
                    <a:pt x="3239" y="14463"/>
                    <a:pt x="3585" y="14463"/>
                  </a:cubicBezTo>
                  <a:cubicBezTo>
                    <a:pt x="4811" y="14451"/>
                    <a:pt x="6037" y="14308"/>
                    <a:pt x="7228" y="14034"/>
                  </a:cubicBezTo>
                  <a:cubicBezTo>
                    <a:pt x="7252" y="14022"/>
                    <a:pt x="7264" y="14022"/>
                    <a:pt x="7275" y="14011"/>
                  </a:cubicBezTo>
                  <a:cubicBezTo>
                    <a:pt x="8776" y="13570"/>
                    <a:pt x="11633" y="12665"/>
                    <a:pt x="11633" y="12665"/>
                  </a:cubicBezTo>
                  <a:lnTo>
                    <a:pt x="11681" y="12689"/>
                  </a:lnTo>
                  <a:cubicBezTo>
                    <a:pt x="10288" y="15154"/>
                    <a:pt x="8847" y="17594"/>
                    <a:pt x="7371" y="19999"/>
                  </a:cubicBezTo>
                  <a:cubicBezTo>
                    <a:pt x="8073" y="20845"/>
                    <a:pt x="8776" y="21678"/>
                    <a:pt x="9478" y="22512"/>
                  </a:cubicBezTo>
                  <a:cubicBezTo>
                    <a:pt x="9776" y="22857"/>
                    <a:pt x="10073" y="23214"/>
                    <a:pt x="10443" y="23452"/>
                  </a:cubicBezTo>
                  <a:cubicBezTo>
                    <a:pt x="12395" y="22071"/>
                    <a:pt x="14264" y="20583"/>
                    <a:pt x="16050" y="19011"/>
                  </a:cubicBezTo>
                  <a:lnTo>
                    <a:pt x="16027" y="18987"/>
                  </a:lnTo>
                  <a:cubicBezTo>
                    <a:pt x="15943" y="18654"/>
                    <a:pt x="15848" y="18321"/>
                    <a:pt x="15753" y="17987"/>
                  </a:cubicBezTo>
                  <a:cubicBezTo>
                    <a:pt x="14848" y="14689"/>
                    <a:pt x="14014" y="11367"/>
                    <a:pt x="13252" y="8034"/>
                  </a:cubicBezTo>
                  <a:cubicBezTo>
                    <a:pt x="13633" y="7569"/>
                    <a:pt x="13991" y="7093"/>
                    <a:pt x="14217" y="6533"/>
                  </a:cubicBezTo>
                  <a:cubicBezTo>
                    <a:pt x="14479" y="5902"/>
                    <a:pt x="14514" y="5129"/>
                    <a:pt x="14157" y="4533"/>
                  </a:cubicBezTo>
                  <a:cubicBezTo>
                    <a:pt x="14014" y="4307"/>
                    <a:pt x="13800" y="4105"/>
                    <a:pt x="13550" y="4033"/>
                  </a:cubicBezTo>
                  <a:cubicBezTo>
                    <a:pt x="13473" y="4010"/>
                    <a:pt x="13396" y="3997"/>
                    <a:pt x="13319" y="3997"/>
                  </a:cubicBezTo>
                  <a:cubicBezTo>
                    <a:pt x="13277" y="3997"/>
                    <a:pt x="13235" y="4001"/>
                    <a:pt x="13193" y="4009"/>
                  </a:cubicBezTo>
                  <a:cubicBezTo>
                    <a:pt x="12967" y="4057"/>
                    <a:pt x="12776" y="4224"/>
                    <a:pt x="12621" y="4390"/>
                  </a:cubicBezTo>
                  <a:cubicBezTo>
                    <a:pt x="12205" y="4795"/>
                    <a:pt x="11859" y="5271"/>
                    <a:pt x="11586" y="5783"/>
                  </a:cubicBezTo>
                  <a:lnTo>
                    <a:pt x="11514" y="5748"/>
                  </a:lnTo>
                  <a:cubicBezTo>
                    <a:pt x="11419" y="4045"/>
                    <a:pt x="11300" y="2331"/>
                    <a:pt x="11169" y="628"/>
                  </a:cubicBezTo>
                  <a:cubicBezTo>
                    <a:pt x="11145" y="473"/>
                    <a:pt x="11133" y="307"/>
                    <a:pt x="11038" y="176"/>
                  </a:cubicBezTo>
                  <a:cubicBezTo>
                    <a:pt x="10926" y="41"/>
                    <a:pt x="10753" y="0"/>
                    <a:pt x="1056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4397550" y="988325"/>
              <a:ext cx="457525" cy="225375"/>
            </a:xfrm>
            <a:custGeom>
              <a:avLst/>
              <a:gdLst/>
              <a:ahLst/>
              <a:cxnLst/>
              <a:rect l="l" t="t" r="r" b="b"/>
              <a:pathLst>
                <a:path w="18301" h="9015" extrusionOk="0">
                  <a:moveTo>
                    <a:pt x="16256" y="0"/>
                  </a:moveTo>
                  <a:cubicBezTo>
                    <a:pt x="16049" y="0"/>
                    <a:pt x="15834" y="72"/>
                    <a:pt x="15634" y="144"/>
                  </a:cubicBezTo>
                  <a:cubicBezTo>
                    <a:pt x="12231" y="1376"/>
                    <a:pt x="8621" y="2010"/>
                    <a:pt x="5002" y="2010"/>
                  </a:cubicBezTo>
                  <a:cubicBezTo>
                    <a:pt x="4633" y="2010"/>
                    <a:pt x="4264" y="2003"/>
                    <a:pt x="3894" y="1990"/>
                  </a:cubicBezTo>
                  <a:cubicBezTo>
                    <a:pt x="3063" y="1959"/>
                    <a:pt x="2232" y="1902"/>
                    <a:pt x="1401" y="1902"/>
                  </a:cubicBezTo>
                  <a:cubicBezTo>
                    <a:pt x="1267" y="1902"/>
                    <a:pt x="1134" y="1903"/>
                    <a:pt x="1001" y="1906"/>
                  </a:cubicBezTo>
                  <a:cubicBezTo>
                    <a:pt x="763" y="1906"/>
                    <a:pt x="501" y="1930"/>
                    <a:pt x="311" y="2073"/>
                  </a:cubicBezTo>
                  <a:cubicBezTo>
                    <a:pt x="84" y="2240"/>
                    <a:pt x="1" y="2573"/>
                    <a:pt x="60" y="2859"/>
                  </a:cubicBezTo>
                  <a:cubicBezTo>
                    <a:pt x="108" y="3145"/>
                    <a:pt x="299" y="3395"/>
                    <a:pt x="489" y="3597"/>
                  </a:cubicBezTo>
                  <a:cubicBezTo>
                    <a:pt x="1227" y="4383"/>
                    <a:pt x="2299" y="4752"/>
                    <a:pt x="3370" y="4847"/>
                  </a:cubicBezTo>
                  <a:cubicBezTo>
                    <a:pt x="3560" y="4862"/>
                    <a:pt x="3749" y="4869"/>
                    <a:pt x="3939" y="4869"/>
                  </a:cubicBezTo>
                  <a:cubicBezTo>
                    <a:pt x="4202" y="4869"/>
                    <a:pt x="4465" y="4856"/>
                    <a:pt x="4728" y="4835"/>
                  </a:cubicBezTo>
                  <a:cubicBezTo>
                    <a:pt x="5335" y="4788"/>
                    <a:pt x="5942" y="4692"/>
                    <a:pt x="6549" y="4597"/>
                  </a:cubicBezTo>
                  <a:cubicBezTo>
                    <a:pt x="9359" y="4157"/>
                    <a:pt x="12169" y="3704"/>
                    <a:pt x="14967" y="3264"/>
                  </a:cubicBezTo>
                  <a:cubicBezTo>
                    <a:pt x="15074" y="3246"/>
                    <a:pt x="15187" y="3231"/>
                    <a:pt x="15296" y="3231"/>
                  </a:cubicBezTo>
                  <a:cubicBezTo>
                    <a:pt x="15480" y="3231"/>
                    <a:pt x="15653" y="3272"/>
                    <a:pt x="15765" y="3407"/>
                  </a:cubicBezTo>
                  <a:cubicBezTo>
                    <a:pt x="15860" y="3538"/>
                    <a:pt x="15872" y="3704"/>
                    <a:pt x="15896" y="3859"/>
                  </a:cubicBezTo>
                  <a:cubicBezTo>
                    <a:pt x="16027" y="5562"/>
                    <a:pt x="16146" y="7276"/>
                    <a:pt x="16241" y="8979"/>
                  </a:cubicBezTo>
                  <a:lnTo>
                    <a:pt x="16313" y="9014"/>
                  </a:lnTo>
                  <a:cubicBezTo>
                    <a:pt x="16586" y="8502"/>
                    <a:pt x="16932" y="8026"/>
                    <a:pt x="17348" y="7621"/>
                  </a:cubicBezTo>
                  <a:cubicBezTo>
                    <a:pt x="17503" y="7455"/>
                    <a:pt x="17694" y="7288"/>
                    <a:pt x="17920" y="7240"/>
                  </a:cubicBezTo>
                  <a:cubicBezTo>
                    <a:pt x="17962" y="7232"/>
                    <a:pt x="18004" y="7228"/>
                    <a:pt x="18046" y="7228"/>
                  </a:cubicBezTo>
                  <a:cubicBezTo>
                    <a:pt x="18123" y="7228"/>
                    <a:pt x="18200" y="7241"/>
                    <a:pt x="18277" y="7264"/>
                  </a:cubicBezTo>
                  <a:lnTo>
                    <a:pt x="18301" y="7181"/>
                  </a:lnTo>
                  <a:cubicBezTo>
                    <a:pt x="17884" y="5121"/>
                    <a:pt x="17479" y="3061"/>
                    <a:pt x="17063" y="990"/>
                  </a:cubicBezTo>
                  <a:cubicBezTo>
                    <a:pt x="16991" y="632"/>
                    <a:pt x="16884" y="216"/>
                    <a:pt x="16551" y="61"/>
                  </a:cubicBezTo>
                  <a:cubicBezTo>
                    <a:pt x="16457" y="18"/>
                    <a:pt x="16357" y="0"/>
                    <a:pt x="16256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4231775" y="1512225"/>
              <a:ext cx="953400" cy="989825"/>
            </a:xfrm>
            <a:custGeom>
              <a:avLst/>
              <a:gdLst/>
              <a:ahLst/>
              <a:cxnLst/>
              <a:rect l="l" t="t" r="r" b="b"/>
              <a:pathLst>
                <a:path w="38136" h="39593" extrusionOk="0">
                  <a:moveTo>
                    <a:pt x="18133" y="0"/>
                  </a:moveTo>
                  <a:lnTo>
                    <a:pt x="18133" y="0"/>
                  </a:lnTo>
                  <a:cubicBezTo>
                    <a:pt x="16574" y="298"/>
                    <a:pt x="15014" y="643"/>
                    <a:pt x="13454" y="1036"/>
                  </a:cubicBezTo>
                  <a:cubicBezTo>
                    <a:pt x="11728" y="1524"/>
                    <a:pt x="10049" y="2274"/>
                    <a:pt x="8680" y="3453"/>
                  </a:cubicBezTo>
                  <a:cubicBezTo>
                    <a:pt x="7323" y="4632"/>
                    <a:pt x="6584" y="6061"/>
                    <a:pt x="6037" y="7620"/>
                  </a:cubicBezTo>
                  <a:cubicBezTo>
                    <a:pt x="5691" y="9013"/>
                    <a:pt x="5346" y="10394"/>
                    <a:pt x="5025" y="11787"/>
                  </a:cubicBezTo>
                  <a:lnTo>
                    <a:pt x="5013" y="11787"/>
                  </a:lnTo>
                  <a:lnTo>
                    <a:pt x="5001" y="11883"/>
                  </a:lnTo>
                  <a:cubicBezTo>
                    <a:pt x="4941" y="12097"/>
                    <a:pt x="4894" y="12311"/>
                    <a:pt x="4846" y="12538"/>
                  </a:cubicBezTo>
                  <a:lnTo>
                    <a:pt x="4858" y="12538"/>
                  </a:lnTo>
                  <a:lnTo>
                    <a:pt x="2941" y="21622"/>
                  </a:lnTo>
                  <a:lnTo>
                    <a:pt x="0" y="23039"/>
                  </a:lnTo>
                  <a:cubicBezTo>
                    <a:pt x="0" y="23039"/>
                    <a:pt x="381" y="24087"/>
                    <a:pt x="2608" y="26480"/>
                  </a:cubicBezTo>
                  <a:cubicBezTo>
                    <a:pt x="2608" y="26480"/>
                    <a:pt x="3108" y="27158"/>
                    <a:pt x="3513" y="28075"/>
                  </a:cubicBezTo>
                  <a:lnTo>
                    <a:pt x="10216" y="23801"/>
                  </a:lnTo>
                  <a:cubicBezTo>
                    <a:pt x="10216" y="23801"/>
                    <a:pt x="10728" y="31516"/>
                    <a:pt x="10418" y="37624"/>
                  </a:cubicBezTo>
                  <a:cubicBezTo>
                    <a:pt x="10418" y="37624"/>
                    <a:pt x="15476" y="39593"/>
                    <a:pt x="22762" y="39593"/>
                  </a:cubicBezTo>
                  <a:cubicBezTo>
                    <a:pt x="26463" y="39593"/>
                    <a:pt x="30739" y="39085"/>
                    <a:pt x="35219" y="37553"/>
                  </a:cubicBezTo>
                  <a:lnTo>
                    <a:pt x="34088" y="18431"/>
                  </a:lnTo>
                  <a:lnTo>
                    <a:pt x="36409" y="12538"/>
                  </a:lnTo>
                  <a:cubicBezTo>
                    <a:pt x="36564" y="12133"/>
                    <a:pt x="36719" y="11728"/>
                    <a:pt x="36874" y="11335"/>
                  </a:cubicBezTo>
                  <a:cubicBezTo>
                    <a:pt x="36874" y="11335"/>
                    <a:pt x="36874" y="11323"/>
                    <a:pt x="36886" y="11323"/>
                  </a:cubicBezTo>
                  <a:cubicBezTo>
                    <a:pt x="37005" y="11002"/>
                    <a:pt x="37136" y="10668"/>
                    <a:pt x="37267" y="10347"/>
                  </a:cubicBezTo>
                  <a:cubicBezTo>
                    <a:pt x="37374" y="10073"/>
                    <a:pt x="37481" y="9799"/>
                    <a:pt x="37576" y="9537"/>
                  </a:cubicBezTo>
                  <a:cubicBezTo>
                    <a:pt x="37576" y="9525"/>
                    <a:pt x="37588" y="9525"/>
                    <a:pt x="37588" y="9525"/>
                  </a:cubicBezTo>
                  <a:cubicBezTo>
                    <a:pt x="38136" y="7108"/>
                    <a:pt x="37422" y="4346"/>
                    <a:pt x="35755" y="2536"/>
                  </a:cubicBezTo>
                  <a:cubicBezTo>
                    <a:pt x="35421" y="2167"/>
                    <a:pt x="34695" y="1679"/>
                    <a:pt x="34088" y="1453"/>
                  </a:cubicBezTo>
                  <a:cubicBezTo>
                    <a:pt x="31790" y="917"/>
                    <a:pt x="29456" y="512"/>
                    <a:pt x="27111" y="250"/>
                  </a:cubicBezTo>
                  <a:lnTo>
                    <a:pt x="27111" y="250"/>
                  </a:lnTo>
                  <a:cubicBezTo>
                    <a:pt x="27206" y="584"/>
                    <a:pt x="27301" y="917"/>
                    <a:pt x="27385" y="1250"/>
                  </a:cubicBezTo>
                  <a:lnTo>
                    <a:pt x="27408" y="1274"/>
                  </a:lnTo>
                  <a:cubicBezTo>
                    <a:pt x="25622" y="2846"/>
                    <a:pt x="23753" y="4334"/>
                    <a:pt x="21801" y="5703"/>
                  </a:cubicBezTo>
                  <a:cubicBezTo>
                    <a:pt x="21431" y="5477"/>
                    <a:pt x="21134" y="5120"/>
                    <a:pt x="20836" y="4775"/>
                  </a:cubicBezTo>
                  <a:cubicBezTo>
                    <a:pt x="20134" y="3941"/>
                    <a:pt x="19431" y="3108"/>
                    <a:pt x="18729" y="2263"/>
                  </a:cubicBezTo>
                  <a:cubicBezTo>
                    <a:pt x="18467" y="1965"/>
                    <a:pt x="18217" y="1655"/>
                    <a:pt x="17955" y="1358"/>
                  </a:cubicBezTo>
                  <a:cubicBezTo>
                    <a:pt x="18014" y="905"/>
                    <a:pt x="18074" y="453"/>
                    <a:pt x="18133" y="0"/>
                  </a:cubicBezTo>
                  <a:close/>
                </a:path>
              </a:pathLst>
            </a:custGeom>
            <a:solidFill>
              <a:srgbClr val="40B4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4487150" y="2449825"/>
              <a:ext cx="889725" cy="1782400"/>
            </a:xfrm>
            <a:custGeom>
              <a:avLst/>
              <a:gdLst/>
              <a:ahLst/>
              <a:cxnLst/>
              <a:rect l="l" t="t" r="r" b="b"/>
              <a:pathLst>
                <a:path w="35589" h="71296" extrusionOk="0">
                  <a:moveTo>
                    <a:pt x="215" y="1"/>
                  </a:moveTo>
                  <a:cubicBezTo>
                    <a:pt x="203" y="144"/>
                    <a:pt x="203" y="287"/>
                    <a:pt x="191" y="430"/>
                  </a:cubicBezTo>
                  <a:lnTo>
                    <a:pt x="167" y="6645"/>
                  </a:lnTo>
                  <a:lnTo>
                    <a:pt x="1" y="71295"/>
                  </a:lnTo>
                  <a:lnTo>
                    <a:pt x="9526" y="71295"/>
                  </a:lnTo>
                  <a:lnTo>
                    <a:pt x="10585" y="23194"/>
                  </a:lnTo>
                  <a:lnTo>
                    <a:pt x="11657" y="33136"/>
                  </a:lnTo>
                  <a:lnTo>
                    <a:pt x="25206" y="68736"/>
                  </a:lnTo>
                  <a:lnTo>
                    <a:pt x="27671" y="68093"/>
                  </a:lnTo>
                  <a:lnTo>
                    <a:pt x="34731" y="66259"/>
                  </a:lnTo>
                  <a:lnTo>
                    <a:pt x="35589" y="66033"/>
                  </a:lnTo>
                  <a:lnTo>
                    <a:pt x="23873" y="30433"/>
                  </a:lnTo>
                  <a:lnTo>
                    <a:pt x="25206" y="13"/>
                  </a:lnTo>
                  <a:lnTo>
                    <a:pt x="25206" y="13"/>
                  </a:lnTo>
                  <a:cubicBezTo>
                    <a:pt x="25135" y="25"/>
                    <a:pt x="25075" y="49"/>
                    <a:pt x="25004" y="60"/>
                  </a:cubicBezTo>
                  <a:cubicBezTo>
                    <a:pt x="21020" y="1241"/>
                    <a:pt x="16867" y="1830"/>
                    <a:pt x="12714" y="1830"/>
                  </a:cubicBezTo>
                  <a:cubicBezTo>
                    <a:pt x="8488" y="1830"/>
                    <a:pt x="4262" y="1220"/>
                    <a:pt x="215" y="1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4037100" y="1853125"/>
              <a:ext cx="323875" cy="134775"/>
            </a:xfrm>
            <a:custGeom>
              <a:avLst/>
              <a:gdLst/>
              <a:ahLst/>
              <a:cxnLst/>
              <a:rect l="l" t="t" r="r" b="b"/>
              <a:pathLst>
                <a:path w="12955" h="5391" extrusionOk="0">
                  <a:moveTo>
                    <a:pt x="9798" y="1"/>
                  </a:moveTo>
                  <a:cubicBezTo>
                    <a:pt x="9640" y="1"/>
                    <a:pt x="9485" y="32"/>
                    <a:pt x="9335" y="56"/>
                  </a:cubicBezTo>
                  <a:cubicBezTo>
                    <a:pt x="6227" y="711"/>
                    <a:pt x="3108" y="1354"/>
                    <a:pt x="0" y="1997"/>
                  </a:cubicBezTo>
                  <a:lnTo>
                    <a:pt x="0" y="2021"/>
                  </a:lnTo>
                  <a:cubicBezTo>
                    <a:pt x="477" y="3164"/>
                    <a:pt x="1548" y="3997"/>
                    <a:pt x="2715" y="4367"/>
                  </a:cubicBezTo>
                  <a:cubicBezTo>
                    <a:pt x="3345" y="4570"/>
                    <a:pt x="4003" y="4655"/>
                    <a:pt x="4664" y="4655"/>
                  </a:cubicBezTo>
                  <a:cubicBezTo>
                    <a:pt x="5239" y="4655"/>
                    <a:pt x="5817" y="4591"/>
                    <a:pt x="6382" y="4486"/>
                  </a:cubicBezTo>
                  <a:cubicBezTo>
                    <a:pt x="7466" y="4283"/>
                    <a:pt x="8549" y="3914"/>
                    <a:pt x="9490" y="3331"/>
                  </a:cubicBezTo>
                  <a:lnTo>
                    <a:pt x="9502" y="3366"/>
                  </a:lnTo>
                  <a:cubicBezTo>
                    <a:pt x="10121" y="3962"/>
                    <a:pt x="10740" y="4557"/>
                    <a:pt x="11347" y="5152"/>
                  </a:cubicBezTo>
                  <a:cubicBezTo>
                    <a:pt x="11430" y="5236"/>
                    <a:pt x="11514" y="5319"/>
                    <a:pt x="11597" y="5390"/>
                  </a:cubicBezTo>
                  <a:cubicBezTo>
                    <a:pt x="12062" y="4200"/>
                    <a:pt x="12514" y="3009"/>
                    <a:pt x="12954" y="1807"/>
                  </a:cubicBezTo>
                  <a:lnTo>
                    <a:pt x="12800" y="1747"/>
                  </a:lnTo>
                  <a:cubicBezTo>
                    <a:pt x="12597" y="1616"/>
                    <a:pt x="12383" y="1485"/>
                    <a:pt x="12181" y="1342"/>
                  </a:cubicBezTo>
                  <a:cubicBezTo>
                    <a:pt x="11645" y="997"/>
                    <a:pt x="11109" y="640"/>
                    <a:pt x="10561" y="295"/>
                  </a:cubicBezTo>
                  <a:cubicBezTo>
                    <a:pt x="10383" y="176"/>
                    <a:pt x="10204" y="56"/>
                    <a:pt x="10002" y="21"/>
                  </a:cubicBezTo>
                  <a:cubicBezTo>
                    <a:pt x="9934" y="6"/>
                    <a:pt x="9866" y="1"/>
                    <a:pt x="979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7" name="Google Shape;637;p45"/>
          <p:cNvSpPr txBox="1">
            <a:spLocks noGrp="1"/>
          </p:cNvSpPr>
          <p:nvPr>
            <p:ph type="subTitle" idx="5"/>
          </p:nvPr>
        </p:nvSpPr>
        <p:spPr>
          <a:xfrm>
            <a:off x="5291850" y="2078550"/>
            <a:ext cx="2958900" cy="1151100"/>
          </a:xfrm>
          <a:prstGeom prst="rect">
            <a:avLst/>
          </a:prstGeom>
        </p:spPr>
        <p:txBody>
          <a:bodyPr spcFirstLastPara="1" wrap="square" lIns="198000" tIns="91425" rIns="198000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Tener una vida sustentable considerando el medio ambiente.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Incorporar el reciclaje en el día a día en su casa.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Prosperar en el trabajo.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Viajar por el mundo.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8" name="Google Shape;638;p45"/>
          <p:cNvSpPr txBox="1">
            <a:spLocks noGrp="1"/>
          </p:cNvSpPr>
          <p:nvPr>
            <p:ph type="title" idx="6"/>
          </p:nvPr>
        </p:nvSpPr>
        <p:spPr>
          <a:xfrm>
            <a:off x="5873063" y="4408150"/>
            <a:ext cx="19848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Metas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9" name="Google Shape;639;p45"/>
          <p:cNvSpPr/>
          <p:nvPr/>
        </p:nvSpPr>
        <p:spPr>
          <a:xfrm>
            <a:off x="6685199" y="1629075"/>
            <a:ext cx="600456" cy="572693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640" name="Google Shape;640;p45"/>
          <p:cNvGrpSpPr/>
          <p:nvPr/>
        </p:nvGrpSpPr>
        <p:grpSpPr>
          <a:xfrm>
            <a:off x="1604248" y="1585937"/>
            <a:ext cx="600451" cy="492608"/>
            <a:chOff x="4880567" y="1535870"/>
            <a:chExt cx="356245" cy="317607"/>
          </a:xfrm>
        </p:grpSpPr>
        <p:sp>
          <p:nvSpPr>
            <p:cNvPr id="641" name="Google Shape;641;p45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45"/>
          <p:cNvGrpSpPr/>
          <p:nvPr/>
        </p:nvGrpSpPr>
        <p:grpSpPr>
          <a:xfrm>
            <a:off x="4144849" y="1585947"/>
            <a:ext cx="492688" cy="492600"/>
            <a:chOff x="2665165" y="3360146"/>
            <a:chExt cx="281794" cy="349684"/>
          </a:xfrm>
        </p:grpSpPr>
        <p:sp>
          <p:nvSpPr>
            <p:cNvPr id="647" name="Google Shape;647;p45"/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6"/>
          <p:cNvSpPr txBox="1">
            <a:spLocks noGrp="1"/>
          </p:cNvSpPr>
          <p:nvPr>
            <p:ph type="title"/>
          </p:nvPr>
        </p:nvSpPr>
        <p:spPr>
          <a:xfrm>
            <a:off x="249075" y="22344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highlight>
                  <a:schemeClr val="accent5"/>
                </a:highlight>
              </a:rPr>
              <a:t>ENTREVISTAS</a:t>
            </a:r>
            <a:endParaRPr>
              <a:solidFill>
                <a:schemeClr val="lt1"/>
              </a:solidFill>
              <a:highlight>
                <a:schemeClr val="accent5"/>
              </a:highlight>
            </a:endParaRPr>
          </a:p>
        </p:txBody>
      </p:sp>
      <p:sp>
        <p:nvSpPr>
          <p:cNvPr id="657" name="Google Shape;657;p46"/>
          <p:cNvSpPr txBox="1">
            <a:spLocks noGrp="1"/>
          </p:cNvSpPr>
          <p:nvPr>
            <p:ph type="subTitle" idx="1"/>
          </p:nvPr>
        </p:nvSpPr>
        <p:spPr>
          <a:xfrm>
            <a:off x="58300" y="953400"/>
            <a:ext cx="2607300" cy="3236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MOTIVACIONES</a:t>
            </a:r>
            <a:r>
              <a:rPr lang="es"/>
              <a:t/>
            </a:r>
            <a:br>
              <a:rPr lang="es"/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la calidad de la tierra de las plantas con el compost.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Ética respecto al cuidado del medioambiente.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Ahorrar al usar plásticos retornables.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Mejorar el consumo propio para disminuir la cantidad de basura generada en su casa.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culpa de estar lastimando el espacio donde vivimos y el hogar de todos, incluyendo humanos, flora y fauna.</a:t>
            </a:r>
            <a:endParaRPr sz="1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46"/>
          <p:cNvSpPr txBox="1">
            <a:spLocks noGrp="1"/>
          </p:cNvSpPr>
          <p:nvPr>
            <p:ph type="subTitle" idx="2"/>
          </p:nvPr>
        </p:nvSpPr>
        <p:spPr>
          <a:xfrm>
            <a:off x="4460850" y="-134575"/>
            <a:ext cx="4337400" cy="254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SOLUCIONES ACTUALES</a:t>
            </a:r>
            <a:r>
              <a:rPr lang="es"/>
              <a:t/>
            </a:r>
            <a:br>
              <a:rPr lang="es"/>
            </a:b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 una educación integral y concientización desde niños para aprender los beneficios del reciclaje y su importancia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Compostaje y eco botellas en casa.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Llevar basura a los puntos verdes.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mejor desarrollo de la producción para que la mayoría de los productos puedan ser reciclables</a:t>
            </a:r>
            <a:endParaRPr/>
          </a:p>
        </p:txBody>
      </p:sp>
      <p:sp>
        <p:nvSpPr>
          <p:cNvPr id="659" name="Google Shape;659;p46"/>
          <p:cNvSpPr txBox="1">
            <a:spLocks noGrp="1"/>
          </p:cNvSpPr>
          <p:nvPr>
            <p:ph type="subTitle" idx="4"/>
          </p:nvPr>
        </p:nvSpPr>
        <p:spPr>
          <a:xfrm>
            <a:off x="3213500" y="2786975"/>
            <a:ext cx="5265000" cy="22479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DILEMAS</a:t>
            </a:r>
            <a:endParaRPr b="1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edificio donde vive no recicla la basura.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hay muchos lugares para llevar los elementos reciclables.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Nadie controla las ordenanzas frente al reciclaje.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Desconocimiento de cómo tratar los desechos.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difícil para él que sí quiere reciclar, reutilizar, rechazar, etc, combatir y convivir con el que no tiene esas mismas ganas</a:t>
            </a:r>
            <a:endParaRPr/>
          </a:p>
        </p:txBody>
      </p:sp>
      <p:grpSp>
        <p:nvGrpSpPr>
          <p:cNvPr id="660" name="Google Shape;660;p46"/>
          <p:cNvGrpSpPr/>
          <p:nvPr/>
        </p:nvGrpSpPr>
        <p:grpSpPr>
          <a:xfrm flipH="1">
            <a:off x="2609189" y="2786981"/>
            <a:ext cx="446222" cy="77476"/>
            <a:chOff x="6146875" y="1767300"/>
            <a:chExt cx="331025" cy="57475"/>
          </a:xfrm>
        </p:grpSpPr>
        <p:sp>
          <p:nvSpPr>
            <p:cNvPr id="661" name="Google Shape;661;p4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6"/>
          <p:cNvGrpSpPr/>
          <p:nvPr/>
        </p:nvGrpSpPr>
        <p:grpSpPr>
          <a:xfrm flipH="1">
            <a:off x="7511664" y="2786981"/>
            <a:ext cx="446222" cy="77476"/>
            <a:chOff x="6146875" y="1767300"/>
            <a:chExt cx="331025" cy="57475"/>
          </a:xfrm>
        </p:grpSpPr>
        <p:sp>
          <p:nvSpPr>
            <p:cNvPr id="665" name="Google Shape;665;p4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6"/>
          <p:cNvGrpSpPr/>
          <p:nvPr/>
        </p:nvGrpSpPr>
        <p:grpSpPr>
          <a:xfrm flipH="1">
            <a:off x="5146389" y="2786981"/>
            <a:ext cx="446222" cy="77476"/>
            <a:chOff x="6146875" y="1767300"/>
            <a:chExt cx="331025" cy="57475"/>
          </a:xfrm>
        </p:grpSpPr>
        <p:sp>
          <p:nvSpPr>
            <p:cNvPr id="669" name="Google Shape;669;p46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6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6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DOLOR </a:t>
            </a:r>
            <a:endParaRPr/>
          </a:p>
        </p:txBody>
      </p:sp>
      <p:cxnSp>
        <p:nvCxnSpPr>
          <p:cNvPr id="677" name="Google Shape;677;p47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47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679" name="Google Shape;679;p47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4228188" y="1425744"/>
            <a:ext cx="677070" cy="1145936"/>
            <a:chOff x="3365973" y="803668"/>
            <a:chExt cx="1361492" cy="2094182"/>
          </a:xfrm>
        </p:grpSpPr>
        <p:sp>
          <p:nvSpPr>
            <p:cNvPr id="682" name="Google Shape;682;p47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053B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2672413" y="1687995"/>
            <a:ext cx="574550" cy="883745"/>
            <a:chOff x="3365973" y="803668"/>
            <a:chExt cx="1361492" cy="2094182"/>
          </a:xfrm>
        </p:grpSpPr>
        <p:sp>
          <p:nvSpPr>
            <p:cNvPr id="685" name="Google Shape;685;p47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47"/>
          <p:cNvGrpSpPr/>
          <p:nvPr/>
        </p:nvGrpSpPr>
        <p:grpSpPr>
          <a:xfrm>
            <a:off x="5886513" y="1687995"/>
            <a:ext cx="574550" cy="883745"/>
            <a:chOff x="3365973" y="803668"/>
            <a:chExt cx="1361492" cy="2094182"/>
          </a:xfrm>
        </p:grpSpPr>
        <p:sp>
          <p:nvSpPr>
            <p:cNvPr id="688" name="Google Shape;688;p47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FB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47"/>
          <p:cNvGrpSpPr/>
          <p:nvPr/>
        </p:nvGrpSpPr>
        <p:grpSpPr>
          <a:xfrm>
            <a:off x="7493563" y="1687995"/>
            <a:ext cx="574550" cy="883745"/>
            <a:chOff x="3365973" y="803668"/>
            <a:chExt cx="1361492" cy="2094182"/>
          </a:xfrm>
        </p:grpSpPr>
        <p:sp>
          <p:nvSpPr>
            <p:cNvPr id="691" name="Google Shape;691;p47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59D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7"/>
          <p:cNvSpPr txBox="1"/>
          <p:nvPr/>
        </p:nvSpPr>
        <p:spPr>
          <a:xfrm>
            <a:off x="5937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4" name="Google Shape;694;p47"/>
          <p:cNvSpPr txBox="1"/>
          <p:nvPr/>
        </p:nvSpPr>
        <p:spPr>
          <a:xfrm>
            <a:off x="534925" y="3051556"/>
            <a:ext cx="15177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No saber qué productos son reciclables y cuáles reutilizables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47"/>
          <p:cNvSpPr txBox="1"/>
          <p:nvPr/>
        </p:nvSpPr>
        <p:spPr>
          <a:xfrm>
            <a:off x="2175200" y="2430131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6" name="Google Shape;696;p47"/>
          <p:cNvSpPr txBox="1"/>
          <p:nvPr/>
        </p:nvSpPr>
        <p:spPr>
          <a:xfrm>
            <a:off x="2171400" y="3092800"/>
            <a:ext cx="15177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Considera que para reciclar se necesitan pasos adicionales respecto al desecho en general de basuras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38078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8" name="Google Shape;698;p47"/>
          <p:cNvSpPr txBox="1"/>
          <p:nvPr/>
        </p:nvSpPr>
        <p:spPr>
          <a:xfrm>
            <a:off x="3807875" y="3051425"/>
            <a:ext cx="1517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Percepción de que el proceso es irrelevante ya que todos los desechos terminan en un mismo contenedor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541492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5364875" y="3134050"/>
            <a:ext cx="16572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Desconocimiento del destino final de la basura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6932625" y="3051425"/>
            <a:ext cx="20715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Se incita a reciclar, pero no dan la información completa, ya sea cómo realizarlo, cuando y donde.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02" name="Google Shape;702;p47"/>
          <p:cNvGrpSpPr/>
          <p:nvPr/>
        </p:nvGrpSpPr>
        <p:grpSpPr>
          <a:xfrm flipH="1">
            <a:off x="1220310" y="2821261"/>
            <a:ext cx="264654" cy="45951"/>
            <a:chOff x="6146875" y="1767300"/>
            <a:chExt cx="331025" cy="57475"/>
          </a:xfrm>
        </p:grpSpPr>
        <p:sp>
          <p:nvSpPr>
            <p:cNvPr id="703" name="Google Shape;703;p47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7"/>
          <p:cNvGrpSpPr/>
          <p:nvPr/>
        </p:nvGrpSpPr>
        <p:grpSpPr>
          <a:xfrm flipH="1">
            <a:off x="2827360" y="2885186"/>
            <a:ext cx="264654" cy="45951"/>
            <a:chOff x="6146875" y="1767300"/>
            <a:chExt cx="331025" cy="57475"/>
          </a:xfrm>
        </p:grpSpPr>
        <p:sp>
          <p:nvSpPr>
            <p:cNvPr id="707" name="Google Shape;707;p47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47"/>
          <p:cNvGrpSpPr/>
          <p:nvPr/>
        </p:nvGrpSpPr>
        <p:grpSpPr>
          <a:xfrm flipH="1">
            <a:off x="4439673" y="2885186"/>
            <a:ext cx="264654" cy="45951"/>
            <a:chOff x="6146875" y="1767300"/>
            <a:chExt cx="331025" cy="57475"/>
          </a:xfrm>
        </p:grpSpPr>
        <p:sp>
          <p:nvSpPr>
            <p:cNvPr id="711" name="Google Shape;711;p47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7"/>
          <p:cNvGrpSpPr/>
          <p:nvPr/>
        </p:nvGrpSpPr>
        <p:grpSpPr>
          <a:xfrm flipH="1">
            <a:off x="6130798" y="2931161"/>
            <a:ext cx="264654" cy="45951"/>
            <a:chOff x="6146875" y="1767300"/>
            <a:chExt cx="331025" cy="57475"/>
          </a:xfrm>
        </p:grpSpPr>
        <p:sp>
          <p:nvSpPr>
            <p:cNvPr id="715" name="Google Shape;715;p47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7"/>
          <p:cNvGrpSpPr/>
          <p:nvPr/>
        </p:nvGrpSpPr>
        <p:grpSpPr>
          <a:xfrm flipH="1">
            <a:off x="7648498" y="2931161"/>
            <a:ext cx="264654" cy="45951"/>
            <a:chOff x="6146875" y="1767300"/>
            <a:chExt cx="331025" cy="57475"/>
          </a:xfrm>
        </p:grpSpPr>
        <p:sp>
          <p:nvSpPr>
            <p:cNvPr id="719" name="Google Shape;719;p47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7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7"/>
          <p:cNvGrpSpPr/>
          <p:nvPr/>
        </p:nvGrpSpPr>
        <p:grpSpPr>
          <a:xfrm>
            <a:off x="1162461" y="1795901"/>
            <a:ext cx="357720" cy="355148"/>
            <a:chOff x="1952836" y="3680964"/>
            <a:chExt cx="357720" cy="355148"/>
          </a:xfrm>
        </p:grpSpPr>
        <p:sp>
          <p:nvSpPr>
            <p:cNvPr id="723" name="Google Shape;723;p47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7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7"/>
          <p:cNvGrpSpPr/>
          <p:nvPr/>
        </p:nvGrpSpPr>
        <p:grpSpPr>
          <a:xfrm>
            <a:off x="2775161" y="1788651"/>
            <a:ext cx="357720" cy="355148"/>
            <a:chOff x="1952836" y="3680964"/>
            <a:chExt cx="357720" cy="355148"/>
          </a:xfrm>
        </p:grpSpPr>
        <p:sp>
          <p:nvSpPr>
            <p:cNvPr id="729" name="Google Shape;729;p47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47"/>
          <p:cNvGrpSpPr/>
          <p:nvPr/>
        </p:nvGrpSpPr>
        <p:grpSpPr>
          <a:xfrm>
            <a:off x="4387886" y="1593226"/>
            <a:ext cx="357720" cy="355148"/>
            <a:chOff x="1952836" y="3680964"/>
            <a:chExt cx="357720" cy="355148"/>
          </a:xfrm>
        </p:grpSpPr>
        <p:sp>
          <p:nvSpPr>
            <p:cNvPr id="735" name="Google Shape;735;p47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7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7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7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47"/>
          <p:cNvGrpSpPr/>
          <p:nvPr/>
        </p:nvGrpSpPr>
        <p:grpSpPr>
          <a:xfrm>
            <a:off x="5994922" y="1788656"/>
            <a:ext cx="357720" cy="355148"/>
            <a:chOff x="1952836" y="3680964"/>
            <a:chExt cx="357720" cy="355148"/>
          </a:xfrm>
        </p:grpSpPr>
        <p:sp>
          <p:nvSpPr>
            <p:cNvPr id="741" name="Google Shape;741;p47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7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7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47"/>
          <p:cNvGrpSpPr/>
          <p:nvPr/>
        </p:nvGrpSpPr>
        <p:grpSpPr>
          <a:xfrm>
            <a:off x="7601973" y="1788651"/>
            <a:ext cx="357720" cy="355148"/>
            <a:chOff x="1952836" y="3680964"/>
            <a:chExt cx="357720" cy="355148"/>
          </a:xfrm>
        </p:grpSpPr>
        <p:sp>
          <p:nvSpPr>
            <p:cNvPr id="747" name="Google Shape;747;p47"/>
            <p:cNvSpPr/>
            <p:nvPr/>
          </p:nvSpPr>
          <p:spPr>
            <a:xfrm>
              <a:off x="2054166" y="3814144"/>
              <a:ext cx="38233" cy="49188"/>
            </a:xfrm>
            <a:custGeom>
              <a:avLst/>
              <a:gdLst/>
              <a:ahLst/>
              <a:cxnLst/>
              <a:rect l="l" t="t" r="r" b="b"/>
              <a:pathLst>
                <a:path w="1204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203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7"/>
            <p:cNvSpPr/>
            <p:nvPr/>
          </p:nvSpPr>
          <p:spPr>
            <a:xfrm>
              <a:off x="2170992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75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75" y="1548"/>
                    <a:pt x="596" y="1548"/>
                  </a:cubicBezTo>
                  <a:cubicBezTo>
                    <a:pt x="929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20" y="524"/>
                    <a:pt x="1037" y="524"/>
                  </a:cubicBezTo>
                  <a:cubicBezTo>
                    <a:pt x="941" y="524"/>
                    <a:pt x="870" y="596"/>
                    <a:pt x="870" y="691"/>
                  </a:cubicBezTo>
                  <a:lnTo>
                    <a:pt x="870" y="953"/>
                  </a:lnTo>
                  <a:cubicBezTo>
                    <a:pt x="870" y="1108"/>
                    <a:pt x="751" y="1227"/>
                    <a:pt x="596" y="1227"/>
                  </a:cubicBezTo>
                  <a:cubicBezTo>
                    <a:pt x="453" y="1227"/>
                    <a:pt x="334" y="1108"/>
                    <a:pt x="334" y="953"/>
                  </a:cubicBezTo>
                  <a:lnTo>
                    <a:pt x="334" y="596"/>
                  </a:lnTo>
                  <a:cubicBezTo>
                    <a:pt x="334" y="453"/>
                    <a:pt x="453" y="334"/>
                    <a:pt x="596" y="334"/>
                  </a:cubicBezTo>
                  <a:cubicBezTo>
                    <a:pt x="691" y="334"/>
                    <a:pt x="763" y="262"/>
                    <a:pt x="763" y="167"/>
                  </a:cubicBezTo>
                  <a:cubicBezTo>
                    <a:pt x="763" y="84"/>
                    <a:pt x="691" y="0"/>
                    <a:pt x="596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2070043" y="3908647"/>
              <a:ext cx="122924" cy="33311"/>
            </a:xfrm>
            <a:custGeom>
              <a:avLst/>
              <a:gdLst/>
              <a:ahLst/>
              <a:cxnLst/>
              <a:rect l="l" t="t" r="r" b="b"/>
              <a:pathLst>
                <a:path w="3871" h="1049" extrusionOk="0">
                  <a:moveTo>
                    <a:pt x="1930" y="1"/>
                  </a:moveTo>
                  <a:cubicBezTo>
                    <a:pt x="1191" y="1"/>
                    <a:pt x="489" y="287"/>
                    <a:pt x="60" y="763"/>
                  </a:cubicBezTo>
                  <a:cubicBezTo>
                    <a:pt x="1" y="822"/>
                    <a:pt x="1" y="930"/>
                    <a:pt x="72" y="1001"/>
                  </a:cubicBezTo>
                  <a:cubicBezTo>
                    <a:pt x="101" y="1029"/>
                    <a:pt x="140" y="1044"/>
                    <a:pt x="181" y="1044"/>
                  </a:cubicBezTo>
                  <a:cubicBezTo>
                    <a:pt x="226" y="1044"/>
                    <a:pt x="273" y="1026"/>
                    <a:pt x="310" y="989"/>
                  </a:cubicBezTo>
                  <a:cubicBezTo>
                    <a:pt x="679" y="584"/>
                    <a:pt x="1299" y="334"/>
                    <a:pt x="1953" y="334"/>
                  </a:cubicBezTo>
                  <a:cubicBezTo>
                    <a:pt x="2596" y="334"/>
                    <a:pt x="3215" y="572"/>
                    <a:pt x="3585" y="989"/>
                  </a:cubicBezTo>
                  <a:cubicBezTo>
                    <a:pt x="3620" y="1013"/>
                    <a:pt x="3656" y="1049"/>
                    <a:pt x="3704" y="1049"/>
                  </a:cubicBezTo>
                  <a:cubicBezTo>
                    <a:pt x="3751" y="1049"/>
                    <a:pt x="3775" y="1037"/>
                    <a:pt x="3811" y="1001"/>
                  </a:cubicBezTo>
                  <a:cubicBezTo>
                    <a:pt x="3870" y="930"/>
                    <a:pt x="3870" y="822"/>
                    <a:pt x="3811" y="763"/>
                  </a:cubicBezTo>
                  <a:cubicBezTo>
                    <a:pt x="3382" y="287"/>
                    <a:pt x="2680" y="1"/>
                    <a:pt x="193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1952836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4" y="0"/>
                  </a:moveTo>
                  <a:cubicBezTo>
                    <a:pt x="5591" y="0"/>
                    <a:pt x="5528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8" y="2646"/>
                    <a:pt x="84" y="3992"/>
                    <a:pt x="48" y="5421"/>
                  </a:cubicBezTo>
                  <a:cubicBezTo>
                    <a:pt x="1" y="6849"/>
                    <a:pt x="489" y="8219"/>
                    <a:pt x="1430" y="9278"/>
                  </a:cubicBezTo>
                  <a:cubicBezTo>
                    <a:pt x="1453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42" y="325"/>
                  </a:cubicBezTo>
                  <a:cubicBezTo>
                    <a:pt x="5489" y="323"/>
                    <a:pt x="5536" y="323"/>
                    <a:pt x="5583" y="323"/>
                  </a:cubicBezTo>
                  <a:cubicBezTo>
                    <a:pt x="6878" y="323"/>
                    <a:pt x="8120" y="796"/>
                    <a:pt x="9073" y="1634"/>
                  </a:cubicBezTo>
                  <a:cubicBezTo>
                    <a:pt x="9113" y="1663"/>
                    <a:pt x="9156" y="1678"/>
                    <a:pt x="9196" y="1678"/>
                  </a:cubicBezTo>
                  <a:cubicBezTo>
                    <a:pt x="9239" y="1678"/>
                    <a:pt x="9280" y="1660"/>
                    <a:pt x="9312" y="1623"/>
                  </a:cubicBezTo>
                  <a:cubicBezTo>
                    <a:pt x="9395" y="1551"/>
                    <a:pt x="9395" y="1444"/>
                    <a:pt x="9312" y="1384"/>
                  </a:cubicBezTo>
                  <a:cubicBezTo>
                    <a:pt x="8288" y="486"/>
                    <a:pt x="6992" y="0"/>
                    <a:pt x="5654" y="0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2012217" y="3739075"/>
              <a:ext cx="298338" cy="297036"/>
            </a:xfrm>
            <a:custGeom>
              <a:avLst/>
              <a:gdLst/>
              <a:ahLst/>
              <a:cxnLst/>
              <a:rect l="l" t="t" r="r" b="b"/>
              <a:pathLst>
                <a:path w="9395" h="9354" extrusionOk="0">
                  <a:moveTo>
                    <a:pt x="7840" y="1"/>
                  </a:moveTo>
                  <a:cubicBezTo>
                    <a:pt x="7800" y="1"/>
                    <a:pt x="7760" y="15"/>
                    <a:pt x="7727" y="43"/>
                  </a:cubicBezTo>
                  <a:cubicBezTo>
                    <a:pt x="7656" y="102"/>
                    <a:pt x="7656" y="209"/>
                    <a:pt x="7715" y="281"/>
                  </a:cubicBezTo>
                  <a:cubicBezTo>
                    <a:pt x="8585" y="1281"/>
                    <a:pt x="9073" y="2579"/>
                    <a:pt x="9025" y="3912"/>
                  </a:cubicBezTo>
                  <a:cubicBezTo>
                    <a:pt x="8977" y="5257"/>
                    <a:pt x="8442" y="6520"/>
                    <a:pt x="7489" y="7472"/>
                  </a:cubicBezTo>
                  <a:cubicBezTo>
                    <a:pt x="6537" y="8425"/>
                    <a:pt x="5275" y="8972"/>
                    <a:pt x="3929" y="9008"/>
                  </a:cubicBezTo>
                  <a:cubicBezTo>
                    <a:pt x="3881" y="9009"/>
                    <a:pt x="3834" y="9010"/>
                    <a:pt x="3786" y="9010"/>
                  </a:cubicBezTo>
                  <a:cubicBezTo>
                    <a:pt x="2503" y="9010"/>
                    <a:pt x="1262" y="8548"/>
                    <a:pt x="298" y="7698"/>
                  </a:cubicBezTo>
                  <a:cubicBezTo>
                    <a:pt x="264" y="7670"/>
                    <a:pt x="221" y="7655"/>
                    <a:pt x="180" y="7655"/>
                  </a:cubicBezTo>
                  <a:cubicBezTo>
                    <a:pt x="135" y="7655"/>
                    <a:pt x="91" y="7673"/>
                    <a:pt x="60" y="7710"/>
                  </a:cubicBezTo>
                  <a:cubicBezTo>
                    <a:pt x="0" y="7782"/>
                    <a:pt x="0" y="7889"/>
                    <a:pt x="83" y="7948"/>
                  </a:cubicBezTo>
                  <a:cubicBezTo>
                    <a:pt x="1107" y="8853"/>
                    <a:pt x="2405" y="9353"/>
                    <a:pt x="3774" y="9353"/>
                  </a:cubicBezTo>
                  <a:lnTo>
                    <a:pt x="3929" y="9353"/>
                  </a:lnTo>
                  <a:cubicBezTo>
                    <a:pt x="5358" y="9306"/>
                    <a:pt x="6703" y="8722"/>
                    <a:pt x="7715" y="7710"/>
                  </a:cubicBezTo>
                  <a:cubicBezTo>
                    <a:pt x="8727" y="6698"/>
                    <a:pt x="9311" y="5365"/>
                    <a:pt x="9347" y="3936"/>
                  </a:cubicBezTo>
                  <a:cubicBezTo>
                    <a:pt x="9394" y="2507"/>
                    <a:pt x="8906" y="1126"/>
                    <a:pt x="7965" y="66"/>
                  </a:cubicBezTo>
                  <a:cubicBezTo>
                    <a:pt x="7933" y="21"/>
                    <a:pt x="7887" y="1"/>
                    <a:pt x="7840" y="1"/>
                  </a:cubicBezTo>
                  <a:close/>
                </a:path>
              </a:pathLst>
            </a:custGeom>
            <a:solidFill>
              <a:srgbClr val="657E93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8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PUNTOS DE FELICIDAD</a:t>
            </a:r>
            <a:endParaRPr/>
          </a:p>
        </p:txBody>
      </p:sp>
      <p:cxnSp>
        <p:nvCxnSpPr>
          <p:cNvPr id="757" name="Google Shape;757;p48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8" name="Google Shape;758;p48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759" name="Google Shape;759;p48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8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48"/>
          <p:cNvGrpSpPr/>
          <p:nvPr/>
        </p:nvGrpSpPr>
        <p:grpSpPr>
          <a:xfrm>
            <a:off x="4228188" y="1396359"/>
            <a:ext cx="677070" cy="1175464"/>
            <a:chOff x="3365973" y="803668"/>
            <a:chExt cx="1361492" cy="2094182"/>
          </a:xfrm>
        </p:grpSpPr>
        <p:sp>
          <p:nvSpPr>
            <p:cNvPr id="762" name="Google Shape;762;p48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>
            <a:off x="2672413" y="1687995"/>
            <a:ext cx="574550" cy="883745"/>
            <a:chOff x="3365973" y="803668"/>
            <a:chExt cx="1361492" cy="2094182"/>
          </a:xfrm>
        </p:grpSpPr>
        <p:sp>
          <p:nvSpPr>
            <p:cNvPr id="765" name="Google Shape;765;p48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5886513" y="1687995"/>
            <a:ext cx="574550" cy="883745"/>
            <a:chOff x="3365973" y="803668"/>
            <a:chExt cx="1361492" cy="2094182"/>
          </a:xfrm>
        </p:grpSpPr>
        <p:sp>
          <p:nvSpPr>
            <p:cNvPr id="768" name="Google Shape;768;p48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7493563" y="1687995"/>
            <a:ext cx="574550" cy="883745"/>
            <a:chOff x="3365973" y="803668"/>
            <a:chExt cx="1361492" cy="2094182"/>
          </a:xfrm>
        </p:grpSpPr>
        <p:sp>
          <p:nvSpPr>
            <p:cNvPr id="771" name="Google Shape;771;p48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48"/>
          <p:cNvSpPr txBox="1"/>
          <p:nvPr/>
        </p:nvSpPr>
        <p:spPr>
          <a:xfrm>
            <a:off x="5937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534925" y="3051556"/>
            <a:ext cx="15177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Ser parte del cambio hacia una sociedad consciente de la basura que genera.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5" name="Google Shape;775;p48"/>
          <p:cNvSpPr txBox="1"/>
          <p:nvPr/>
        </p:nvSpPr>
        <p:spPr>
          <a:xfrm>
            <a:off x="2175200" y="2430131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6" name="Google Shape;776;p48"/>
          <p:cNvSpPr txBox="1"/>
          <p:nvPr/>
        </p:nvSpPr>
        <p:spPr>
          <a:xfrm>
            <a:off x="2171400" y="3051550"/>
            <a:ext cx="15177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Sentir que se preserva el bienestar de las futuras generaciones.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7" name="Google Shape;777;p48"/>
          <p:cNvSpPr txBox="1"/>
          <p:nvPr/>
        </p:nvSpPr>
        <p:spPr>
          <a:xfrm>
            <a:off x="38078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8" name="Google Shape;778;p48"/>
          <p:cNvSpPr txBox="1"/>
          <p:nvPr/>
        </p:nvSpPr>
        <p:spPr>
          <a:xfrm>
            <a:off x="3807875" y="3051425"/>
            <a:ext cx="1517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Sentirse feliz y contento al sacar menos residuos a la calle.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8"/>
          <p:cNvSpPr txBox="1"/>
          <p:nvPr/>
        </p:nvSpPr>
        <p:spPr>
          <a:xfrm>
            <a:off x="541492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0" name="Google Shape;780;p48"/>
          <p:cNvSpPr txBox="1"/>
          <p:nvPr/>
        </p:nvSpPr>
        <p:spPr>
          <a:xfrm>
            <a:off x="5504275" y="3016600"/>
            <a:ext cx="15177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Sentir que cumple con su deber ético del cuidado del medio ambiente.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1" name="Google Shape;781;p48"/>
          <p:cNvSpPr txBox="1"/>
          <p:nvPr/>
        </p:nvSpPr>
        <p:spPr>
          <a:xfrm>
            <a:off x="7021975" y="3057850"/>
            <a:ext cx="15177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053B5C"/>
                </a:solidFill>
                <a:latin typeface="Open Sans"/>
                <a:ea typeface="Open Sans"/>
                <a:cs typeface="Open Sans"/>
                <a:sym typeface="Open Sans"/>
              </a:rPr>
              <a:t>Tener personas con conciencia ambiental y que reciclan regularmente en su entorno.</a:t>
            </a:r>
            <a:endParaRPr>
              <a:solidFill>
                <a:srgbClr val="053B5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82" name="Google Shape;782;p48"/>
          <p:cNvGrpSpPr/>
          <p:nvPr/>
        </p:nvGrpSpPr>
        <p:grpSpPr>
          <a:xfrm flipH="1">
            <a:off x="1220310" y="2821261"/>
            <a:ext cx="264654" cy="45951"/>
            <a:chOff x="6146875" y="1767300"/>
            <a:chExt cx="331025" cy="57475"/>
          </a:xfrm>
        </p:grpSpPr>
        <p:sp>
          <p:nvSpPr>
            <p:cNvPr id="783" name="Google Shape;783;p48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48"/>
          <p:cNvGrpSpPr/>
          <p:nvPr/>
        </p:nvGrpSpPr>
        <p:grpSpPr>
          <a:xfrm flipH="1">
            <a:off x="2827360" y="2885186"/>
            <a:ext cx="264654" cy="45951"/>
            <a:chOff x="6146875" y="1767300"/>
            <a:chExt cx="331025" cy="57475"/>
          </a:xfrm>
        </p:grpSpPr>
        <p:sp>
          <p:nvSpPr>
            <p:cNvPr id="787" name="Google Shape;787;p48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8"/>
          <p:cNvGrpSpPr/>
          <p:nvPr/>
        </p:nvGrpSpPr>
        <p:grpSpPr>
          <a:xfrm flipH="1">
            <a:off x="4439673" y="2885186"/>
            <a:ext cx="264654" cy="45951"/>
            <a:chOff x="6146875" y="1767300"/>
            <a:chExt cx="331025" cy="57475"/>
          </a:xfrm>
        </p:grpSpPr>
        <p:sp>
          <p:nvSpPr>
            <p:cNvPr id="791" name="Google Shape;791;p48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 flipH="1">
            <a:off x="6130798" y="2931161"/>
            <a:ext cx="264654" cy="45951"/>
            <a:chOff x="6146875" y="1767300"/>
            <a:chExt cx="331025" cy="57475"/>
          </a:xfrm>
        </p:grpSpPr>
        <p:sp>
          <p:nvSpPr>
            <p:cNvPr id="795" name="Google Shape;795;p48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 flipH="1">
            <a:off x="7648510" y="2931161"/>
            <a:ext cx="264654" cy="45951"/>
            <a:chOff x="6146875" y="1767300"/>
            <a:chExt cx="331025" cy="57475"/>
          </a:xfrm>
        </p:grpSpPr>
        <p:sp>
          <p:nvSpPr>
            <p:cNvPr id="799" name="Google Shape;799;p48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8"/>
          <p:cNvGrpSpPr/>
          <p:nvPr/>
        </p:nvGrpSpPr>
        <p:grpSpPr>
          <a:xfrm>
            <a:off x="1173777" y="1795901"/>
            <a:ext cx="357720" cy="355148"/>
            <a:chOff x="1408777" y="3680964"/>
            <a:chExt cx="357720" cy="355148"/>
          </a:xfrm>
        </p:grpSpPr>
        <p:sp>
          <p:nvSpPr>
            <p:cNvPr id="803" name="Google Shape;803;p4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2780827" y="1795901"/>
            <a:ext cx="357720" cy="355148"/>
            <a:chOff x="1408777" y="3680964"/>
            <a:chExt cx="357720" cy="355148"/>
          </a:xfrm>
        </p:grpSpPr>
        <p:sp>
          <p:nvSpPr>
            <p:cNvPr id="809" name="Google Shape;809;p4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4" name="Google Shape;814;p48"/>
          <p:cNvGrpSpPr/>
          <p:nvPr/>
        </p:nvGrpSpPr>
        <p:grpSpPr>
          <a:xfrm>
            <a:off x="4387877" y="1580826"/>
            <a:ext cx="357720" cy="355148"/>
            <a:chOff x="1408777" y="3680964"/>
            <a:chExt cx="357720" cy="355148"/>
          </a:xfrm>
        </p:grpSpPr>
        <p:sp>
          <p:nvSpPr>
            <p:cNvPr id="815" name="Google Shape;815;p4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0" name="Google Shape;820;p48"/>
          <p:cNvGrpSpPr/>
          <p:nvPr/>
        </p:nvGrpSpPr>
        <p:grpSpPr>
          <a:xfrm>
            <a:off x="5994927" y="1795901"/>
            <a:ext cx="357720" cy="355148"/>
            <a:chOff x="1408777" y="3680964"/>
            <a:chExt cx="357720" cy="355148"/>
          </a:xfrm>
        </p:grpSpPr>
        <p:sp>
          <p:nvSpPr>
            <p:cNvPr id="821" name="Google Shape;821;p4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2" name="Google Shape;822;p4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6" name="Google Shape;826;p48"/>
          <p:cNvGrpSpPr/>
          <p:nvPr/>
        </p:nvGrpSpPr>
        <p:grpSpPr>
          <a:xfrm>
            <a:off x="7601977" y="1795901"/>
            <a:ext cx="357720" cy="355148"/>
            <a:chOff x="1408777" y="3680964"/>
            <a:chExt cx="357720" cy="355148"/>
          </a:xfrm>
        </p:grpSpPr>
        <p:sp>
          <p:nvSpPr>
            <p:cNvPr id="827" name="Google Shape;827;p48"/>
            <p:cNvSpPr/>
            <p:nvPr/>
          </p:nvSpPr>
          <p:spPr>
            <a:xfrm>
              <a:off x="1510488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41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63" y="262"/>
                    <a:pt x="763" y="167"/>
                  </a:cubicBezTo>
                  <a:cubicBezTo>
                    <a:pt x="763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1627315" y="3814144"/>
              <a:ext cx="37852" cy="49188"/>
            </a:xfrm>
            <a:custGeom>
              <a:avLst/>
              <a:gdLst/>
              <a:ahLst/>
              <a:cxnLst/>
              <a:rect l="l" t="t" r="r" b="b"/>
              <a:pathLst>
                <a:path w="1192" h="1549" extrusionOk="0">
                  <a:moveTo>
                    <a:pt x="596" y="0"/>
                  </a:moveTo>
                  <a:cubicBezTo>
                    <a:pt x="262" y="0"/>
                    <a:pt x="1" y="274"/>
                    <a:pt x="1" y="596"/>
                  </a:cubicBezTo>
                  <a:lnTo>
                    <a:pt x="1" y="953"/>
                  </a:lnTo>
                  <a:cubicBezTo>
                    <a:pt x="1" y="1286"/>
                    <a:pt x="262" y="1548"/>
                    <a:pt x="596" y="1548"/>
                  </a:cubicBezTo>
                  <a:cubicBezTo>
                    <a:pt x="917" y="1548"/>
                    <a:pt x="1191" y="1286"/>
                    <a:pt x="1191" y="953"/>
                  </a:cubicBezTo>
                  <a:lnTo>
                    <a:pt x="1191" y="691"/>
                  </a:lnTo>
                  <a:cubicBezTo>
                    <a:pt x="1191" y="596"/>
                    <a:pt x="1108" y="524"/>
                    <a:pt x="1024" y="524"/>
                  </a:cubicBezTo>
                  <a:cubicBezTo>
                    <a:pt x="929" y="524"/>
                    <a:pt x="858" y="596"/>
                    <a:pt x="858" y="691"/>
                  </a:cubicBezTo>
                  <a:lnTo>
                    <a:pt x="858" y="953"/>
                  </a:lnTo>
                  <a:cubicBezTo>
                    <a:pt x="858" y="1108"/>
                    <a:pt x="739" y="1227"/>
                    <a:pt x="596" y="1227"/>
                  </a:cubicBezTo>
                  <a:cubicBezTo>
                    <a:pt x="441" y="1227"/>
                    <a:pt x="322" y="1108"/>
                    <a:pt x="322" y="953"/>
                  </a:cubicBezTo>
                  <a:lnTo>
                    <a:pt x="322" y="596"/>
                  </a:lnTo>
                  <a:cubicBezTo>
                    <a:pt x="322" y="453"/>
                    <a:pt x="441" y="334"/>
                    <a:pt x="596" y="334"/>
                  </a:cubicBezTo>
                  <a:cubicBezTo>
                    <a:pt x="679" y="334"/>
                    <a:pt x="751" y="262"/>
                    <a:pt x="751" y="167"/>
                  </a:cubicBezTo>
                  <a:cubicBezTo>
                    <a:pt x="751" y="84"/>
                    <a:pt x="67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1525604" y="3908806"/>
              <a:ext cx="123305" cy="33152"/>
            </a:xfrm>
            <a:custGeom>
              <a:avLst/>
              <a:gdLst/>
              <a:ahLst/>
              <a:cxnLst/>
              <a:rect l="l" t="t" r="r" b="b"/>
              <a:pathLst>
                <a:path w="3883" h="1044" extrusionOk="0">
                  <a:moveTo>
                    <a:pt x="3714" y="0"/>
                  </a:moveTo>
                  <a:cubicBezTo>
                    <a:pt x="3669" y="0"/>
                    <a:pt x="3622" y="18"/>
                    <a:pt x="3585" y="55"/>
                  </a:cubicBezTo>
                  <a:cubicBezTo>
                    <a:pt x="3215" y="460"/>
                    <a:pt x="2596" y="710"/>
                    <a:pt x="1953" y="710"/>
                  </a:cubicBezTo>
                  <a:cubicBezTo>
                    <a:pt x="1299" y="710"/>
                    <a:pt x="679" y="472"/>
                    <a:pt x="310" y="55"/>
                  </a:cubicBezTo>
                  <a:cubicBezTo>
                    <a:pt x="278" y="23"/>
                    <a:pt x="231" y="4"/>
                    <a:pt x="183" y="4"/>
                  </a:cubicBezTo>
                  <a:cubicBezTo>
                    <a:pt x="144" y="4"/>
                    <a:pt x="104" y="17"/>
                    <a:pt x="72" y="43"/>
                  </a:cubicBezTo>
                  <a:cubicBezTo>
                    <a:pt x="13" y="103"/>
                    <a:pt x="1" y="210"/>
                    <a:pt x="60" y="282"/>
                  </a:cubicBezTo>
                  <a:cubicBezTo>
                    <a:pt x="489" y="758"/>
                    <a:pt x="1191" y="1044"/>
                    <a:pt x="1930" y="1044"/>
                  </a:cubicBezTo>
                  <a:cubicBezTo>
                    <a:pt x="2680" y="1044"/>
                    <a:pt x="3370" y="758"/>
                    <a:pt x="3811" y="282"/>
                  </a:cubicBezTo>
                  <a:cubicBezTo>
                    <a:pt x="3882" y="210"/>
                    <a:pt x="3882" y="103"/>
                    <a:pt x="3823" y="43"/>
                  </a:cubicBezTo>
                  <a:cubicBezTo>
                    <a:pt x="3794" y="15"/>
                    <a:pt x="3755" y="0"/>
                    <a:pt x="37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1408777" y="3680964"/>
              <a:ext cx="298338" cy="296528"/>
            </a:xfrm>
            <a:custGeom>
              <a:avLst/>
              <a:gdLst/>
              <a:ahLst/>
              <a:cxnLst/>
              <a:rect l="l" t="t" r="r" b="b"/>
              <a:pathLst>
                <a:path w="9395" h="9338" extrusionOk="0">
                  <a:moveTo>
                    <a:pt x="5655" y="0"/>
                  </a:moveTo>
                  <a:cubicBezTo>
                    <a:pt x="5592" y="0"/>
                    <a:pt x="5529" y="1"/>
                    <a:pt x="5466" y="3"/>
                  </a:cubicBezTo>
                  <a:cubicBezTo>
                    <a:pt x="4037" y="51"/>
                    <a:pt x="2692" y="622"/>
                    <a:pt x="1680" y="1634"/>
                  </a:cubicBezTo>
                  <a:cubicBezTo>
                    <a:pt x="667" y="2646"/>
                    <a:pt x="96" y="3992"/>
                    <a:pt x="48" y="5421"/>
                  </a:cubicBezTo>
                  <a:cubicBezTo>
                    <a:pt x="1" y="6849"/>
                    <a:pt x="489" y="8219"/>
                    <a:pt x="1429" y="9278"/>
                  </a:cubicBezTo>
                  <a:cubicBezTo>
                    <a:pt x="1465" y="9302"/>
                    <a:pt x="1501" y="9338"/>
                    <a:pt x="1549" y="9338"/>
                  </a:cubicBezTo>
                  <a:cubicBezTo>
                    <a:pt x="1596" y="9338"/>
                    <a:pt x="1620" y="9314"/>
                    <a:pt x="1656" y="9290"/>
                  </a:cubicBezTo>
                  <a:cubicBezTo>
                    <a:pt x="1727" y="9231"/>
                    <a:pt x="1727" y="9123"/>
                    <a:pt x="1668" y="9052"/>
                  </a:cubicBezTo>
                  <a:cubicBezTo>
                    <a:pt x="787" y="8052"/>
                    <a:pt x="310" y="6754"/>
                    <a:pt x="358" y="5421"/>
                  </a:cubicBezTo>
                  <a:cubicBezTo>
                    <a:pt x="406" y="4075"/>
                    <a:pt x="941" y="2813"/>
                    <a:pt x="1894" y="1861"/>
                  </a:cubicBezTo>
                  <a:cubicBezTo>
                    <a:pt x="2846" y="908"/>
                    <a:pt x="4108" y="360"/>
                    <a:pt x="5454" y="325"/>
                  </a:cubicBezTo>
                  <a:cubicBezTo>
                    <a:pt x="5500" y="323"/>
                    <a:pt x="5547" y="323"/>
                    <a:pt x="5594" y="323"/>
                  </a:cubicBezTo>
                  <a:cubicBezTo>
                    <a:pt x="6878" y="323"/>
                    <a:pt x="8120" y="796"/>
                    <a:pt x="9085" y="1634"/>
                  </a:cubicBezTo>
                  <a:cubicBezTo>
                    <a:pt x="9119" y="1663"/>
                    <a:pt x="9162" y="1678"/>
                    <a:pt x="9203" y="1678"/>
                  </a:cubicBezTo>
                  <a:cubicBezTo>
                    <a:pt x="9248" y="1678"/>
                    <a:pt x="9292" y="1660"/>
                    <a:pt x="9323" y="1623"/>
                  </a:cubicBezTo>
                  <a:cubicBezTo>
                    <a:pt x="9395" y="1551"/>
                    <a:pt x="9395" y="1444"/>
                    <a:pt x="9323" y="1384"/>
                  </a:cubicBezTo>
                  <a:cubicBezTo>
                    <a:pt x="8300" y="486"/>
                    <a:pt x="7004" y="0"/>
                    <a:pt x="565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1468508" y="3739075"/>
              <a:ext cx="297989" cy="297036"/>
            </a:xfrm>
            <a:custGeom>
              <a:avLst/>
              <a:gdLst/>
              <a:ahLst/>
              <a:cxnLst/>
              <a:rect l="l" t="t" r="r" b="b"/>
              <a:pathLst>
                <a:path w="9384" h="9354" extrusionOk="0">
                  <a:moveTo>
                    <a:pt x="7834" y="1"/>
                  </a:moveTo>
                  <a:cubicBezTo>
                    <a:pt x="7795" y="1"/>
                    <a:pt x="7754" y="15"/>
                    <a:pt x="7716" y="43"/>
                  </a:cubicBezTo>
                  <a:cubicBezTo>
                    <a:pt x="7645" y="102"/>
                    <a:pt x="7645" y="209"/>
                    <a:pt x="7704" y="281"/>
                  </a:cubicBezTo>
                  <a:cubicBezTo>
                    <a:pt x="8585" y="1281"/>
                    <a:pt x="9062" y="2579"/>
                    <a:pt x="9014" y="3912"/>
                  </a:cubicBezTo>
                  <a:cubicBezTo>
                    <a:pt x="8966" y="5257"/>
                    <a:pt x="8431" y="6520"/>
                    <a:pt x="7478" y="7472"/>
                  </a:cubicBezTo>
                  <a:cubicBezTo>
                    <a:pt x="6526" y="8425"/>
                    <a:pt x="5263" y="8972"/>
                    <a:pt x="3918" y="9008"/>
                  </a:cubicBezTo>
                  <a:cubicBezTo>
                    <a:pt x="3870" y="9009"/>
                    <a:pt x="3823" y="9010"/>
                    <a:pt x="3775" y="9010"/>
                  </a:cubicBezTo>
                  <a:cubicBezTo>
                    <a:pt x="2492" y="9010"/>
                    <a:pt x="1251" y="8548"/>
                    <a:pt x="299" y="7698"/>
                  </a:cubicBezTo>
                  <a:cubicBezTo>
                    <a:pt x="259" y="7670"/>
                    <a:pt x="216" y="7655"/>
                    <a:pt x="175" y="7655"/>
                  </a:cubicBezTo>
                  <a:cubicBezTo>
                    <a:pt x="130" y="7655"/>
                    <a:pt x="86" y="7673"/>
                    <a:pt x="49" y="7710"/>
                  </a:cubicBezTo>
                  <a:cubicBezTo>
                    <a:pt x="1" y="7782"/>
                    <a:pt x="1" y="7889"/>
                    <a:pt x="72" y="7948"/>
                  </a:cubicBezTo>
                  <a:cubicBezTo>
                    <a:pt x="1096" y="8853"/>
                    <a:pt x="2394" y="9353"/>
                    <a:pt x="3763" y="9353"/>
                  </a:cubicBezTo>
                  <a:lnTo>
                    <a:pt x="3930" y="9353"/>
                  </a:lnTo>
                  <a:cubicBezTo>
                    <a:pt x="5359" y="9306"/>
                    <a:pt x="6692" y="8722"/>
                    <a:pt x="7704" y="7710"/>
                  </a:cubicBezTo>
                  <a:cubicBezTo>
                    <a:pt x="8716" y="6698"/>
                    <a:pt x="9300" y="5365"/>
                    <a:pt x="9347" y="3936"/>
                  </a:cubicBezTo>
                  <a:cubicBezTo>
                    <a:pt x="9383" y="2507"/>
                    <a:pt x="8895" y="1126"/>
                    <a:pt x="7954" y="66"/>
                  </a:cubicBezTo>
                  <a:cubicBezTo>
                    <a:pt x="7922" y="21"/>
                    <a:pt x="7879" y="1"/>
                    <a:pt x="783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173"/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9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cxnSp>
        <p:nvCxnSpPr>
          <p:cNvPr id="837" name="Google Shape;837;p49"/>
          <p:cNvCxnSpPr/>
          <p:nvPr/>
        </p:nvCxnSpPr>
        <p:spPr>
          <a:xfrm>
            <a:off x="1340513" y="2559350"/>
            <a:ext cx="64209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8" name="Google Shape;838;p49"/>
          <p:cNvGrpSpPr/>
          <p:nvPr/>
        </p:nvGrpSpPr>
        <p:grpSpPr>
          <a:xfrm>
            <a:off x="1065363" y="1687995"/>
            <a:ext cx="574550" cy="883745"/>
            <a:chOff x="3365973" y="803668"/>
            <a:chExt cx="1361492" cy="2094182"/>
          </a:xfrm>
        </p:grpSpPr>
        <p:sp>
          <p:nvSpPr>
            <p:cNvPr id="839" name="Google Shape;839;p49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228188" y="1396359"/>
            <a:ext cx="677070" cy="1175464"/>
            <a:chOff x="3365973" y="803668"/>
            <a:chExt cx="1361492" cy="2094182"/>
          </a:xfrm>
        </p:grpSpPr>
        <p:sp>
          <p:nvSpPr>
            <p:cNvPr id="842" name="Google Shape;842;p49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49"/>
          <p:cNvGrpSpPr/>
          <p:nvPr/>
        </p:nvGrpSpPr>
        <p:grpSpPr>
          <a:xfrm>
            <a:off x="2672413" y="1687995"/>
            <a:ext cx="574550" cy="883745"/>
            <a:chOff x="3365973" y="803668"/>
            <a:chExt cx="1361492" cy="2094182"/>
          </a:xfrm>
        </p:grpSpPr>
        <p:sp>
          <p:nvSpPr>
            <p:cNvPr id="845" name="Google Shape;845;p49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9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7" name="Google Shape;847;p49"/>
          <p:cNvGrpSpPr/>
          <p:nvPr/>
        </p:nvGrpSpPr>
        <p:grpSpPr>
          <a:xfrm>
            <a:off x="5886513" y="1687995"/>
            <a:ext cx="574550" cy="883745"/>
            <a:chOff x="3365973" y="803668"/>
            <a:chExt cx="1361492" cy="2094182"/>
          </a:xfrm>
        </p:grpSpPr>
        <p:sp>
          <p:nvSpPr>
            <p:cNvPr id="848" name="Google Shape;848;p49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9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49"/>
          <p:cNvGrpSpPr/>
          <p:nvPr/>
        </p:nvGrpSpPr>
        <p:grpSpPr>
          <a:xfrm>
            <a:off x="7493563" y="1687995"/>
            <a:ext cx="574550" cy="883745"/>
            <a:chOff x="3365973" y="803668"/>
            <a:chExt cx="1361492" cy="2094182"/>
          </a:xfrm>
        </p:grpSpPr>
        <p:sp>
          <p:nvSpPr>
            <p:cNvPr id="851" name="Google Shape;851;p49"/>
            <p:cNvSpPr/>
            <p:nvPr/>
          </p:nvSpPr>
          <p:spPr>
            <a:xfrm>
              <a:off x="3365973" y="803668"/>
              <a:ext cx="1361492" cy="1768081"/>
            </a:xfrm>
            <a:custGeom>
              <a:avLst/>
              <a:gdLst/>
              <a:ahLst/>
              <a:cxnLst/>
              <a:rect l="l" t="t" r="r" b="b"/>
              <a:pathLst>
                <a:path w="2847" h="3697" extrusionOk="0">
                  <a:moveTo>
                    <a:pt x="1402" y="290"/>
                  </a:moveTo>
                  <a:cubicBezTo>
                    <a:pt x="1667" y="290"/>
                    <a:pt x="1936" y="387"/>
                    <a:pt x="2157" y="604"/>
                  </a:cubicBezTo>
                  <a:cubicBezTo>
                    <a:pt x="2847" y="1294"/>
                    <a:pt x="2354" y="2465"/>
                    <a:pt x="1393" y="2465"/>
                  </a:cubicBezTo>
                  <a:cubicBezTo>
                    <a:pt x="789" y="2465"/>
                    <a:pt x="296" y="1984"/>
                    <a:pt x="296" y="1393"/>
                  </a:cubicBezTo>
                  <a:cubicBezTo>
                    <a:pt x="296" y="730"/>
                    <a:pt x="838" y="290"/>
                    <a:pt x="1402" y="290"/>
                  </a:cubicBezTo>
                  <a:close/>
                  <a:moveTo>
                    <a:pt x="1380" y="0"/>
                  </a:moveTo>
                  <a:cubicBezTo>
                    <a:pt x="617" y="0"/>
                    <a:pt x="1" y="641"/>
                    <a:pt x="25" y="1405"/>
                  </a:cubicBezTo>
                  <a:cubicBezTo>
                    <a:pt x="25" y="2452"/>
                    <a:pt x="1220" y="3561"/>
                    <a:pt x="1368" y="3697"/>
                  </a:cubicBezTo>
                  <a:lnTo>
                    <a:pt x="1405" y="3697"/>
                  </a:lnTo>
                  <a:cubicBezTo>
                    <a:pt x="1565" y="3549"/>
                    <a:pt x="2748" y="2502"/>
                    <a:pt x="2748" y="1405"/>
                  </a:cubicBezTo>
                  <a:cubicBezTo>
                    <a:pt x="2773" y="641"/>
                    <a:pt x="2157" y="0"/>
                    <a:pt x="13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9"/>
            <p:cNvSpPr/>
            <p:nvPr/>
          </p:nvSpPr>
          <p:spPr>
            <a:xfrm>
              <a:off x="3864295" y="2571750"/>
              <a:ext cx="326100" cy="326100"/>
            </a:xfrm>
            <a:prstGeom prst="donut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49"/>
          <p:cNvSpPr txBox="1"/>
          <p:nvPr/>
        </p:nvSpPr>
        <p:spPr>
          <a:xfrm>
            <a:off x="5937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4" name="Google Shape;854;p49"/>
          <p:cNvSpPr txBox="1"/>
          <p:nvPr/>
        </p:nvSpPr>
        <p:spPr>
          <a:xfrm>
            <a:off x="534925" y="3051556"/>
            <a:ext cx="15177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Disminuir el impacto ambiental.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5" name="Google Shape;855;p49"/>
          <p:cNvSpPr txBox="1"/>
          <p:nvPr/>
        </p:nvSpPr>
        <p:spPr>
          <a:xfrm>
            <a:off x="2175200" y="2430131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6" name="Google Shape;856;p49"/>
          <p:cNvSpPr txBox="1"/>
          <p:nvPr/>
        </p:nvSpPr>
        <p:spPr>
          <a:xfrm>
            <a:off x="2171400" y="3051550"/>
            <a:ext cx="15177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Difundir a mucha gente el hábito de reciclar.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7" name="Google Shape;857;p49"/>
          <p:cNvSpPr txBox="1"/>
          <p:nvPr/>
        </p:nvSpPr>
        <p:spPr>
          <a:xfrm>
            <a:off x="380787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8" name="Google Shape;858;p49"/>
          <p:cNvSpPr txBox="1"/>
          <p:nvPr/>
        </p:nvSpPr>
        <p:spPr>
          <a:xfrm>
            <a:off x="3807875" y="3051425"/>
            <a:ext cx="1517700" cy="2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Extender la cultura sustentable en su círculo cercano.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9" name="Google Shape;859;p49"/>
          <p:cNvSpPr txBox="1"/>
          <p:nvPr/>
        </p:nvSpPr>
        <p:spPr>
          <a:xfrm>
            <a:off x="5414925" y="3029006"/>
            <a:ext cx="1517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53B5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0" name="Google Shape;860;p49"/>
          <p:cNvSpPr txBox="1"/>
          <p:nvPr/>
        </p:nvSpPr>
        <p:spPr>
          <a:xfrm>
            <a:off x="5504275" y="3051425"/>
            <a:ext cx="15177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Tener un estilo de vida más saludable, más consciente y más ético.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49"/>
          <p:cNvSpPr txBox="1"/>
          <p:nvPr/>
        </p:nvSpPr>
        <p:spPr>
          <a:xfrm>
            <a:off x="7021975" y="3051425"/>
            <a:ext cx="1517700" cy="1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Disminuir el desperdicio de materiales reciclables.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2" name="Google Shape;862;p49"/>
          <p:cNvGrpSpPr/>
          <p:nvPr/>
        </p:nvGrpSpPr>
        <p:grpSpPr>
          <a:xfrm flipH="1">
            <a:off x="1220310" y="2821261"/>
            <a:ext cx="264654" cy="45951"/>
            <a:chOff x="6146875" y="1767300"/>
            <a:chExt cx="331025" cy="57475"/>
          </a:xfrm>
        </p:grpSpPr>
        <p:sp>
          <p:nvSpPr>
            <p:cNvPr id="863" name="Google Shape;863;p4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49"/>
          <p:cNvGrpSpPr/>
          <p:nvPr/>
        </p:nvGrpSpPr>
        <p:grpSpPr>
          <a:xfrm flipH="1">
            <a:off x="2827360" y="2885186"/>
            <a:ext cx="264654" cy="45951"/>
            <a:chOff x="6146875" y="1767300"/>
            <a:chExt cx="331025" cy="57475"/>
          </a:xfrm>
        </p:grpSpPr>
        <p:sp>
          <p:nvSpPr>
            <p:cNvPr id="867" name="Google Shape;867;p4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 flipH="1">
            <a:off x="4439673" y="2885186"/>
            <a:ext cx="264654" cy="45951"/>
            <a:chOff x="6146875" y="1767300"/>
            <a:chExt cx="331025" cy="57475"/>
          </a:xfrm>
        </p:grpSpPr>
        <p:sp>
          <p:nvSpPr>
            <p:cNvPr id="871" name="Google Shape;871;p4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 flipH="1">
            <a:off x="6130798" y="2931161"/>
            <a:ext cx="264654" cy="45951"/>
            <a:chOff x="6146875" y="1767300"/>
            <a:chExt cx="331025" cy="57475"/>
          </a:xfrm>
        </p:grpSpPr>
        <p:sp>
          <p:nvSpPr>
            <p:cNvPr id="875" name="Google Shape;875;p4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8" name="Google Shape;878;p49"/>
          <p:cNvGrpSpPr/>
          <p:nvPr/>
        </p:nvGrpSpPr>
        <p:grpSpPr>
          <a:xfrm flipH="1">
            <a:off x="7648510" y="2931161"/>
            <a:ext cx="264654" cy="45951"/>
            <a:chOff x="6146875" y="1767300"/>
            <a:chExt cx="331025" cy="57475"/>
          </a:xfrm>
        </p:grpSpPr>
        <p:sp>
          <p:nvSpPr>
            <p:cNvPr id="879" name="Google Shape;879;p49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9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49"/>
          <p:cNvSpPr/>
          <p:nvPr/>
        </p:nvSpPr>
        <p:spPr>
          <a:xfrm>
            <a:off x="1172648" y="1688000"/>
            <a:ext cx="437550" cy="43709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9"/>
          <p:cNvSpPr/>
          <p:nvPr/>
        </p:nvSpPr>
        <p:spPr>
          <a:xfrm>
            <a:off x="2771198" y="1688000"/>
            <a:ext cx="437550" cy="43709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9"/>
          <p:cNvSpPr/>
          <p:nvPr/>
        </p:nvSpPr>
        <p:spPr>
          <a:xfrm>
            <a:off x="4340048" y="1428325"/>
            <a:ext cx="545009" cy="544448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49"/>
          <p:cNvSpPr/>
          <p:nvPr/>
        </p:nvSpPr>
        <p:spPr>
          <a:xfrm>
            <a:off x="5980636" y="1688000"/>
            <a:ext cx="437550" cy="43709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49"/>
          <p:cNvSpPr/>
          <p:nvPr/>
        </p:nvSpPr>
        <p:spPr>
          <a:xfrm>
            <a:off x="7585211" y="1688000"/>
            <a:ext cx="437550" cy="437095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0"/>
          <p:cNvSpPr txBox="1">
            <a:spLocks noGrp="1"/>
          </p:cNvSpPr>
          <p:nvPr>
            <p:ph type="subTitle" idx="1"/>
          </p:nvPr>
        </p:nvSpPr>
        <p:spPr>
          <a:xfrm>
            <a:off x="1301625" y="1300038"/>
            <a:ext cx="69939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Problemática:</a:t>
            </a:r>
            <a:endParaRPr sz="16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El/la usuario necesita información sobre cómo tratar sus desechos y las opciones de reciclaje tanto dentro como fuera de su casa porque le preocupa el destino de esos desechos y desconoce o está disconforme con el circuito disponible en su localidad.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/>
              <a:t>Cómo podríamos:</a:t>
            </a:r>
            <a:endParaRPr sz="16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Cómo podríamos lograr que el usuario se informe sobre el tratamiento de los residuos y las opciones de reciclaje para que funcione como motivación y ayude en la incorporación del hábito de reciclar y la conciencia al respecto.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92" name="Google Shape;892;p50"/>
          <p:cNvGrpSpPr/>
          <p:nvPr/>
        </p:nvGrpSpPr>
        <p:grpSpPr>
          <a:xfrm flipH="1">
            <a:off x="4348889" y="1416218"/>
            <a:ext cx="446222" cy="77476"/>
            <a:chOff x="6146875" y="1767300"/>
            <a:chExt cx="331025" cy="57475"/>
          </a:xfrm>
        </p:grpSpPr>
        <p:sp>
          <p:nvSpPr>
            <p:cNvPr id="893" name="Google Shape;893;p50"/>
            <p:cNvSpPr/>
            <p:nvPr/>
          </p:nvSpPr>
          <p:spPr>
            <a:xfrm>
              <a:off x="6277250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6146875" y="1767300"/>
              <a:ext cx="74150" cy="57475"/>
            </a:xfrm>
            <a:custGeom>
              <a:avLst/>
              <a:gdLst/>
              <a:ahLst/>
              <a:cxnLst/>
              <a:rect l="l" t="t" r="r" b="b"/>
              <a:pathLst>
                <a:path w="2966" h="2299" extrusionOk="0">
                  <a:moveTo>
                    <a:pt x="1477" y="1"/>
                  </a:moveTo>
                  <a:cubicBezTo>
                    <a:pt x="1" y="1"/>
                    <a:pt x="1" y="2299"/>
                    <a:pt x="1477" y="2299"/>
                  </a:cubicBezTo>
                  <a:cubicBezTo>
                    <a:pt x="2966" y="2299"/>
                    <a:pt x="2966" y="1"/>
                    <a:pt x="1477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6403775" y="1767300"/>
              <a:ext cx="74125" cy="57475"/>
            </a:xfrm>
            <a:custGeom>
              <a:avLst/>
              <a:gdLst/>
              <a:ahLst/>
              <a:cxnLst/>
              <a:rect l="l" t="t" r="r" b="b"/>
              <a:pathLst>
                <a:path w="2965" h="2299" extrusionOk="0">
                  <a:moveTo>
                    <a:pt x="1488" y="1"/>
                  </a:moveTo>
                  <a:cubicBezTo>
                    <a:pt x="0" y="1"/>
                    <a:pt x="0" y="2299"/>
                    <a:pt x="1488" y="2299"/>
                  </a:cubicBezTo>
                  <a:cubicBezTo>
                    <a:pt x="2965" y="2299"/>
                    <a:pt x="2965" y="1"/>
                    <a:pt x="1488" y="1"/>
                  </a:cubicBezTo>
                  <a:close/>
                </a:path>
              </a:pathLst>
            </a:custGeom>
            <a:solidFill>
              <a:srgbClr val="A0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vironmental Consulting by Slidesgo">
  <a:themeElements>
    <a:clrScheme name="Simple Light">
      <a:dk1>
        <a:srgbClr val="043A5B"/>
      </a:dk1>
      <a:lt1>
        <a:srgbClr val="FFFFFF"/>
      </a:lt1>
      <a:dk2>
        <a:srgbClr val="9FEAFF"/>
      </a:dk2>
      <a:lt2>
        <a:srgbClr val="40B4E5"/>
      </a:lt2>
      <a:accent1>
        <a:srgbClr val="FFD173"/>
      </a:accent1>
      <a:accent2>
        <a:srgbClr val="74D8C2"/>
      </a:accent2>
      <a:accent3>
        <a:srgbClr val="59D098"/>
      </a:accent3>
      <a:accent4>
        <a:srgbClr val="439D8A"/>
      </a:accent4>
      <a:accent5>
        <a:srgbClr val="043A5B"/>
      </a:accent5>
      <a:accent6>
        <a:srgbClr val="043A5B"/>
      </a:accent6>
      <a:hlink>
        <a:srgbClr val="043A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849</Words>
  <Application>Microsoft Office PowerPoint</Application>
  <PresentationFormat>Presentación en pantalla (16:9)</PresentationFormat>
  <Paragraphs>133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Old Standard TT</vt:lpstr>
      <vt:lpstr>Open Sans</vt:lpstr>
      <vt:lpstr>Oswald</vt:lpstr>
      <vt:lpstr>Paperback</vt:lpstr>
      <vt:lpstr>Environmental Consulting by Slidesgo</vt:lpstr>
      <vt:lpstr>RECICLAJE  EN CASA</vt:lpstr>
      <vt:lpstr>INTEGRANTES</vt:lpstr>
      <vt:lpstr> NUESTROS USUARIOS</vt:lpstr>
      <vt:lpstr>PROTOPERSONA </vt:lpstr>
      <vt:lpstr>ENTREVISTAS</vt:lpstr>
      <vt:lpstr>PUNTOS DE DOLOR </vt:lpstr>
      <vt:lpstr>PUNTOS DE FELICIDAD</vt:lpstr>
      <vt:lpstr>OBJETIVOS</vt:lpstr>
      <vt:lpstr>Presentación de PowerPoint</vt:lpstr>
      <vt:lpstr>SOLUCIÓN</vt:lpstr>
      <vt:lpstr>Página web o Aplicación</vt:lpstr>
      <vt:lpstr>DIFICULTADES</vt:lpstr>
      <vt:lpstr>DESCUBRIMIENTOS</vt:lpstr>
      <vt:lpstr>CONCLUSIÓN</vt:lpstr>
      <vt:lpstr>¡GRACIAS!</vt:lpstr>
      <vt:lpstr>Presentación de PowerPoint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RECICLAJE  EN CASA</dc:title>
  <cp:lastModifiedBy>user</cp:lastModifiedBy>
  <cp:revision>3</cp:revision>
  <dcterms:modified xsi:type="dcterms:W3CDTF">2021-07-23T08:12:43Z</dcterms:modified>
</cp:coreProperties>
</file>