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matic SC" panose="020B0604020202020204" charset="-79"/>
      <p:regular r:id="rId8"/>
      <p:bold r:id="rId9"/>
    </p:embeddedFont>
    <p:embeddedFont>
      <p:font typeface="Comfortaa" panose="020B0604020202020204" charset="0"/>
      <p:regular r:id="rId10"/>
      <p:bold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Comfortaa Regular" panose="020B0604020202020204" charset="0"/>
      <p:regular r:id="rId16"/>
      <p:bold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7303fe4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7303fe4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7303fe4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7303fe4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87303fe47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87303fe47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hackernews.com/2021/02/chinese-hackers-using-firefox-extens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25400" y="505250"/>
            <a:ext cx="8520600" cy="17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79400" marR="27940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33333"/>
                </a:solidFill>
                <a:uFill>
                  <a:noFill/>
                </a:uFill>
                <a:latin typeface="Comfortaa Regular"/>
                <a:ea typeface="Comfortaa Regular"/>
                <a:cs typeface="Comfortaa Regular"/>
                <a:sym typeface="Comfortaa Regular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Chinese Hackers Using Firefox Extension to Spy On Tibetan Organizations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150" y="3416400"/>
            <a:ext cx="3352315" cy="17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82075" y="2287075"/>
            <a:ext cx="652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Hackers chinos usan extensiones de Firefox para espiar organizaciones tibetanas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11700" y="277625"/>
            <a:ext cx="85206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¿Qué tipo de amenaza es?</a:t>
            </a:r>
            <a:endParaRPr sz="48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1549425"/>
            <a:ext cx="8520600" cy="19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>
                <a:latin typeface="Comfortaa Regular"/>
                <a:ea typeface="Comfortaa Regular"/>
                <a:cs typeface="Comfortaa Regular"/>
                <a:sym typeface="Comfortaa Regular"/>
              </a:rPr>
              <a:t>El malware Sepulcher es un troyano de acceso remoto equipado con funciones de recopilación de datos y manipulación del sistema. </a:t>
            </a:r>
            <a:endParaRPr sz="1800" b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>
                <a:latin typeface="Comfortaa Regular"/>
                <a:ea typeface="Comfortaa Regular"/>
                <a:cs typeface="Comfortaa Regular"/>
                <a:sym typeface="Comfortaa Regular"/>
              </a:rPr>
              <a:t>Cuando se ejecuta el archivo adjunto de correo electrónico dañado, suelta un archivo llamado 'wd4sx.wmf' que contiene la carga útil de Sepulcher Malware y un cuentagotas de carga útil</a:t>
            </a:r>
            <a:endParaRPr sz="1800" b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256400"/>
            <a:ext cx="85206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59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1184975"/>
            <a:ext cx="8520600" cy="3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>
                <a:latin typeface="Comfortaa Regular"/>
                <a:ea typeface="Comfortaa Regular"/>
                <a:cs typeface="Comfortaa Regular"/>
                <a:sym typeface="Comfortaa Regular"/>
              </a:rPr>
              <a:t>Inicia como un mensaje al correo de una organización conocida como "La fundación Tibetana de mujeres" invitando a ver un vídeo en Youtube con un link falso, luego de entrar al link este solicita instalar una extensión llamada "FriarFox" de Adobe Flash para Firefox que facilita el acceso y control a las cuentas gmail. </a:t>
            </a:r>
            <a:endParaRPr sz="2000" b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0">
                <a:latin typeface="Comfortaa Regular"/>
                <a:ea typeface="Comfortaa Regular"/>
                <a:cs typeface="Comfortaa Regular"/>
                <a:sym typeface="Comfortaa Regular"/>
              </a:rPr>
              <a:t>Descarga versiones maliciosas de extensiones y tiene la capacidad de enviar falsos correos con el link desde la cuenta secuestrada.</a:t>
            </a:r>
            <a:endParaRPr sz="2000" b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311700" y="256400"/>
            <a:ext cx="85206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68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1103700"/>
            <a:ext cx="8520600" cy="24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mfortaa Regular"/>
              <a:buChar char="-"/>
            </a:pPr>
            <a:r>
              <a:rPr lang="es" b="0">
                <a:latin typeface="Comfortaa Regular"/>
                <a:ea typeface="Comfortaa Regular"/>
                <a:cs typeface="Comfortaa Regular"/>
                <a:sym typeface="Comfortaa Regular"/>
              </a:rPr>
              <a:t>Recopila información personal del usuario.</a:t>
            </a:r>
            <a:endParaRPr b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mfortaa Regular"/>
              <a:buChar char="-"/>
            </a:pPr>
            <a:r>
              <a:rPr lang="es" b="0">
                <a:latin typeface="Comfortaa Regular"/>
                <a:ea typeface="Comfortaa Regular"/>
                <a:cs typeface="Comfortaa Regular"/>
                <a:sym typeface="Comfortaa Regular"/>
              </a:rPr>
              <a:t>Puede modificar, eliminar y enviar correos desde la cuenta gmail  comprometida</a:t>
            </a:r>
            <a:endParaRPr b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mfortaa Regular"/>
              <a:buChar char="-"/>
            </a:pPr>
            <a:r>
              <a:rPr lang="es" b="0">
                <a:latin typeface="Comfortaa Regular"/>
                <a:ea typeface="Comfortaa Regular"/>
                <a:cs typeface="Comfortaa Regular"/>
                <a:sym typeface="Comfortaa Regular"/>
              </a:rPr>
              <a:t>Agrega varios software maliciosos, mostrándose como extensiones cotidianas.</a:t>
            </a:r>
            <a:endParaRPr b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omfortaa Regular"/>
              <a:buChar char="-"/>
            </a:pPr>
            <a:r>
              <a:rPr lang="es" b="0">
                <a:latin typeface="Comfortaa Regular"/>
                <a:ea typeface="Comfortaa Regular"/>
                <a:cs typeface="Comfortaa Regular"/>
                <a:sym typeface="Comfortaa Regular"/>
              </a:rPr>
              <a:t>Acceder a la información de las pestañas de navegación del usuario de todos los sitios web visitados </a:t>
            </a:r>
            <a:endParaRPr b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https://thehackernews.com/2021/02/chinese-hackers-using-firefox-extension.html</a:t>
            </a:r>
          </a:p>
        </p:txBody>
      </p:sp>
    </p:spTree>
    <p:extLst>
      <p:ext uri="{BB962C8B-B14F-4D97-AF65-F5344CB8AC3E}">
        <p14:creationId xmlns:p14="http://schemas.microsoft.com/office/powerpoint/2010/main" val="2711375804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227</Words>
  <Application>Microsoft Office PowerPoint</Application>
  <PresentationFormat>Presentación en pantalla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Amatic SC</vt:lpstr>
      <vt:lpstr>Comfortaa</vt:lpstr>
      <vt:lpstr>Arial</vt:lpstr>
      <vt:lpstr>Open Sans</vt:lpstr>
      <vt:lpstr>Comfortaa Regular</vt:lpstr>
      <vt:lpstr>Source Code Pro</vt:lpstr>
      <vt:lpstr>Beach Day</vt:lpstr>
      <vt:lpstr>Chinese Hackers Using Firefox Extension to Spy On Tibetan Organizations</vt:lpstr>
      <vt:lpstr> ¿Qué tipo de amenaza es?</vt:lpstr>
      <vt:lpstr>¿Cómo comienza y cómo se propaga esta amenaza?</vt:lpstr>
      <vt:lpstr>¿Hay más de una amenaza aplicada ?</vt:lpstr>
      <vt:lpstr>https://thehackernews.com/2021/02/chinese-hackers-using-firefox-extension.html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Hackers Using Firefox Extension to Spy On Tibetan Organizations</dc:title>
  <cp:lastModifiedBy>user</cp:lastModifiedBy>
  <cp:revision>1</cp:revision>
  <dcterms:modified xsi:type="dcterms:W3CDTF">2021-05-07T16:10:09Z</dcterms:modified>
</cp:coreProperties>
</file>