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6" r:id="rId3"/>
    <p:sldId id="262" r:id="rId4"/>
    <p:sldId id="263" r:id="rId5"/>
    <p:sldId id="264" r:id="rId6"/>
    <p:sldId id="265" r:id="rId7"/>
    <p:sldId id="273" r:id="rId8"/>
    <p:sldId id="267" r:id="rId9"/>
    <p:sldId id="268" r:id="rId10"/>
    <p:sldId id="269" r:id="rId11"/>
    <p:sldId id="272" r:id="rId12"/>
    <p:sldId id="293" r:id="rId13"/>
    <p:sldId id="292" r:id="rId14"/>
    <p:sldId id="294" r:id="rId15"/>
    <p:sldId id="270" r:id="rId16"/>
    <p:sldId id="274" r:id="rId17"/>
    <p:sldId id="275" r:id="rId18"/>
    <p:sldId id="276" r:id="rId19"/>
    <p:sldId id="277" r:id="rId20"/>
    <p:sldId id="283" r:id="rId21"/>
    <p:sldId id="285" r:id="rId22"/>
    <p:sldId id="286" r:id="rId23"/>
    <p:sldId id="287" r:id="rId24"/>
    <p:sldId id="288" r:id="rId25"/>
    <p:sldId id="290" r:id="rId26"/>
    <p:sldId id="289" r:id="rId27"/>
    <p:sldId id="296" r:id="rId28"/>
    <p:sldId id="279" r:id="rId29"/>
    <p:sldId id="280" r:id="rId30"/>
    <p:sldId id="281" r:id="rId31"/>
    <p:sldId id="282" r:id="rId32"/>
    <p:sldId id="284" r:id="rId33"/>
    <p:sldId id="291" r:id="rId34"/>
    <p:sldId id="278" r:id="rId35"/>
    <p:sldId id="295" r:id="rId36"/>
    <p:sldId id="297" r:id="rId37"/>
    <p:sldId id="298" r:id="rId38"/>
    <p:sldId id="258" r:id="rId39"/>
    <p:sldId id="259" r:id="rId40"/>
    <p:sldId id="260" r:id="rId41"/>
    <p:sldId id="261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42" autoAdjust="0"/>
    <p:restoredTop sz="81918" autoAdjust="0"/>
  </p:normalViewPr>
  <p:slideViewPr>
    <p:cSldViewPr snapToGrid="0">
      <p:cViewPr varScale="1">
        <p:scale>
          <a:sx n="59" d="100"/>
          <a:sy n="59" d="100"/>
        </p:scale>
        <p:origin x="8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D6ACF-32C6-4E10-8596-812C9F09E48F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C9AC8-ECE7-4F03-B343-3D9699E2B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속성 중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 (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 요소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는 요소의 가로 길이가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되어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(width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수동으로 지정해도 보이지 않는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값이 화면을 꽉 채운다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자동으로 줄 바꿈이 되고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width, height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속성을 지정 할 수 있는데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자동으로 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display:block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 적용되는 대표적인 태그는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가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C9AC8-ECE7-4F03-B343-3D9699E2B4C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66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inline-block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요소는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요소와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요소의 특징을 합친 것으로 자동으로 줄 바꿈이 되지 않지만 크기를 지정 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inline-block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요소와 요소 사이에는 공백이 생기게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ie7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이하는 지원하지 않는데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*zoom:1; *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display:inline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속성을 이용하면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inline-block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 처럼 사용 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C9AC8-ECE7-4F03-B343-3D9699E2B4C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86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C9AC8-ECE7-4F03-B343-3D9699E2B4C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2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C9AC8-ECE7-4F03-B343-3D9699E2B4C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992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정적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(static)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엘리먼트는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위치가 </a:t>
            </a:r>
            <a:r>
              <a:rPr lang="ko-KR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지정된 것이 아니라고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표현하며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dirty="0" smtClean="0"/>
              <a:t>static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아닌 다른 값으로 지정된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엘리먼트에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 </a:t>
            </a:r>
            <a:r>
              <a:rPr lang="ko-KR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위치가 지정됐다고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표현합니다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C9AC8-ECE7-4F03-B343-3D9699E2B4C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293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C9AC8-ECE7-4F03-B343-3D9699E2B4C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245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</a:rPr>
              <a:t>- CSS 3D Transform(translate3d, preserve-3d </a:t>
            </a:r>
            <a:r>
              <a:rPr lang="ko-KR" altLang="en-US" dirty="0" smtClean="0">
                <a:effectLst/>
              </a:rPr>
              <a:t>등</a:t>
            </a:r>
            <a:r>
              <a:rPr lang="en-US" altLang="ko-KR" dirty="0" smtClean="0">
                <a:effectLst/>
              </a:rPr>
              <a:t>)</a:t>
            </a:r>
            <a:r>
              <a:rPr lang="ko-KR" altLang="en-US" dirty="0" smtClean="0">
                <a:effectLst/>
              </a:rPr>
              <a:t>이나 </a:t>
            </a:r>
            <a:r>
              <a:rPr lang="en-US" altLang="ko-KR" dirty="0" smtClean="0">
                <a:effectLst/>
              </a:rPr>
              <a:t>perspective </a:t>
            </a:r>
            <a:r>
              <a:rPr lang="ko-KR" altLang="en-US" dirty="0" smtClean="0">
                <a:effectLst/>
              </a:rPr>
              <a:t>속성이 적용된 경우</a:t>
            </a:r>
            <a:br>
              <a:rPr lang="ko-KR" altLang="en-US" dirty="0" smtClean="0">
                <a:effectLst/>
              </a:rPr>
            </a:br>
            <a:r>
              <a:rPr lang="en-US" altLang="ko-KR" dirty="0" smtClean="0">
                <a:effectLst/>
              </a:rPr>
              <a:t>- &lt;video&gt; </a:t>
            </a:r>
            <a:r>
              <a:rPr lang="ko-KR" altLang="en-US" dirty="0" smtClean="0">
                <a:effectLst/>
              </a:rPr>
              <a:t>또는 </a:t>
            </a:r>
            <a:r>
              <a:rPr lang="en-US" altLang="ko-KR" dirty="0" smtClean="0">
                <a:effectLst/>
              </a:rPr>
              <a:t>&lt;canvas&gt; </a:t>
            </a:r>
            <a:r>
              <a:rPr lang="ko-KR" altLang="en-US" dirty="0" smtClean="0">
                <a:effectLst/>
              </a:rPr>
              <a:t>요소</a:t>
            </a:r>
            <a:br>
              <a:rPr lang="ko-KR" altLang="en-US" dirty="0" smtClean="0">
                <a:effectLst/>
              </a:rPr>
            </a:br>
            <a:r>
              <a:rPr lang="en-US" altLang="ko-KR" dirty="0" smtClean="0">
                <a:effectLst/>
              </a:rPr>
              <a:t>- CSS3 </a:t>
            </a:r>
            <a:r>
              <a:rPr lang="ko-KR" altLang="en-US" dirty="0" smtClean="0">
                <a:effectLst/>
              </a:rPr>
              <a:t>애니메이션함수나 </a:t>
            </a:r>
            <a:r>
              <a:rPr lang="en-US" altLang="ko-KR" dirty="0" smtClean="0">
                <a:effectLst/>
              </a:rPr>
              <a:t>CSS </a:t>
            </a:r>
            <a:r>
              <a:rPr lang="ko-KR" altLang="en-US" dirty="0" smtClean="0">
                <a:effectLst/>
              </a:rPr>
              <a:t>필터 함수를 사용하는 경우</a:t>
            </a:r>
            <a:br>
              <a:rPr lang="ko-KR" altLang="en-US" dirty="0" smtClean="0">
                <a:effectLst/>
              </a:rPr>
            </a:br>
            <a:r>
              <a:rPr lang="en-US" altLang="ko-KR" dirty="0" smtClean="0">
                <a:effectLst/>
              </a:rPr>
              <a:t>- </a:t>
            </a:r>
            <a:r>
              <a:rPr lang="ko-KR" altLang="en-US" dirty="0" smtClean="0">
                <a:effectLst/>
              </a:rPr>
              <a:t>자식 요소가 </a:t>
            </a:r>
            <a:r>
              <a:rPr lang="ko-KR" altLang="en-US" dirty="0" err="1" smtClean="0">
                <a:effectLst/>
              </a:rPr>
              <a:t>레이어로</a:t>
            </a:r>
            <a:r>
              <a:rPr lang="ko-KR" altLang="en-US" dirty="0" smtClean="0">
                <a:effectLst/>
              </a:rPr>
              <a:t> 구성된 경우</a:t>
            </a:r>
            <a:br>
              <a:rPr lang="ko-KR" altLang="en-US" dirty="0" smtClean="0">
                <a:effectLst/>
              </a:rPr>
            </a:br>
            <a:r>
              <a:rPr lang="en-US" altLang="ko-KR" dirty="0" smtClean="0">
                <a:effectLst/>
              </a:rPr>
              <a:t>- z-index </a:t>
            </a:r>
            <a:r>
              <a:rPr lang="ko-KR" altLang="en-US" dirty="0" smtClean="0">
                <a:effectLst/>
              </a:rPr>
              <a:t>값이 낮은 형제 요소가 </a:t>
            </a:r>
            <a:r>
              <a:rPr lang="ko-KR" altLang="en-US" dirty="0" err="1" smtClean="0">
                <a:effectLst/>
              </a:rPr>
              <a:t>레이어로</a:t>
            </a:r>
            <a:r>
              <a:rPr lang="ko-KR" altLang="en-US" dirty="0" smtClean="0">
                <a:effectLst/>
              </a:rPr>
              <a:t> 구성된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C9AC8-ECE7-4F03-B343-3D9699E2B4C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9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9950-5148-4806-8602-2D188BD43DC3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6EE0-7253-4A65-97E2-24D2D0DF4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64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9950-5148-4806-8602-2D188BD43DC3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6EE0-7253-4A65-97E2-24D2D0DF4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1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9950-5148-4806-8602-2D188BD43DC3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6EE0-7253-4A65-97E2-24D2D0DF4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06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9950-5148-4806-8602-2D188BD43DC3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6EE0-7253-4A65-97E2-24D2D0DF4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9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9950-5148-4806-8602-2D188BD43DC3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6EE0-7253-4A65-97E2-24D2D0DF4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9950-5148-4806-8602-2D188BD43DC3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6EE0-7253-4A65-97E2-24D2D0DF4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15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9950-5148-4806-8602-2D188BD43DC3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6EE0-7253-4A65-97E2-24D2D0DF4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22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9950-5148-4806-8602-2D188BD43DC3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6EE0-7253-4A65-97E2-24D2D0DF4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7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9950-5148-4806-8602-2D188BD43DC3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6EE0-7253-4A65-97E2-24D2D0DF4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9950-5148-4806-8602-2D188BD43DC3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6EE0-7253-4A65-97E2-24D2D0DF4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9950-5148-4806-8602-2D188BD43DC3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6EE0-7253-4A65-97E2-24D2D0DF4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A9950-5148-4806-8602-2D188BD43DC3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F6EE0-7253-4A65-97E2-24D2D0DF4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29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ebdir.tistory.com/33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CSS</a:t>
            </a:r>
            <a:r>
              <a:rPr lang="ko-KR" altLang="en-US" dirty="0"/>
              <a:t>는 </a:t>
            </a:r>
            <a:r>
              <a:rPr lang="en-US" altLang="ko-KR" b="1" dirty="0"/>
              <a:t>Cascading Style Sheet</a:t>
            </a:r>
            <a:r>
              <a:rPr lang="ko-KR" altLang="en-US" dirty="0"/>
              <a:t>의 약자이다</a:t>
            </a:r>
            <a:r>
              <a:rPr lang="en-US" altLang="ko-KR" dirty="0"/>
              <a:t>. CSS</a:t>
            </a:r>
            <a:r>
              <a:rPr lang="ko-KR" altLang="en-US" dirty="0"/>
              <a:t>는 문서의 </a:t>
            </a:r>
            <a:r>
              <a:rPr lang="ko-KR" altLang="en-US" dirty="0" err="1"/>
              <a:t>콘텐츠와</a:t>
            </a:r>
            <a:r>
              <a:rPr lang="ko-KR" altLang="en-US" dirty="0"/>
              <a:t> 레이아웃</a:t>
            </a:r>
            <a:r>
              <a:rPr lang="en-US" altLang="ko-KR" dirty="0"/>
              <a:t>, </a:t>
            </a:r>
            <a:r>
              <a:rPr lang="ko-KR" altLang="en-US" dirty="0"/>
              <a:t>글꼴 및 시각적 요소들로 표현되는 문서의 외관</a:t>
            </a:r>
            <a:r>
              <a:rPr lang="en-US" altLang="ko-KR" dirty="0"/>
              <a:t>(</a:t>
            </a:r>
            <a:r>
              <a:rPr lang="ko-KR" altLang="en-US" dirty="0"/>
              <a:t>디자인</a:t>
            </a:r>
            <a:r>
              <a:rPr lang="en-US" altLang="ko-KR" dirty="0"/>
              <a:t>)</a:t>
            </a:r>
            <a:r>
              <a:rPr lang="ko-KR" altLang="en-US" dirty="0"/>
              <a:t>을 분리하기 위한 목적으로 만들어졌다</a:t>
            </a:r>
            <a:r>
              <a:rPr lang="en-US" altLang="ko-KR" dirty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출처</a:t>
            </a:r>
            <a:r>
              <a:rPr lang="en-US" altLang="ko-KR" dirty="0"/>
              <a:t>: </a:t>
            </a:r>
            <a:r>
              <a:rPr lang="en-US" altLang="ko-KR" dirty="0">
                <a:hlinkClick r:id="rId2"/>
              </a:rPr>
              <a:t>http://webdir.tistory.com/338</a:t>
            </a:r>
            <a:r>
              <a:rPr lang="ko-KR" altLang="en-US" dirty="0"/>
              <a:t> </a:t>
            </a:r>
            <a:r>
              <a:rPr lang="en-US" altLang="ko-KR" dirty="0"/>
              <a:t>[WEBDIR]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32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4. Combining Selectors</a:t>
            </a:r>
          </a:p>
          <a:p>
            <a:pPr marL="0" indent="0">
              <a:buNone/>
            </a:pPr>
            <a:r>
              <a:rPr lang="en-US" altLang="ko-KR" dirty="0" smtClean="0"/>
              <a:t>  selector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inherit </a:t>
            </a:r>
            <a:r>
              <a:rPr lang="ko-KR" altLang="en-US" dirty="0" smtClean="0"/>
              <a:t>스타일 조합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62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Selector </a:t>
            </a:r>
            <a:r>
              <a:rPr lang="ko-KR" altLang="en-US" dirty="0" smtClean="0"/>
              <a:t>우선순위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782"/>
          </a:xfr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ko-KR" sz="1700" dirty="0"/>
              <a:t>!important &gt; </a:t>
            </a:r>
            <a:r>
              <a:rPr lang="ko-KR" altLang="en-US" sz="1700" dirty="0" err="1"/>
              <a:t>인라인</a:t>
            </a:r>
            <a:r>
              <a:rPr lang="ko-KR" altLang="en-US" sz="1700" dirty="0"/>
              <a:t> 스타일 </a:t>
            </a:r>
            <a:r>
              <a:rPr lang="en-US" altLang="ko-KR" sz="1700" dirty="0"/>
              <a:t>&gt; </a:t>
            </a:r>
            <a:r>
              <a:rPr lang="ko-KR" altLang="en-US" sz="1700" dirty="0"/>
              <a:t>아이디 </a:t>
            </a:r>
            <a:r>
              <a:rPr lang="ko-KR" altLang="en-US" sz="1700" dirty="0" err="1"/>
              <a:t>선택자</a:t>
            </a:r>
            <a:r>
              <a:rPr lang="ko-KR" altLang="en-US" sz="1700" dirty="0"/>
              <a:t> </a:t>
            </a:r>
            <a:r>
              <a:rPr lang="en-US" altLang="ko-KR" sz="1700" dirty="0"/>
              <a:t>&gt; </a:t>
            </a:r>
            <a:r>
              <a:rPr lang="ko-KR" altLang="en-US" sz="1700" dirty="0"/>
              <a:t>클래스</a:t>
            </a:r>
            <a:r>
              <a:rPr lang="en-US" altLang="ko-KR" sz="1700" dirty="0"/>
              <a:t>/</a:t>
            </a:r>
            <a:r>
              <a:rPr lang="ko-KR" altLang="en-US" sz="1700" dirty="0"/>
              <a:t>속성</a:t>
            </a:r>
            <a:r>
              <a:rPr lang="en-US" altLang="ko-KR" sz="1700" dirty="0"/>
              <a:t>/</a:t>
            </a:r>
            <a:r>
              <a:rPr lang="ko-KR" altLang="en-US" sz="1700" dirty="0"/>
              <a:t>가상 </a:t>
            </a:r>
            <a:r>
              <a:rPr lang="ko-KR" altLang="en-US" sz="1700" dirty="0" err="1"/>
              <a:t>선택자</a:t>
            </a:r>
            <a:r>
              <a:rPr lang="ko-KR" altLang="en-US" sz="1700" dirty="0"/>
              <a:t> </a:t>
            </a:r>
            <a:r>
              <a:rPr lang="en-US" altLang="ko-KR" sz="1700" dirty="0"/>
              <a:t>&gt; </a:t>
            </a:r>
            <a:r>
              <a:rPr lang="ko-KR" altLang="en-US" sz="1700" dirty="0"/>
              <a:t>태그 </a:t>
            </a:r>
            <a:r>
              <a:rPr lang="ko-KR" altLang="en-US" sz="1700" dirty="0" err="1"/>
              <a:t>선택자</a:t>
            </a:r>
            <a:r>
              <a:rPr lang="ko-KR" altLang="en-US" sz="1700" dirty="0"/>
              <a:t> </a:t>
            </a:r>
            <a:r>
              <a:rPr lang="en-US" altLang="ko-KR" sz="1700" dirty="0"/>
              <a:t>&gt; </a:t>
            </a:r>
            <a:r>
              <a:rPr lang="ko-KR" altLang="en-US" sz="1700" dirty="0"/>
              <a:t>전체 </a:t>
            </a:r>
            <a:r>
              <a:rPr lang="ko-KR" altLang="en-US" sz="1700" dirty="0" err="1" smtClean="0"/>
              <a:t>선택자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580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altLang="ko-KR" sz="1600" dirty="0"/>
          </a:p>
          <a:p>
            <a:pPr marL="0" indent="0">
              <a:buNone/>
            </a:pPr>
            <a:endParaRPr lang="it-IT" altLang="ko-KR" sz="1600" dirty="0" smtClean="0"/>
          </a:p>
          <a:p>
            <a:pPr marL="0" indent="0">
              <a:buNone/>
            </a:pPr>
            <a:endParaRPr lang="it-IT" altLang="ko-KR" sz="1600" dirty="0"/>
          </a:p>
          <a:p>
            <a:pPr marL="0" indent="0">
              <a:buNone/>
            </a:pPr>
            <a:endParaRPr lang="it-IT" altLang="ko-KR" sz="1600" dirty="0" smtClean="0"/>
          </a:p>
          <a:p>
            <a:pPr marL="0" indent="0">
              <a:buNone/>
            </a:pPr>
            <a:endParaRPr lang="it-IT" altLang="ko-KR" sz="1600" dirty="0"/>
          </a:p>
          <a:p>
            <a:pPr marL="0" indent="0">
              <a:buNone/>
            </a:pPr>
            <a:endParaRPr lang="it-IT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3927108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797" y="3927108"/>
            <a:ext cx="6338436" cy="25560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083573" cy="168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5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altLang="ko-KR" sz="1600" dirty="0"/>
          </a:p>
          <a:p>
            <a:pPr marL="0" indent="0">
              <a:buNone/>
            </a:pPr>
            <a:endParaRPr lang="it-IT" altLang="ko-KR" sz="1600" dirty="0" smtClean="0"/>
          </a:p>
          <a:p>
            <a:pPr marL="0" indent="0">
              <a:buNone/>
            </a:pPr>
            <a:endParaRPr lang="it-IT" altLang="ko-KR" sz="1600" dirty="0"/>
          </a:p>
          <a:p>
            <a:pPr marL="0" indent="0">
              <a:buNone/>
            </a:pPr>
            <a:endParaRPr lang="it-IT" altLang="ko-KR" sz="1600" dirty="0" smtClean="0"/>
          </a:p>
          <a:p>
            <a:pPr marL="0" indent="0">
              <a:buNone/>
            </a:pPr>
            <a:endParaRPr lang="it-IT" altLang="ko-KR" sz="16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083573" cy="16877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513404"/>
            <a:ext cx="5889859" cy="305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Selectors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062" y="2877344"/>
            <a:ext cx="66198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Colors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valid color name - like "red"</a:t>
            </a:r>
          </a:p>
          <a:p>
            <a:r>
              <a:rPr lang="en-US" altLang="ko-KR" dirty="0"/>
              <a:t>an RGB value - like "</a:t>
            </a:r>
            <a:r>
              <a:rPr lang="en-US" altLang="ko-KR" dirty="0" err="1"/>
              <a:t>rgb</a:t>
            </a:r>
            <a:r>
              <a:rPr lang="en-US" altLang="ko-KR" dirty="0"/>
              <a:t>(255, 0, 0)"</a:t>
            </a:r>
          </a:p>
          <a:p>
            <a:r>
              <a:rPr lang="en-US" altLang="ko-KR" dirty="0"/>
              <a:t>a HEX value - like "#</a:t>
            </a:r>
            <a:r>
              <a:rPr lang="en-US" altLang="ko-KR" dirty="0" smtClean="0"/>
              <a:t>ff0000“</a:t>
            </a:r>
          </a:p>
        </p:txBody>
      </p:sp>
    </p:spTree>
    <p:extLst>
      <p:ext uri="{BB962C8B-B14F-4D97-AF65-F5344CB8AC3E}">
        <p14:creationId xmlns:p14="http://schemas.microsoft.com/office/powerpoint/2010/main" val="292325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Border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p.one {</a:t>
            </a:r>
            <a:br>
              <a:rPr lang="en-US" altLang="ko-KR" sz="2000" dirty="0"/>
            </a:br>
            <a:r>
              <a:rPr lang="en-US" altLang="ko-KR" sz="2000" dirty="0"/>
              <a:t>    border-style: solid;</a:t>
            </a:r>
            <a:br>
              <a:rPr lang="en-US" altLang="ko-KR" sz="2000" dirty="0"/>
            </a:br>
            <a:r>
              <a:rPr lang="en-US" altLang="ko-KR" sz="2000" dirty="0"/>
              <a:t>    border-width: 5px;</a:t>
            </a:r>
            <a:br>
              <a:rPr lang="en-US" altLang="ko-KR" sz="2000" dirty="0"/>
            </a:br>
            <a:r>
              <a:rPr lang="en-US" altLang="ko-KR" sz="2000" dirty="0"/>
              <a:t>}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err="1"/>
              <a:t>p.two</a:t>
            </a:r>
            <a:r>
              <a:rPr lang="en-US" altLang="ko-KR" sz="2000" dirty="0"/>
              <a:t> {</a:t>
            </a:r>
            <a:br>
              <a:rPr lang="en-US" altLang="ko-KR" sz="2000" dirty="0"/>
            </a:br>
            <a:r>
              <a:rPr lang="en-US" altLang="ko-KR" sz="2000" dirty="0"/>
              <a:t>    border-style: solid;</a:t>
            </a:r>
            <a:br>
              <a:rPr lang="en-US" altLang="ko-KR" sz="2000" dirty="0"/>
            </a:br>
            <a:r>
              <a:rPr lang="en-US" altLang="ko-KR" sz="2000" dirty="0"/>
              <a:t>    border-width: medium;</a:t>
            </a:r>
            <a:br>
              <a:rPr lang="en-US" altLang="ko-KR" sz="2000" dirty="0"/>
            </a:br>
            <a:r>
              <a:rPr lang="en-US" altLang="ko-KR" sz="2000" dirty="0"/>
              <a:t>}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err="1"/>
              <a:t>p.three</a:t>
            </a:r>
            <a:r>
              <a:rPr lang="en-US" altLang="ko-KR" sz="2000" dirty="0"/>
              <a:t> {</a:t>
            </a:r>
            <a:br>
              <a:rPr lang="en-US" altLang="ko-KR" sz="2000" dirty="0"/>
            </a:br>
            <a:r>
              <a:rPr lang="en-US" altLang="ko-KR" sz="2000" dirty="0"/>
              <a:t>    border-style: solid;</a:t>
            </a:r>
            <a:br>
              <a:rPr lang="en-US" altLang="ko-KR" sz="2000" dirty="0"/>
            </a:br>
            <a:r>
              <a:rPr lang="en-US" altLang="ko-KR" sz="2000" dirty="0"/>
              <a:t>    border-width: 2px 10px 4px 20px;</a:t>
            </a:r>
            <a:br>
              <a:rPr lang="en-US" altLang="ko-KR" sz="2000" dirty="0"/>
            </a:b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2079056" y="2820201"/>
            <a:ext cx="2213811" cy="231006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Content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2194" y="2415943"/>
            <a:ext cx="88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Border</a:t>
            </a:r>
            <a:endParaRPr lang="ko-KR" altLang="en-US" dirty="0"/>
          </a:p>
        </p:txBody>
      </p:sp>
      <p:cxnSp>
        <p:nvCxnSpPr>
          <p:cNvPr id="11" name="꺾인 연결선 10"/>
          <p:cNvCxnSpPr/>
          <p:nvPr/>
        </p:nvCxnSpPr>
        <p:spPr>
          <a:xfrm rot="5400000" flipH="1" flipV="1">
            <a:off x="2324503" y="2632510"/>
            <a:ext cx="211752" cy="163630"/>
          </a:xfrm>
          <a:prstGeom prst="bentConnector3">
            <a:avLst>
              <a:gd name="adj1" fmla="val 10000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2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94047" y="2444817"/>
            <a:ext cx="2993456" cy="3041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a,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Margin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 {</a:t>
            </a:r>
            <a:br>
              <a:rPr lang="en-US" altLang="ko-KR" sz="2000" dirty="0"/>
            </a:br>
            <a:r>
              <a:rPr lang="en-US" altLang="ko-KR" sz="2000" dirty="0"/>
              <a:t>    margin-top: 100px;</a:t>
            </a:r>
            <a:br>
              <a:rPr lang="en-US" altLang="ko-KR" sz="2000" dirty="0"/>
            </a:br>
            <a:r>
              <a:rPr lang="en-US" altLang="ko-KR" sz="2000" dirty="0"/>
              <a:t>    margin-bottom: 100px;</a:t>
            </a:r>
            <a:br>
              <a:rPr lang="en-US" altLang="ko-KR" sz="2000" dirty="0"/>
            </a:br>
            <a:r>
              <a:rPr lang="en-US" altLang="ko-KR" sz="2000" dirty="0"/>
              <a:t>    margin-right: 150px;</a:t>
            </a:r>
            <a:br>
              <a:rPr lang="en-US" altLang="ko-KR" sz="2000" dirty="0"/>
            </a:br>
            <a:r>
              <a:rPr lang="en-US" altLang="ko-KR" sz="2000" dirty="0"/>
              <a:t>    margin-left: 80px;</a:t>
            </a:r>
            <a:br>
              <a:rPr lang="en-US" altLang="ko-KR" sz="2000" dirty="0"/>
            </a:br>
            <a:r>
              <a:rPr lang="en-US" altLang="ko-KR" sz="2000" dirty="0" smtClean="0"/>
              <a:t>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 {</a:t>
            </a:r>
            <a:br>
              <a:rPr lang="en-US" altLang="ko-KR" sz="2000" dirty="0"/>
            </a:br>
            <a:r>
              <a:rPr lang="en-US" altLang="ko-KR" sz="2000" dirty="0"/>
              <a:t>    margin: 100px 150px 100px 80px;</a:t>
            </a:r>
            <a:br>
              <a:rPr lang="en-US" altLang="ko-KR" sz="2000" dirty="0"/>
            </a:b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2079056" y="2820201"/>
            <a:ext cx="2213811" cy="231006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Content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2348565" y="2444817"/>
            <a:ext cx="4813" cy="37538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4442" y="2450869"/>
            <a:ext cx="92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argin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5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94047" y="2444817"/>
            <a:ext cx="2993456" cy="3041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a,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Padding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 {</a:t>
            </a:r>
            <a:br>
              <a:rPr lang="en-US" altLang="ko-KR" sz="2000" dirty="0"/>
            </a:br>
            <a:r>
              <a:rPr lang="en-US" altLang="ko-KR" sz="2000" dirty="0"/>
              <a:t>    padding-top: 50px;</a:t>
            </a:r>
            <a:br>
              <a:rPr lang="en-US" altLang="ko-KR" sz="2000" dirty="0"/>
            </a:br>
            <a:r>
              <a:rPr lang="en-US" altLang="ko-KR" sz="2000" dirty="0"/>
              <a:t>    padding-right: 30px;</a:t>
            </a:r>
            <a:br>
              <a:rPr lang="en-US" altLang="ko-KR" sz="2000" dirty="0"/>
            </a:br>
            <a:r>
              <a:rPr lang="en-US" altLang="ko-KR" sz="2000" dirty="0"/>
              <a:t>    padding-bottom: 50px;</a:t>
            </a:r>
            <a:br>
              <a:rPr lang="en-US" altLang="ko-KR" sz="2000" dirty="0"/>
            </a:br>
            <a:r>
              <a:rPr lang="en-US" altLang="ko-KR" sz="2000" dirty="0"/>
              <a:t>    padding-left: 80px;</a:t>
            </a:r>
            <a:br>
              <a:rPr lang="en-US" altLang="ko-KR" sz="2000" dirty="0"/>
            </a:br>
            <a:r>
              <a:rPr lang="en-US" altLang="ko-KR" sz="2000" dirty="0"/>
              <a:t>}</a:t>
            </a:r>
          </a:p>
          <a:p>
            <a:pPr marL="0" indent="0">
              <a:buNone/>
            </a:pPr>
            <a:r>
              <a:rPr lang="en-US" altLang="ko-KR" sz="2000" dirty="0"/>
              <a:t>p {</a:t>
            </a:r>
            <a:br>
              <a:rPr lang="en-US" altLang="ko-KR" sz="2000" dirty="0"/>
            </a:br>
            <a:r>
              <a:rPr lang="en-US" altLang="ko-KR" sz="2000" dirty="0"/>
              <a:t>    padding: 50px 30px 50px 80px;</a:t>
            </a:r>
            <a:br>
              <a:rPr lang="en-US" altLang="ko-KR" sz="2000" dirty="0"/>
            </a:b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2079056" y="2820201"/>
            <a:ext cx="2213811" cy="23100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2348565" y="2444817"/>
            <a:ext cx="4813" cy="37538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4442" y="2450869"/>
            <a:ext cx="92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argin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2192" y="3218408"/>
            <a:ext cx="1337913" cy="1488345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Content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704701" y="2820201"/>
            <a:ext cx="9625" cy="39820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10797" y="284302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Padding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94047" y="2444817"/>
            <a:ext cx="2993456" cy="3041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a,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 Height and Width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div {</a:t>
            </a:r>
            <a:br>
              <a:rPr lang="en-US" altLang="ko-KR" sz="1800" dirty="0" smtClean="0"/>
            </a:br>
            <a:r>
              <a:rPr lang="en-US" altLang="ko-KR" sz="1800" dirty="0" smtClean="0"/>
              <a:t>    height: 200px;</a:t>
            </a:r>
            <a:br>
              <a:rPr lang="en-US" altLang="ko-KR" sz="1800" dirty="0" smtClean="0"/>
            </a:br>
            <a:r>
              <a:rPr lang="en-US" altLang="ko-KR" sz="1800" dirty="0" smtClean="0"/>
              <a:t>    width: 50%;</a:t>
            </a:r>
            <a:br>
              <a:rPr lang="en-US" altLang="ko-KR" sz="1800" dirty="0" smtClean="0"/>
            </a:br>
            <a:r>
              <a:rPr lang="en-US" altLang="ko-KR" sz="1800" dirty="0" smtClean="0"/>
              <a:t>    background-color: </a:t>
            </a:r>
            <a:r>
              <a:rPr lang="en-US" altLang="ko-KR" sz="1800" dirty="0" err="1" smtClean="0"/>
              <a:t>powderblue</a:t>
            </a:r>
            <a:r>
              <a:rPr lang="en-US" altLang="ko-KR" sz="1800" dirty="0" smtClean="0"/>
              <a:t>;</a:t>
            </a:r>
            <a:br>
              <a:rPr lang="en-US" altLang="ko-KR" sz="1800" dirty="0" smtClean="0"/>
            </a:br>
            <a:r>
              <a:rPr lang="en-US" altLang="ko-KR" sz="1800" dirty="0" smtClean="0"/>
              <a:t>}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auto</a:t>
            </a:r>
          </a:p>
          <a:p>
            <a:pPr marL="0" indent="0">
              <a:buNone/>
            </a:pPr>
            <a:r>
              <a:rPr lang="en-US" altLang="ko-KR" sz="1800" dirty="0" smtClean="0"/>
              <a:t>length values | </a:t>
            </a:r>
            <a:r>
              <a:rPr lang="en-US" altLang="ko-KR" sz="1800" dirty="0" err="1" smtClean="0"/>
              <a:t>px</a:t>
            </a:r>
            <a:r>
              <a:rPr lang="en-US" altLang="ko-KR" sz="1800" dirty="0" smtClean="0"/>
              <a:t>, percent (of containing block)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079056" y="2820201"/>
            <a:ext cx="2213811" cy="23100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2348565" y="2444817"/>
            <a:ext cx="4813" cy="37538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4442" y="2450869"/>
            <a:ext cx="92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argin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2192" y="3218408"/>
            <a:ext cx="1337913" cy="1488345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Content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704701" y="2820201"/>
            <a:ext cx="9625" cy="39820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10797" y="284302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Padding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040556" y="5130264"/>
            <a:ext cx="0" cy="7315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321742" y="5120639"/>
            <a:ext cx="0" cy="7315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040556" y="5678905"/>
            <a:ext cx="22811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99472" y="568674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width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4292867" y="2781701"/>
            <a:ext cx="84140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298669" y="5145009"/>
            <a:ext cx="84140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908884" y="2781701"/>
            <a:ext cx="0" cy="2375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37211" y="376650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69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cfile6.uf.tistory.com/image/261BBA3F55506E2E2891A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842" y="280552"/>
            <a:ext cx="7677618" cy="589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3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Display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none</a:t>
            </a:r>
          </a:p>
          <a:p>
            <a:r>
              <a:rPr lang="en-US" altLang="ko-KR" dirty="0" smtClean="0"/>
              <a:t>block</a:t>
            </a:r>
          </a:p>
          <a:p>
            <a:r>
              <a:rPr lang="en-US" altLang="ko-KR" dirty="0" smtClean="0"/>
              <a:t>inline</a:t>
            </a:r>
          </a:p>
          <a:p>
            <a:r>
              <a:rPr lang="en-US" altLang="ko-KR" dirty="0" smtClean="0"/>
              <a:t>inline-block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65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Display - block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div {</a:t>
            </a:r>
            <a:br>
              <a:rPr lang="en-US" altLang="ko-KR" dirty="0" smtClean="0"/>
            </a:br>
            <a:r>
              <a:rPr lang="en-US" altLang="ko-KR" dirty="0" smtClean="0"/>
              <a:t>  width:100px</a:t>
            </a:r>
            <a:r>
              <a:rPr lang="en-US" altLang="ko-KR" dirty="0"/>
              <a:t>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height</a:t>
            </a:r>
            <a:r>
              <a:rPr lang="en-US" altLang="ko-KR" dirty="0"/>
              <a:t>: 100px;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500" dirty="0"/>
              <a:t>&lt;body&gt;</a:t>
            </a:r>
          </a:p>
          <a:p>
            <a:pPr marL="0" indent="0">
              <a:buNone/>
            </a:pPr>
            <a:r>
              <a:rPr lang="en-US" altLang="ko-KR" sz="1500" dirty="0" smtClean="0"/>
              <a:t>  &lt;</a:t>
            </a:r>
            <a:r>
              <a:rPr lang="en-US" altLang="ko-KR" sz="1500" dirty="0"/>
              <a:t>div id="a"&gt;</a:t>
            </a:r>
            <a:br>
              <a:rPr lang="en-US" altLang="ko-KR" sz="1500" dirty="0"/>
            </a:br>
            <a:r>
              <a:rPr lang="en-US" altLang="ko-KR" sz="1500" dirty="0" smtClean="0"/>
              <a:t>    </a:t>
            </a:r>
            <a:r>
              <a:rPr lang="ko-KR" altLang="en-US" sz="1500" dirty="0" err="1" smtClean="0"/>
              <a:t>개나리반</a:t>
            </a:r>
            <a:r>
              <a:rPr lang="ko-KR" altLang="en-US" sz="1500" dirty="0"/>
              <a:t/>
            </a:r>
            <a:br>
              <a:rPr lang="ko-KR" altLang="en-US" sz="1500" dirty="0"/>
            </a:br>
            <a:r>
              <a:rPr lang="ko-KR" altLang="en-US" sz="1500" dirty="0" smtClean="0"/>
              <a:t>  </a:t>
            </a:r>
            <a:r>
              <a:rPr lang="en-US" altLang="ko-KR" sz="1500" dirty="0" smtClean="0"/>
              <a:t>&lt;/</a:t>
            </a:r>
            <a:r>
              <a:rPr lang="en-US" altLang="ko-KR" sz="1500" dirty="0"/>
              <a:t>div&gt;</a:t>
            </a:r>
            <a:br>
              <a:rPr lang="en-US" altLang="ko-KR" sz="1500" dirty="0"/>
            </a:br>
            <a:r>
              <a:rPr lang="en-US" altLang="ko-KR" sz="1500" dirty="0" smtClean="0"/>
              <a:t>  &lt;</a:t>
            </a:r>
            <a:r>
              <a:rPr lang="en-US" altLang="ko-KR" sz="1500" dirty="0"/>
              <a:t>div id="b" &gt;</a:t>
            </a:r>
            <a:br>
              <a:rPr lang="en-US" altLang="ko-KR" sz="1500" dirty="0"/>
            </a:br>
            <a:r>
              <a:rPr lang="en-US" altLang="ko-KR" sz="1500" dirty="0" smtClean="0"/>
              <a:t>    </a:t>
            </a:r>
            <a:r>
              <a:rPr lang="ko-KR" altLang="en-US" sz="1500" dirty="0" err="1" smtClean="0"/>
              <a:t>개구리반</a:t>
            </a:r>
            <a:r>
              <a:rPr lang="ko-KR" altLang="en-US" sz="1500" dirty="0"/>
              <a:t/>
            </a:r>
            <a:br>
              <a:rPr lang="ko-KR" altLang="en-US" sz="1500" dirty="0"/>
            </a:br>
            <a:r>
              <a:rPr lang="ko-KR" altLang="en-US" sz="1500" dirty="0" smtClean="0"/>
              <a:t>  </a:t>
            </a:r>
            <a:r>
              <a:rPr lang="en-US" altLang="ko-KR" sz="1500" dirty="0" smtClean="0"/>
              <a:t>&lt;/</a:t>
            </a:r>
            <a:r>
              <a:rPr lang="en-US" altLang="ko-KR" sz="1500" dirty="0"/>
              <a:t>div&gt;</a:t>
            </a:r>
            <a:br>
              <a:rPr lang="en-US" altLang="ko-KR" sz="1500" dirty="0"/>
            </a:br>
            <a:r>
              <a:rPr lang="en-US" altLang="ko-KR" sz="1500" dirty="0" smtClean="0"/>
              <a:t>  &lt;</a:t>
            </a:r>
            <a:r>
              <a:rPr lang="en-US" altLang="ko-KR" sz="1500" dirty="0"/>
              <a:t>div id="c"&gt;</a:t>
            </a:r>
            <a:br>
              <a:rPr lang="en-US" altLang="ko-KR" sz="1500" dirty="0"/>
            </a:br>
            <a:r>
              <a:rPr lang="en-US" altLang="ko-KR" sz="1500" dirty="0" smtClean="0"/>
              <a:t>    </a:t>
            </a:r>
            <a:r>
              <a:rPr lang="ko-KR" altLang="en-US" sz="1500" dirty="0" err="1" smtClean="0"/>
              <a:t>채송화반</a:t>
            </a:r>
            <a:r>
              <a:rPr lang="ko-KR" altLang="en-US" sz="1500" dirty="0"/>
              <a:t/>
            </a:r>
            <a:br>
              <a:rPr lang="ko-KR" altLang="en-US" sz="1500" dirty="0"/>
            </a:br>
            <a:r>
              <a:rPr lang="ko-KR" altLang="en-US" sz="1500" dirty="0" smtClean="0"/>
              <a:t>  </a:t>
            </a:r>
            <a:r>
              <a:rPr lang="en-US" altLang="ko-KR" sz="1500" dirty="0" smtClean="0"/>
              <a:t>&lt;/</a:t>
            </a:r>
            <a:r>
              <a:rPr lang="en-US" altLang="ko-KR" sz="1500" dirty="0"/>
              <a:t>div&gt;</a:t>
            </a:r>
          </a:p>
          <a:p>
            <a:pPr marL="0" indent="0">
              <a:buNone/>
            </a:pPr>
            <a:r>
              <a:rPr lang="ko-KR" altLang="en-US" sz="1500" dirty="0" smtClean="0"/>
              <a:t>  우리 </a:t>
            </a:r>
            <a:r>
              <a:rPr lang="ko-KR" altLang="en-US" sz="1500" dirty="0"/>
              <a:t>유치원은 </a:t>
            </a:r>
            <a:r>
              <a:rPr lang="ko-KR" altLang="en-US" sz="1500" dirty="0" err="1"/>
              <a:t>개나리반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개구리반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채송화반이</a:t>
            </a:r>
            <a:r>
              <a:rPr lang="ko-KR" altLang="en-US" sz="1500" dirty="0"/>
              <a:t> 있습니다</a:t>
            </a:r>
            <a:r>
              <a:rPr lang="en-US" altLang="ko-KR" sz="1500" dirty="0"/>
              <a:t>.</a:t>
            </a:r>
            <a:br>
              <a:rPr lang="en-US" altLang="ko-KR" sz="1500" dirty="0"/>
            </a:br>
            <a:r>
              <a:rPr lang="en-US" altLang="ko-KR" sz="1500" dirty="0"/>
              <a:t>&lt;/body&gt;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3316" name="Picture 4" descr="http://cfile5.uf.tistory.com/image/2443243D533E3F16306D4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2424906"/>
            <a:ext cx="41624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40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Display - inline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div {</a:t>
            </a:r>
            <a:br>
              <a:rPr lang="en-US" altLang="ko-KR" dirty="0" smtClean="0"/>
            </a:br>
            <a:r>
              <a:rPr lang="en-US" altLang="ko-KR" dirty="0" smtClean="0"/>
              <a:t>  width:100px</a:t>
            </a:r>
            <a:r>
              <a:rPr lang="en-US" altLang="ko-KR" dirty="0"/>
              <a:t>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height</a:t>
            </a:r>
            <a:r>
              <a:rPr lang="en-US" altLang="ko-KR" dirty="0"/>
              <a:t>: 100px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display</a:t>
            </a:r>
            <a:r>
              <a:rPr lang="en-US" altLang="ko-KR" dirty="0">
                <a:solidFill>
                  <a:srgbClr val="FF0000"/>
                </a:solidFill>
              </a:rPr>
              <a:t>: inline;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500" dirty="0"/>
              <a:t>&lt;body&gt;</a:t>
            </a:r>
          </a:p>
          <a:p>
            <a:pPr marL="0" indent="0">
              <a:buNone/>
            </a:pPr>
            <a:r>
              <a:rPr lang="en-US" altLang="ko-KR" sz="1500" dirty="0" smtClean="0"/>
              <a:t>  &lt;</a:t>
            </a:r>
            <a:r>
              <a:rPr lang="en-US" altLang="ko-KR" sz="1500" dirty="0"/>
              <a:t>div id="a"&gt;</a:t>
            </a:r>
            <a:br>
              <a:rPr lang="en-US" altLang="ko-KR" sz="1500" dirty="0"/>
            </a:br>
            <a:r>
              <a:rPr lang="en-US" altLang="ko-KR" sz="1500" dirty="0" smtClean="0"/>
              <a:t>    </a:t>
            </a:r>
            <a:r>
              <a:rPr lang="ko-KR" altLang="en-US" sz="1500" dirty="0" err="1" smtClean="0"/>
              <a:t>개나리반</a:t>
            </a:r>
            <a:r>
              <a:rPr lang="ko-KR" altLang="en-US" sz="1500" dirty="0"/>
              <a:t/>
            </a:r>
            <a:br>
              <a:rPr lang="ko-KR" altLang="en-US" sz="1500" dirty="0"/>
            </a:br>
            <a:r>
              <a:rPr lang="ko-KR" altLang="en-US" sz="1500" dirty="0" smtClean="0"/>
              <a:t>  </a:t>
            </a:r>
            <a:r>
              <a:rPr lang="en-US" altLang="ko-KR" sz="1500" dirty="0" smtClean="0"/>
              <a:t>&lt;/</a:t>
            </a:r>
            <a:r>
              <a:rPr lang="en-US" altLang="ko-KR" sz="1500" dirty="0"/>
              <a:t>div&gt;</a:t>
            </a:r>
            <a:br>
              <a:rPr lang="en-US" altLang="ko-KR" sz="1500" dirty="0"/>
            </a:br>
            <a:r>
              <a:rPr lang="en-US" altLang="ko-KR" sz="1500" dirty="0" smtClean="0"/>
              <a:t>  &lt;</a:t>
            </a:r>
            <a:r>
              <a:rPr lang="en-US" altLang="ko-KR" sz="1500" dirty="0"/>
              <a:t>div id="b" &gt;</a:t>
            </a:r>
            <a:br>
              <a:rPr lang="en-US" altLang="ko-KR" sz="1500" dirty="0"/>
            </a:br>
            <a:r>
              <a:rPr lang="en-US" altLang="ko-KR" sz="1500" dirty="0" smtClean="0"/>
              <a:t>    </a:t>
            </a:r>
            <a:r>
              <a:rPr lang="ko-KR" altLang="en-US" sz="1500" dirty="0" err="1" smtClean="0"/>
              <a:t>개구리반</a:t>
            </a:r>
            <a:r>
              <a:rPr lang="ko-KR" altLang="en-US" sz="1500" dirty="0"/>
              <a:t/>
            </a:r>
            <a:br>
              <a:rPr lang="ko-KR" altLang="en-US" sz="1500" dirty="0"/>
            </a:br>
            <a:r>
              <a:rPr lang="ko-KR" altLang="en-US" sz="1500" dirty="0" smtClean="0"/>
              <a:t>  </a:t>
            </a:r>
            <a:r>
              <a:rPr lang="en-US" altLang="ko-KR" sz="1500" dirty="0" smtClean="0"/>
              <a:t>&lt;/</a:t>
            </a:r>
            <a:r>
              <a:rPr lang="en-US" altLang="ko-KR" sz="1500" dirty="0"/>
              <a:t>div&gt;</a:t>
            </a:r>
            <a:br>
              <a:rPr lang="en-US" altLang="ko-KR" sz="1500" dirty="0"/>
            </a:br>
            <a:r>
              <a:rPr lang="en-US" altLang="ko-KR" sz="1500" dirty="0" smtClean="0"/>
              <a:t>  &lt;</a:t>
            </a:r>
            <a:r>
              <a:rPr lang="en-US" altLang="ko-KR" sz="1500" dirty="0"/>
              <a:t>div id="c"&gt;</a:t>
            </a:r>
            <a:br>
              <a:rPr lang="en-US" altLang="ko-KR" sz="1500" dirty="0"/>
            </a:br>
            <a:r>
              <a:rPr lang="en-US" altLang="ko-KR" sz="1500" dirty="0" smtClean="0"/>
              <a:t>    </a:t>
            </a:r>
            <a:r>
              <a:rPr lang="ko-KR" altLang="en-US" sz="1500" dirty="0" err="1" smtClean="0"/>
              <a:t>채송화반</a:t>
            </a:r>
            <a:r>
              <a:rPr lang="ko-KR" altLang="en-US" sz="1500" dirty="0"/>
              <a:t/>
            </a:r>
            <a:br>
              <a:rPr lang="ko-KR" altLang="en-US" sz="1500" dirty="0"/>
            </a:br>
            <a:r>
              <a:rPr lang="ko-KR" altLang="en-US" sz="1500" dirty="0" smtClean="0"/>
              <a:t>  </a:t>
            </a:r>
            <a:r>
              <a:rPr lang="en-US" altLang="ko-KR" sz="1500" dirty="0" smtClean="0"/>
              <a:t>&lt;/</a:t>
            </a:r>
            <a:r>
              <a:rPr lang="en-US" altLang="ko-KR" sz="1500" dirty="0"/>
              <a:t>div&gt;</a:t>
            </a:r>
          </a:p>
          <a:p>
            <a:pPr marL="0" indent="0">
              <a:buNone/>
            </a:pPr>
            <a:r>
              <a:rPr lang="ko-KR" altLang="en-US" sz="1500" dirty="0" smtClean="0"/>
              <a:t>  우리 </a:t>
            </a:r>
            <a:r>
              <a:rPr lang="ko-KR" altLang="en-US" sz="1500" dirty="0"/>
              <a:t>유치원은 </a:t>
            </a:r>
            <a:r>
              <a:rPr lang="ko-KR" altLang="en-US" sz="1500" dirty="0" err="1"/>
              <a:t>개나리반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개구리반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채송화반이</a:t>
            </a:r>
            <a:r>
              <a:rPr lang="ko-KR" altLang="en-US" sz="1500" dirty="0"/>
              <a:t> 있습니다</a:t>
            </a:r>
            <a:r>
              <a:rPr lang="en-US" altLang="ko-KR" sz="1500" dirty="0"/>
              <a:t>.</a:t>
            </a:r>
            <a:br>
              <a:rPr lang="en-US" altLang="ko-KR" sz="1500" dirty="0"/>
            </a:br>
            <a:r>
              <a:rPr lang="en-US" altLang="ko-KR" sz="1500" dirty="0"/>
              <a:t>&lt;/body&gt;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7410" name="Picture 2" descr="http://cfile3.uf.tistory.com/image/262BB73D533E3F1608695A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68645"/>
            <a:ext cx="5181600" cy="26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76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Display - none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div {</a:t>
            </a:r>
            <a:br>
              <a:rPr lang="en-US" altLang="ko-KR" dirty="0" smtClean="0"/>
            </a:br>
            <a:r>
              <a:rPr lang="en-US" altLang="ko-KR" dirty="0" smtClean="0"/>
              <a:t>  width:100px</a:t>
            </a:r>
            <a:r>
              <a:rPr lang="en-US" altLang="ko-KR" dirty="0"/>
              <a:t>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height</a:t>
            </a:r>
            <a:r>
              <a:rPr lang="en-US" altLang="ko-KR" dirty="0"/>
              <a:t>: 100px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display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none;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500" dirty="0"/>
              <a:t>&lt;body&gt;</a:t>
            </a:r>
          </a:p>
          <a:p>
            <a:pPr marL="0" indent="0">
              <a:buNone/>
            </a:pPr>
            <a:r>
              <a:rPr lang="en-US" altLang="ko-KR" sz="1500" dirty="0" smtClean="0"/>
              <a:t>  &lt;</a:t>
            </a:r>
            <a:r>
              <a:rPr lang="en-US" altLang="ko-KR" sz="1500" dirty="0"/>
              <a:t>div id="a"&gt;</a:t>
            </a:r>
            <a:br>
              <a:rPr lang="en-US" altLang="ko-KR" sz="1500" dirty="0"/>
            </a:br>
            <a:r>
              <a:rPr lang="en-US" altLang="ko-KR" sz="1500" dirty="0" smtClean="0"/>
              <a:t>    </a:t>
            </a:r>
            <a:r>
              <a:rPr lang="ko-KR" altLang="en-US" sz="1500" dirty="0" err="1" smtClean="0"/>
              <a:t>개나리반</a:t>
            </a:r>
            <a:r>
              <a:rPr lang="ko-KR" altLang="en-US" sz="1500" dirty="0"/>
              <a:t/>
            </a:r>
            <a:br>
              <a:rPr lang="ko-KR" altLang="en-US" sz="1500" dirty="0"/>
            </a:br>
            <a:r>
              <a:rPr lang="ko-KR" altLang="en-US" sz="1500" dirty="0" smtClean="0"/>
              <a:t>  </a:t>
            </a:r>
            <a:r>
              <a:rPr lang="en-US" altLang="ko-KR" sz="1500" dirty="0" smtClean="0"/>
              <a:t>&lt;/</a:t>
            </a:r>
            <a:r>
              <a:rPr lang="en-US" altLang="ko-KR" sz="1500" dirty="0"/>
              <a:t>div&gt;</a:t>
            </a:r>
            <a:br>
              <a:rPr lang="en-US" altLang="ko-KR" sz="1500" dirty="0"/>
            </a:br>
            <a:r>
              <a:rPr lang="en-US" altLang="ko-KR" sz="1500" dirty="0" smtClean="0"/>
              <a:t>  &lt;</a:t>
            </a:r>
            <a:r>
              <a:rPr lang="en-US" altLang="ko-KR" sz="1500" dirty="0"/>
              <a:t>div id="b" &gt;</a:t>
            </a:r>
            <a:br>
              <a:rPr lang="en-US" altLang="ko-KR" sz="1500" dirty="0"/>
            </a:br>
            <a:r>
              <a:rPr lang="en-US" altLang="ko-KR" sz="1500" dirty="0" smtClean="0"/>
              <a:t>    </a:t>
            </a:r>
            <a:r>
              <a:rPr lang="ko-KR" altLang="en-US" sz="1500" dirty="0" err="1" smtClean="0"/>
              <a:t>개구리반</a:t>
            </a:r>
            <a:r>
              <a:rPr lang="ko-KR" altLang="en-US" sz="1500" dirty="0"/>
              <a:t/>
            </a:r>
            <a:br>
              <a:rPr lang="ko-KR" altLang="en-US" sz="1500" dirty="0"/>
            </a:br>
            <a:r>
              <a:rPr lang="ko-KR" altLang="en-US" sz="1500" dirty="0" smtClean="0"/>
              <a:t>  </a:t>
            </a:r>
            <a:r>
              <a:rPr lang="en-US" altLang="ko-KR" sz="1500" dirty="0" smtClean="0"/>
              <a:t>&lt;/</a:t>
            </a:r>
            <a:r>
              <a:rPr lang="en-US" altLang="ko-KR" sz="1500" dirty="0"/>
              <a:t>div&gt;</a:t>
            </a:r>
            <a:br>
              <a:rPr lang="en-US" altLang="ko-KR" sz="1500" dirty="0"/>
            </a:br>
            <a:r>
              <a:rPr lang="en-US" altLang="ko-KR" sz="1500" dirty="0" smtClean="0"/>
              <a:t>  &lt;</a:t>
            </a:r>
            <a:r>
              <a:rPr lang="en-US" altLang="ko-KR" sz="1500" dirty="0"/>
              <a:t>div id="c"&gt;</a:t>
            </a:r>
            <a:br>
              <a:rPr lang="en-US" altLang="ko-KR" sz="1500" dirty="0"/>
            </a:br>
            <a:r>
              <a:rPr lang="en-US" altLang="ko-KR" sz="1500" dirty="0" smtClean="0"/>
              <a:t>    </a:t>
            </a:r>
            <a:r>
              <a:rPr lang="ko-KR" altLang="en-US" sz="1500" dirty="0" err="1" smtClean="0"/>
              <a:t>채송화반</a:t>
            </a:r>
            <a:r>
              <a:rPr lang="ko-KR" altLang="en-US" sz="1500" dirty="0"/>
              <a:t/>
            </a:r>
            <a:br>
              <a:rPr lang="ko-KR" altLang="en-US" sz="1500" dirty="0"/>
            </a:br>
            <a:r>
              <a:rPr lang="ko-KR" altLang="en-US" sz="1500" dirty="0" smtClean="0"/>
              <a:t>  </a:t>
            </a:r>
            <a:r>
              <a:rPr lang="en-US" altLang="ko-KR" sz="1500" dirty="0" smtClean="0"/>
              <a:t>&lt;/</a:t>
            </a:r>
            <a:r>
              <a:rPr lang="en-US" altLang="ko-KR" sz="1500" dirty="0"/>
              <a:t>div&gt;</a:t>
            </a:r>
          </a:p>
          <a:p>
            <a:pPr marL="0" indent="0">
              <a:buNone/>
            </a:pPr>
            <a:r>
              <a:rPr lang="ko-KR" altLang="en-US" sz="1500" dirty="0" smtClean="0"/>
              <a:t>  우리 </a:t>
            </a:r>
            <a:r>
              <a:rPr lang="ko-KR" altLang="en-US" sz="1500" dirty="0"/>
              <a:t>유치원은 </a:t>
            </a:r>
            <a:r>
              <a:rPr lang="ko-KR" altLang="en-US" sz="1500" dirty="0" err="1"/>
              <a:t>개나리반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개구리반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채송화반이</a:t>
            </a:r>
            <a:r>
              <a:rPr lang="ko-KR" altLang="en-US" sz="1500" dirty="0"/>
              <a:t> 있습니다</a:t>
            </a:r>
            <a:r>
              <a:rPr lang="en-US" altLang="ko-KR" sz="1500" dirty="0"/>
              <a:t>.</a:t>
            </a:r>
            <a:br>
              <a:rPr lang="en-US" altLang="ko-KR" sz="1500" dirty="0"/>
            </a:br>
            <a:r>
              <a:rPr lang="en-US" altLang="ko-KR" sz="1500" dirty="0"/>
              <a:t>&lt;/body&gt;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8434" name="Picture 2" descr="http://cfile27.uf.tistory.com/image/2405EF48533E3F893829D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3748881"/>
            <a:ext cx="42100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64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Display – inline-block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div {</a:t>
            </a:r>
            <a:br>
              <a:rPr lang="en-US" altLang="ko-KR" dirty="0" smtClean="0"/>
            </a:br>
            <a:r>
              <a:rPr lang="en-US" altLang="ko-KR" dirty="0" smtClean="0"/>
              <a:t>  width:100px</a:t>
            </a:r>
            <a:r>
              <a:rPr lang="en-US" altLang="ko-KR" dirty="0"/>
              <a:t>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height</a:t>
            </a:r>
            <a:r>
              <a:rPr lang="en-US" altLang="ko-KR" dirty="0"/>
              <a:t>: 100px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display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inline-block;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500" dirty="0"/>
              <a:t>&lt;body&gt;</a:t>
            </a:r>
          </a:p>
          <a:p>
            <a:pPr marL="0" indent="0">
              <a:buNone/>
            </a:pPr>
            <a:r>
              <a:rPr lang="en-US" altLang="ko-KR" sz="1500" dirty="0" smtClean="0"/>
              <a:t>  &lt;</a:t>
            </a:r>
            <a:r>
              <a:rPr lang="en-US" altLang="ko-KR" sz="1500" dirty="0"/>
              <a:t>div id="a"&gt;</a:t>
            </a:r>
            <a:br>
              <a:rPr lang="en-US" altLang="ko-KR" sz="1500" dirty="0"/>
            </a:br>
            <a:r>
              <a:rPr lang="en-US" altLang="ko-KR" sz="1500" dirty="0" smtClean="0"/>
              <a:t>    </a:t>
            </a:r>
            <a:r>
              <a:rPr lang="ko-KR" altLang="en-US" sz="1500" dirty="0" err="1" smtClean="0"/>
              <a:t>개나리반</a:t>
            </a:r>
            <a:r>
              <a:rPr lang="ko-KR" altLang="en-US" sz="1500" dirty="0"/>
              <a:t/>
            </a:r>
            <a:br>
              <a:rPr lang="ko-KR" altLang="en-US" sz="1500" dirty="0"/>
            </a:br>
            <a:r>
              <a:rPr lang="ko-KR" altLang="en-US" sz="1500" dirty="0" smtClean="0"/>
              <a:t>  </a:t>
            </a:r>
            <a:r>
              <a:rPr lang="en-US" altLang="ko-KR" sz="1500" dirty="0" smtClean="0"/>
              <a:t>&lt;/</a:t>
            </a:r>
            <a:r>
              <a:rPr lang="en-US" altLang="ko-KR" sz="1500" dirty="0"/>
              <a:t>div&gt;</a:t>
            </a:r>
            <a:br>
              <a:rPr lang="en-US" altLang="ko-KR" sz="1500" dirty="0"/>
            </a:br>
            <a:r>
              <a:rPr lang="en-US" altLang="ko-KR" sz="1500" dirty="0" smtClean="0"/>
              <a:t>  &lt;</a:t>
            </a:r>
            <a:r>
              <a:rPr lang="en-US" altLang="ko-KR" sz="1500" dirty="0"/>
              <a:t>div id="b" &gt;</a:t>
            </a:r>
            <a:br>
              <a:rPr lang="en-US" altLang="ko-KR" sz="1500" dirty="0"/>
            </a:br>
            <a:r>
              <a:rPr lang="en-US" altLang="ko-KR" sz="1500" dirty="0" smtClean="0"/>
              <a:t>    </a:t>
            </a:r>
            <a:r>
              <a:rPr lang="ko-KR" altLang="en-US" sz="1500" dirty="0" err="1" smtClean="0"/>
              <a:t>개구리반</a:t>
            </a:r>
            <a:r>
              <a:rPr lang="ko-KR" altLang="en-US" sz="1500" dirty="0"/>
              <a:t/>
            </a:r>
            <a:br>
              <a:rPr lang="ko-KR" altLang="en-US" sz="1500" dirty="0"/>
            </a:br>
            <a:r>
              <a:rPr lang="ko-KR" altLang="en-US" sz="1500" dirty="0" smtClean="0"/>
              <a:t>  </a:t>
            </a:r>
            <a:r>
              <a:rPr lang="en-US" altLang="ko-KR" sz="1500" dirty="0" smtClean="0"/>
              <a:t>&lt;/</a:t>
            </a:r>
            <a:r>
              <a:rPr lang="en-US" altLang="ko-KR" sz="1500" dirty="0"/>
              <a:t>div&gt;</a:t>
            </a:r>
            <a:br>
              <a:rPr lang="en-US" altLang="ko-KR" sz="1500" dirty="0"/>
            </a:br>
            <a:r>
              <a:rPr lang="en-US" altLang="ko-KR" sz="1500" dirty="0" smtClean="0"/>
              <a:t>  &lt;</a:t>
            </a:r>
            <a:r>
              <a:rPr lang="en-US" altLang="ko-KR" sz="1500" dirty="0"/>
              <a:t>div id="c"&gt;</a:t>
            </a:r>
            <a:br>
              <a:rPr lang="en-US" altLang="ko-KR" sz="1500" dirty="0"/>
            </a:br>
            <a:r>
              <a:rPr lang="en-US" altLang="ko-KR" sz="1500" dirty="0" smtClean="0"/>
              <a:t>    </a:t>
            </a:r>
            <a:r>
              <a:rPr lang="ko-KR" altLang="en-US" sz="1500" dirty="0" err="1" smtClean="0"/>
              <a:t>채송화반</a:t>
            </a:r>
            <a:r>
              <a:rPr lang="ko-KR" altLang="en-US" sz="1500" dirty="0"/>
              <a:t/>
            </a:r>
            <a:br>
              <a:rPr lang="ko-KR" altLang="en-US" sz="1500" dirty="0"/>
            </a:br>
            <a:r>
              <a:rPr lang="ko-KR" altLang="en-US" sz="1500" dirty="0" smtClean="0"/>
              <a:t>  </a:t>
            </a:r>
            <a:r>
              <a:rPr lang="en-US" altLang="ko-KR" sz="1500" dirty="0" smtClean="0"/>
              <a:t>&lt;/</a:t>
            </a:r>
            <a:r>
              <a:rPr lang="en-US" altLang="ko-KR" sz="1500" dirty="0"/>
              <a:t>div&gt;</a:t>
            </a:r>
          </a:p>
          <a:p>
            <a:pPr marL="0" indent="0">
              <a:buNone/>
            </a:pPr>
            <a:r>
              <a:rPr lang="ko-KR" altLang="en-US" sz="1500" dirty="0" smtClean="0"/>
              <a:t>  우리 </a:t>
            </a:r>
            <a:r>
              <a:rPr lang="ko-KR" altLang="en-US" sz="1500" dirty="0"/>
              <a:t>유치원은 </a:t>
            </a:r>
            <a:r>
              <a:rPr lang="ko-KR" altLang="en-US" sz="1500" dirty="0" err="1"/>
              <a:t>개나리반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개구리반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채송화반이</a:t>
            </a:r>
            <a:r>
              <a:rPr lang="ko-KR" altLang="en-US" sz="1500" dirty="0"/>
              <a:t> 있습니다</a:t>
            </a:r>
            <a:r>
              <a:rPr lang="en-US" altLang="ko-KR" sz="1500" dirty="0"/>
              <a:t>.</a:t>
            </a:r>
            <a:br>
              <a:rPr lang="en-US" altLang="ko-KR" sz="1500" dirty="0"/>
            </a:br>
            <a:r>
              <a:rPr lang="en-US" altLang="ko-KR" sz="1500" dirty="0"/>
              <a:t>&lt;/body&gt;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9458" name="Picture 2" descr="http://cfile8.uf.tistory.com/image/2712343653449A0514E4CF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9042"/>
            <a:ext cx="5181600" cy="98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53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display: none</a:t>
            </a:r>
            <a:endParaRPr lang="ko-KR" altLang="en-US" dirty="0"/>
          </a:p>
        </p:txBody>
      </p:sp>
      <p:pic>
        <p:nvPicPr>
          <p:cNvPr id="21506" name="Picture 2" descr="http://cfile10.uf.tistory.com/image/260A2646533E4BDA07916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7" y="2839244"/>
            <a:ext cx="408622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cfile5.uf.tistory.com/image/2443243D533E3F16306D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2424906"/>
            <a:ext cx="41624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http://cfile10.uf.tistory.com/image/260A2646533E4BDA07916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7" y="2839244"/>
            <a:ext cx="408622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61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visibility: hidden</a:t>
            </a:r>
            <a:endParaRPr lang="ko-KR" altLang="en-US" dirty="0"/>
          </a:p>
        </p:txBody>
      </p:sp>
      <p:pic>
        <p:nvPicPr>
          <p:cNvPr id="20482" name="Picture 2" descr="http://cfile5.uf.tistory.com/image/2443243D533E3F16306D4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2424906"/>
            <a:ext cx="41624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http://cfile26.uf.tistory.com/image/24708740533E4AA4033F3A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7" y="2401094"/>
            <a:ext cx="40862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10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Display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block 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p</a:t>
            </a:r>
          </a:p>
          <a:p>
            <a:r>
              <a:rPr lang="en-US" altLang="ko-KR" dirty="0" smtClean="0"/>
              <a:t>h1</a:t>
            </a:r>
          </a:p>
          <a:p>
            <a:r>
              <a:rPr lang="en-US" altLang="ko-KR" dirty="0" err="1" smtClean="0"/>
              <a:t>blockquote</a:t>
            </a:r>
            <a:endParaRPr lang="en-US" altLang="ko-KR" dirty="0" smtClean="0"/>
          </a:p>
          <a:p>
            <a:r>
              <a:rPr lang="en-US" altLang="ko-KR" dirty="0" err="1" smtClean="0"/>
              <a:t>ul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ol</a:t>
            </a:r>
            <a:endParaRPr lang="en-US" altLang="ko-KR" dirty="0" smtClean="0"/>
          </a:p>
          <a:p>
            <a:r>
              <a:rPr lang="en-US" altLang="ko-KR" dirty="0" smtClean="0"/>
              <a:t>li</a:t>
            </a:r>
          </a:p>
          <a:p>
            <a:r>
              <a:rPr lang="en-US" altLang="ko-KR" dirty="0" smtClean="0"/>
              <a:t>div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smtClean="0"/>
              <a:t>inline 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ko-KR" dirty="0" smtClean="0"/>
              <a:t>a</a:t>
            </a:r>
          </a:p>
          <a:p>
            <a:r>
              <a:rPr lang="en-US" altLang="ko-KR" dirty="0" smtClean="0"/>
              <a:t>strong</a:t>
            </a:r>
          </a:p>
          <a:p>
            <a:r>
              <a:rPr lang="en-US" altLang="ko-KR" dirty="0" err="1" smtClean="0"/>
              <a:t>em</a:t>
            </a:r>
            <a:endParaRPr lang="en-US" altLang="ko-KR" dirty="0" smtClean="0"/>
          </a:p>
          <a:p>
            <a:r>
              <a:rPr lang="en-US" altLang="ko-KR" dirty="0" smtClean="0"/>
              <a:t>span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28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Position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static</a:t>
            </a:r>
          </a:p>
          <a:p>
            <a:r>
              <a:rPr lang="en-US" altLang="ko-KR" dirty="0" smtClean="0"/>
              <a:t>relative</a:t>
            </a:r>
          </a:p>
          <a:p>
            <a:r>
              <a:rPr lang="en-US" altLang="ko-KR" dirty="0" smtClean="0"/>
              <a:t>fixed</a:t>
            </a:r>
          </a:p>
          <a:p>
            <a:r>
              <a:rPr lang="en-US" altLang="ko-KR" dirty="0" smtClean="0"/>
              <a:t>absolute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03445"/>
            <a:ext cx="86677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4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Position - relative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7375" y="2894030"/>
            <a:ext cx="9492615" cy="20745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815305"/>
            <a:ext cx="15229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container</a:t>
            </a:r>
          </a:p>
          <a:p>
            <a:r>
              <a:rPr lang="en-US" altLang="ko-KR" sz="1400" dirty="0" smtClean="0"/>
              <a:t>div {</a:t>
            </a:r>
          </a:p>
          <a:p>
            <a:r>
              <a:rPr lang="en-US" altLang="ko-KR" sz="1400" dirty="0" smtClean="0"/>
              <a:t>   display: block;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192022" y="4324585"/>
            <a:ext cx="28759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.relative2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position: relative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top: -20px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left: 20px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background-color: white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width: 500px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7039627" y="4324585"/>
            <a:ext cx="1152395" cy="64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14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외부 스타일 시트</a:t>
            </a:r>
            <a:r>
              <a:rPr lang="en-US" altLang="ko-KR" dirty="0" smtClean="0"/>
              <a:t>(External Style Sheet)</a:t>
            </a:r>
          </a:p>
          <a:p>
            <a:r>
              <a:rPr lang="ko-KR" altLang="en-US" dirty="0" smtClean="0"/>
              <a:t>내부 </a:t>
            </a:r>
            <a:r>
              <a:rPr lang="ko-KR" altLang="en-US" dirty="0"/>
              <a:t>스타일 시트</a:t>
            </a:r>
            <a:r>
              <a:rPr lang="en-US" altLang="ko-KR" dirty="0"/>
              <a:t>(Internal Style Sheet)</a:t>
            </a:r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태그 내에 </a:t>
            </a:r>
            <a:r>
              <a:rPr lang="ko-KR" altLang="en-US" dirty="0"/>
              <a:t>스타일 지정</a:t>
            </a:r>
            <a:r>
              <a:rPr lang="en-US" altLang="ko-KR" dirty="0"/>
              <a:t>(Inline Styles)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44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Position - fixed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2772" y="1460826"/>
            <a:ext cx="4520572" cy="50809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43375" y="4510437"/>
            <a:ext cx="29576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.fixed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position: fixed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bottom: 0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right: 0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width: 200px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background-color: </a:t>
            </a:r>
            <a:r>
              <a:rPr lang="en-US" altLang="ko-KR" dirty="0" smtClean="0"/>
              <a:t>white; 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8254652" y="4772416"/>
            <a:ext cx="588723" cy="16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34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Position - absolute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93" y="1690688"/>
            <a:ext cx="5876925" cy="3981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09871" y="1834753"/>
            <a:ext cx="217527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.relative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position: relative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width: 600px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height: 400px; 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.</a:t>
            </a:r>
            <a:r>
              <a:rPr lang="en-US" altLang="ko-KR" dirty="0"/>
              <a:t>absolute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position: absolute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top: 120px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right: 0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width: 300px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height: 200px; 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endCxn id="7" idx="3"/>
          </p:cNvCxnSpPr>
          <p:nvPr/>
        </p:nvCxnSpPr>
        <p:spPr>
          <a:xfrm flipH="1" flipV="1">
            <a:off x="7241218" y="3681413"/>
            <a:ext cx="968653" cy="37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4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Float &amp; Clear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left</a:t>
            </a:r>
          </a:p>
          <a:p>
            <a:r>
              <a:rPr lang="en-US" altLang="ko-KR" dirty="0" smtClean="0"/>
              <a:t>right</a:t>
            </a:r>
          </a:p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pic>
        <p:nvPicPr>
          <p:cNvPr id="22534" name="Picture 6" descr="http://cfile9.uf.tistory.com/image/1524950E4AF155A257C3E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715419"/>
            <a:ext cx="5143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0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Float &amp; Clear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div {</a:t>
            </a:r>
          </a:p>
          <a:p>
            <a:pPr marL="0" indent="0">
              <a:buNone/>
            </a:pPr>
            <a:r>
              <a:rPr lang="en-US" altLang="ko-KR" dirty="0" smtClean="0"/>
              <a:t>  float: left;</a:t>
            </a:r>
          </a:p>
          <a:p>
            <a:pPr marL="0" indent="0">
              <a:buNone/>
            </a:pPr>
            <a:r>
              <a:rPr lang="en-US" altLang="ko-KR" dirty="0" smtClean="0"/>
              <a:t>  width:100px;</a:t>
            </a:r>
          </a:p>
          <a:p>
            <a:pPr marL="0" indent="0">
              <a:buNone/>
            </a:pPr>
            <a:r>
              <a:rPr lang="en-US" altLang="ko-KR" dirty="0" smtClean="0"/>
              <a:t>  height: 100px;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p {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clear: left;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400" dirty="0" smtClean="0"/>
              <a:t>&lt;body&gt;</a:t>
            </a:r>
          </a:p>
          <a:p>
            <a:pPr marL="0" indent="0">
              <a:buNone/>
            </a:pPr>
            <a:r>
              <a:rPr lang="en-US" altLang="ko-KR" sz="1400" dirty="0" smtClean="0"/>
              <a:t>  &lt;div id="a"&gt;</a:t>
            </a:r>
            <a:r>
              <a:rPr lang="ko-KR" altLang="en-US" sz="1400" dirty="0" err="1" smtClean="0"/>
              <a:t>개나리반</a:t>
            </a:r>
            <a:r>
              <a:rPr lang="en-US" altLang="ko-KR" sz="1400" dirty="0" smtClean="0"/>
              <a:t>&lt;/div&gt;</a:t>
            </a:r>
          </a:p>
          <a:p>
            <a:pPr marL="0" indent="0">
              <a:buNone/>
            </a:pPr>
            <a:r>
              <a:rPr lang="en-US" altLang="ko-KR" sz="1400" dirty="0" smtClean="0"/>
              <a:t>  &lt;div id="b" &gt;</a:t>
            </a:r>
            <a:r>
              <a:rPr lang="ko-KR" altLang="en-US" sz="1400" dirty="0" err="1" smtClean="0"/>
              <a:t>개구리반</a:t>
            </a:r>
            <a:r>
              <a:rPr lang="en-US" altLang="ko-KR" sz="1400" dirty="0" smtClean="0"/>
              <a:t>&lt;/div&gt;</a:t>
            </a:r>
          </a:p>
          <a:p>
            <a:pPr marL="0" indent="0">
              <a:buNone/>
            </a:pPr>
            <a:r>
              <a:rPr lang="en-US" altLang="ko-KR" sz="1400" dirty="0" smtClean="0"/>
              <a:t>  &lt;div id="c"&gt;</a:t>
            </a:r>
            <a:r>
              <a:rPr lang="ko-KR" altLang="en-US" sz="1400" dirty="0" err="1" smtClean="0"/>
              <a:t>채송화반</a:t>
            </a:r>
            <a:r>
              <a:rPr lang="en-US" altLang="ko-KR" sz="1400" dirty="0" smtClean="0"/>
              <a:t>&lt;/div&gt;</a:t>
            </a:r>
          </a:p>
          <a:p>
            <a:pPr marL="0" indent="0">
              <a:buNone/>
            </a:pPr>
            <a:r>
              <a:rPr lang="en-US" altLang="ko-KR" sz="1400" dirty="0" smtClean="0"/>
              <a:t>  &lt;p&gt;</a:t>
            </a:r>
          </a:p>
          <a:p>
            <a:pPr marL="0" indent="0">
              <a:buNone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우리 유치원은 </a:t>
            </a:r>
            <a:r>
              <a:rPr lang="ko-KR" altLang="en-US" sz="1400" dirty="0" err="1" smtClean="0"/>
              <a:t>개나리반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개구리반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채송화반이</a:t>
            </a:r>
            <a:r>
              <a:rPr lang="ko-KR" altLang="en-US" sz="1400" dirty="0" smtClean="0"/>
              <a:t> 있습니다</a:t>
            </a:r>
            <a:r>
              <a:rPr lang="en-US" altLang="ko-KR" sz="1400" dirty="0" smtClean="0"/>
              <a:t>.</a:t>
            </a:r>
          </a:p>
          <a:p>
            <a:pPr marL="0" indent="0">
              <a:buNone/>
            </a:pPr>
            <a:r>
              <a:rPr lang="en-US" altLang="ko-KR" sz="1400" dirty="0" smtClean="0"/>
              <a:t>  &lt;/p&gt;</a:t>
            </a:r>
          </a:p>
          <a:p>
            <a:pPr marL="0" indent="0">
              <a:buNone/>
            </a:pPr>
            <a:r>
              <a:rPr lang="en-US" altLang="ko-KR" sz="1400" dirty="0" smtClean="0"/>
              <a:t> &lt;/body&gt;</a:t>
            </a:r>
            <a:endParaRPr lang="ko-KR" altLang="en-US" sz="1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85887" y="3363119"/>
            <a:ext cx="40862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4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Align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&lt;p&gt;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.align-left { text-align: left; </a:t>
            </a:r>
            <a:r>
              <a:rPr lang="en-US" altLang="ko-KR" dirty="0" smtClean="0"/>
              <a:t>} </a:t>
            </a:r>
          </a:p>
          <a:p>
            <a:pPr marL="0" indent="0">
              <a:buNone/>
            </a:pPr>
            <a:r>
              <a:rPr lang="en-US" altLang="ko-KR" dirty="0" smtClean="0"/>
              <a:t>.</a:t>
            </a:r>
            <a:r>
              <a:rPr lang="en-US" altLang="ko-KR" dirty="0"/>
              <a:t>align-center { text-align: center; }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.</a:t>
            </a:r>
            <a:r>
              <a:rPr lang="en-US" altLang="ko-KR" dirty="0"/>
              <a:t>align-right { text-align: right; }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.align-justify</a:t>
            </a:r>
            <a:r>
              <a:rPr lang="en-US" altLang="ko-KR" dirty="0"/>
              <a:t> { text-align: justify; }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text-align</a:t>
            </a:r>
          </a:p>
          <a:p>
            <a:pPr marL="0" indent="0">
              <a:buNone/>
            </a:pPr>
            <a:r>
              <a:rPr lang="en-US" altLang="ko-KR" dirty="0" smtClean="0"/>
              <a:t>block </a:t>
            </a:r>
            <a:r>
              <a:rPr lang="ko-KR" altLang="en-US" dirty="0" smtClean="0"/>
              <a:t>요소 안에 있는 </a:t>
            </a:r>
            <a:r>
              <a:rPr lang="en-US" altLang="ko-KR" dirty="0" smtClean="0"/>
              <a:t>inline </a:t>
            </a:r>
            <a:r>
              <a:rPr lang="ko-KR" altLang="en-US" dirty="0" smtClean="0"/>
              <a:t>요소를 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5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Align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&lt;div&gt;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margin: auto;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757613"/>
            <a:ext cx="99822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6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Align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388522"/>
            <a:ext cx="5181600" cy="1225543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.right {</a:t>
            </a:r>
            <a:br>
              <a:rPr lang="en-US" altLang="ko-KR" dirty="0"/>
            </a:br>
            <a:r>
              <a:rPr lang="en-US" altLang="ko-KR" dirty="0"/>
              <a:t>    position: absolute;</a:t>
            </a:r>
            <a:br>
              <a:rPr lang="en-US" altLang="ko-KR" dirty="0"/>
            </a:br>
            <a:r>
              <a:rPr lang="en-US" altLang="ko-KR" dirty="0"/>
              <a:t>    right: 0px;</a:t>
            </a:r>
            <a:br>
              <a:rPr lang="en-US" altLang="ko-KR" dirty="0"/>
            </a:br>
            <a:r>
              <a:rPr lang="en-US" altLang="ko-KR" dirty="0"/>
              <a:t>    width: 300px;</a:t>
            </a:r>
            <a:br>
              <a:rPr lang="en-US" altLang="ko-KR" dirty="0"/>
            </a:br>
            <a:r>
              <a:rPr lang="en-US" altLang="ko-KR" dirty="0"/>
              <a:t>    border: 3px solid #73AD21;</a:t>
            </a:r>
            <a:br>
              <a:rPr lang="en-US" altLang="ko-KR" dirty="0"/>
            </a:br>
            <a:r>
              <a:rPr lang="en-US" altLang="ko-KR" dirty="0"/>
              <a:t>    padding: 10px;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87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Align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inline </a:t>
            </a:r>
            <a:r>
              <a:rPr lang="ko-KR" altLang="en-US" dirty="0" smtClean="0"/>
              <a:t>요소의 수직 정렬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vertical-align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Using padding</a:t>
            </a:r>
          </a:p>
          <a:p>
            <a:pPr marL="0" indent="0">
              <a:buNone/>
            </a:pPr>
            <a:r>
              <a:rPr lang="en-US" altLang="ko-KR" dirty="0" smtClean="0"/>
              <a:t>Using line-height</a:t>
            </a:r>
          </a:p>
          <a:p>
            <a:pPr marL="0" indent="0">
              <a:buNone/>
            </a:pPr>
            <a:r>
              <a:rPr lang="en-US" altLang="ko-KR" dirty="0"/>
              <a:t>Using position &amp; transform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.center p {</a:t>
            </a:r>
            <a:br>
              <a:rPr lang="en-US" altLang="ko-KR" dirty="0"/>
            </a:br>
            <a:r>
              <a:rPr lang="en-US" altLang="ko-KR" dirty="0"/>
              <a:t>    margin: 0;</a:t>
            </a:r>
            <a:br>
              <a:rPr lang="en-US" altLang="ko-KR" dirty="0"/>
            </a:br>
            <a:r>
              <a:rPr lang="en-US" altLang="ko-KR" dirty="0"/>
              <a:t>    position: absolute;</a:t>
            </a:r>
            <a:br>
              <a:rPr lang="en-US" altLang="ko-KR" dirty="0"/>
            </a:br>
            <a:r>
              <a:rPr lang="en-US" altLang="ko-KR" dirty="0"/>
              <a:t>    top: 50%;</a:t>
            </a:r>
            <a:br>
              <a:rPr lang="en-US" altLang="ko-KR" dirty="0"/>
            </a:br>
            <a:r>
              <a:rPr lang="en-US" altLang="ko-KR" dirty="0"/>
              <a:t>    left: 50%;</a:t>
            </a:r>
            <a:br>
              <a:rPr lang="en-US" altLang="ko-KR" dirty="0"/>
            </a:br>
            <a:r>
              <a:rPr lang="en-US" altLang="ko-KR" dirty="0"/>
              <a:t>    transform: translate(-50%, -50%);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2831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브라우저는 </a:t>
            </a:r>
            <a:r>
              <a:rPr lang="ko-KR" altLang="en-US" dirty="0" err="1" smtClean="0"/>
              <a:t>웹페이지를</a:t>
            </a:r>
            <a:r>
              <a:rPr lang="ko-KR" altLang="en-US" dirty="0" smtClean="0"/>
              <a:t> 어떻게 그리나요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15" y="2790908"/>
            <a:ext cx="10829770" cy="2420772"/>
          </a:xfrm>
        </p:spPr>
      </p:pic>
    </p:spTree>
    <p:extLst>
      <p:ext uri="{BB962C8B-B14F-4D97-AF65-F5344CB8AC3E}">
        <p14:creationId xmlns:p14="http://schemas.microsoft.com/office/powerpoint/2010/main" val="17995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829" y="2215239"/>
            <a:ext cx="7856193" cy="4351338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800" y="405489"/>
            <a:ext cx="80962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8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외부 스타일 시트</a:t>
            </a:r>
            <a:r>
              <a:rPr lang="en-US" altLang="ko-KR" b="1" smtClean="0"/>
              <a:t>(External Style Sheet)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link </a:t>
            </a:r>
            <a:r>
              <a:rPr lang="ko-KR" altLang="en-US" dirty="0"/>
              <a:t>요소를 이용한 외부 </a:t>
            </a:r>
            <a:r>
              <a:rPr lang="en-US" altLang="ko-KR" dirty="0"/>
              <a:t>CSS </a:t>
            </a:r>
            <a:r>
              <a:rPr lang="ko-KR" altLang="en-US" dirty="0"/>
              <a:t>파일</a:t>
            </a:r>
          </a:p>
          <a:p>
            <a:pPr marL="0" indent="0">
              <a:buNone/>
            </a:pPr>
            <a:r>
              <a:rPr lang="en-US" altLang="ko-KR" dirty="0" smtClean="0"/>
              <a:t>&lt;head&gt;</a:t>
            </a:r>
            <a:br>
              <a:rPr lang="en-US" altLang="ko-KR" dirty="0" smtClean="0"/>
            </a:br>
            <a:r>
              <a:rPr lang="en-US" altLang="ko-KR" dirty="0" smtClean="0"/>
              <a:t> &lt;link </a:t>
            </a:r>
            <a:r>
              <a:rPr lang="en-US" altLang="ko-KR" dirty="0" err="1" smtClean="0"/>
              <a:t>rel</a:t>
            </a:r>
            <a:r>
              <a:rPr lang="en-US" altLang="ko-KR" dirty="0" smtClean="0"/>
              <a:t>="stylesheet" type="text/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"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="mystyle.css"&gt;</a:t>
            </a:r>
            <a:br>
              <a:rPr lang="en-US" altLang="ko-KR" dirty="0" smtClean="0"/>
            </a:br>
            <a:r>
              <a:rPr lang="en-US" altLang="ko-KR" dirty="0" smtClean="0"/>
              <a:t>&lt;/head&gt;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import</a:t>
            </a:r>
            <a:r>
              <a:rPr lang="ko-KR" altLang="en-US" dirty="0"/>
              <a:t>를 이용한 외부 </a:t>
            </a:r>
            <a:r>
              <a:rPr lang="en-US" altLang="ko-KR" dirty="0"/>
              <a:t>CSS </a:t>
            </a:r>
            <a:r>
              <a:rPr lang="ko-KR" altLang="en-US" dirty="0"/>
              <a:t>파일</a:t>
            </a:r>
          </a:p>
          <a:p>
            <a:pPr marL="0" indent="0">
              <a:buNone/>
            </a:pPr>
            <a:r>
              <a:rPr lang="en-US" altLang="ko-KR" dirty="0"/>
              <a:t>&lt;head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 &lt;</a:t>
            </a:r>
            <a:r>
              <a:rPr lang="en-US" altLang="ko-KR" dirty="0"/>
              <a:t>style type="text/</a:t>
            </a:r>
            <a:r>
              <a:rPr lang="en-US" altLang="ko-KR" dirty="0" err="1"/>
              <a:t>css</a:t>
            </a:r>
            <a:r>
              <a:rPr lang="en-US" altLang="ko-KR" dirty="0" smtClean="0"/>
              <a:t>"&gt;</a:t>
            </a:r>
          </a:p>
          <a:p>
            <a:pPr marL="0" indent="0">
              <a:buNone/>
            </a:pPr>
            <a:r>
              <a:rPr lang="en-US" altLang="ko-KR" dirty="0"/>
              <a:t> @import </a:t>
            </a:r>
            <a:r>
              <a:rPr lang="en-US" altLang="ko-KR" dirty="0" err="1"/>
              <a:t>url</a:t>
            </a:r>
            <a:r>
              <a:rPr lang="en-US" altLang="ko-KR" dirty="0"/>
              <a:t>(style.css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 &lt;/style&gt;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head&gt;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64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746" y="1825625"/>
            <a:ext cx="9318507" cy="4351338"/>
          </a:xfrm>
        </p:spPr>
      </p:pic>
    </p:spTree>
    <p:extLst>
      <p:ext uri="{BB962C8B-B14F-4D97-AF65-F5344CB8AC3E}">
        <p14:creationId xmlns:p14="http://schemas.microsoft.com/office/powerpoint/2010/main" val="274596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11" y="2070915"/>
            <a:ext cx="9363778" cy="3860758"/>
          </a:xfrm>
        </p:spPr>
      </p:pic>
    </p:spTree>
    <p:extLst>
      <p:ext uri="{BB962C8B-B14F-4D97-AF65-F5344CB8AC3E}">
        <p14:creationId xmlns:p14="http://schemas.microsoft.com/office/powerpoint/2010/main" val="27423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내부 스타일 시트</a:t>
            </a:r>
            <a:r>
              <a:rPr lang="en-US" altLang="ko-KR" b="1" dirty="0"/>
              <a:t>(Internal Style Sheet)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HTML </a:t>
            </a:r>
            <a:r>
              <a:rPr lang="ko-KR" altLang="en-US" dirty="0"/>
              <a:t>문서의 </a:t>
            </a:r>
            <a:r>
              <a:rPr lang="en-US" altLang="ko-KR" dirty="0"/>
              <a:t>head </a:t>
            </a:r>
            <a:r>
              <a:rPr lang="ko-KR" altLang="en-US" dirty="0"/>
              <a:t>태그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head&gt;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 &lt;style type="text/</a:t>
            </a:r>
            <a:r>
              <a:rPr lang="en-US" altLang="ko-KR" dirty="0" err="1"/>
              <a:t>css</a:t>
            </a:r>
            <a:r>
              <a:rPr lang="en-US" altLang="ko-KR" dirty="0"/>
              <a:t>"&gt;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 &lt;!--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  body {font-size:9pt;}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 //--&gt;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 &lt;/style&gt;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&lt;/head&gt;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2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HTML </a:t>
            </a:r>
            <a:r>
              <a:rPr lang="ko-KR" altLang="en-US" sz="4000" b="1" dirty="0" smtClean="0"/>
              <a:t>태그 내에 </a:t>
            </a:r>
            <a:r>
              <a:rPr lang="ko-KR" altLang="en-US" sz="4000" b="1" dirty="0"/>
              <a:t>스타일 지정</a:t>
            </a:r>
            <a:r>
              <a:rPr lang="en-US" altLang="ko-KR" sz="4000" b="1" dirty="0"/>
              <a:t>(Inline Styles)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HTML </a:t>
            </a:r>
            <a:r>
              <a:rPr lang="ko-KR" altLang="en-US" sz="2400" dirty="0"/>
              <a:t>요소에 </a:t>
            </a:r>
            <a:r>
              <a:rPr lang="ko-KR" altLang="en-US" sz="2400" dirty="0" err="1"/>
              <a:t>인라인</a:t>
            </a:r>
            <a:r>
              <a:rPr lang="ko-KR" altLang="en-US" sz="2400" dirty="0"/>
              <a:t> 스타일로 </a:t>
            </a:r>
            <a:r>
              <a:rPr lang="ko-KR" altLang="en-US" sz="2400" dirty="0" smtClean="0"/>
              <a:t>삽입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&lt;</a:t>
            </a:r>
            <a:r>
              <a:rPr lang="en-US" altLang="ko-KR" sz="2400" dirty="0"/>
              <a:t>body</a:t>
            </a:r>
            <a:r>
              <a:rPr lang="en-US" altLang="ko-KR" sz="2400" dirty="0" smtClean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 &lt;p style="height:100px; </a:t>
            </a:r>
            <a:r>
              <a:rPr lang="en-US" altLang="ko-KR" sz="2400" dirty="0" err="1"/>
              <a:t>color:blue</a:t>
            </a:r>
            <a:r>
              <a:rPr lang="en-US" altLang="ko-KR" sz="2400" dirty="0"/>
              <a:t>"&gt; 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&lt;/</a:t>
            </a:r>
            <a:r>
              <a:rPr lang="en-US" altLang="ko-KR" sz="2400" dirty="0"/>
              <a:t>body&gt;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81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삽입 위치 우선순위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&lt;head&gt; </a:t>
            </a:r>
            <a:r>
              <a:rPr lang="ko-KR" altLang="en-US" dirty="0" err="1" smtClean="0"/>
              <a:t>요소안의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style </a:t>
            </a:r>
            <a:r>
              <a:rPr lang="ko-KR" altLang="en-US" dirty="0" smtClean="0"/>
              <a:t>요소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&lt;style&gt; </a:t>
            </a:r>
            <a:r>
              <a:rPr lang="ko-KR" altLang="en-US" dirty="0" err="1" smtClean="0"/>
              <a:t>요소안의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@import </a:t>
            </a:r>
            <a:r>
              <a:rPr lang="ko-KR" altLang="en-US" dirty="0" smtClean="0"/>
              <a:t>문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&lt;link&gt; </a:t>
            </a:r>
            <a:r>
              <a:rPr lang="ko-KR" altLang="en-US" dirty="0" smtClean="0"/>
              <a:t>요소로 연결된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파일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&lt;link&gt; </a:t>
            </a:r>
            <a:r>
              <a:rPr lang="ko-KR" altLang="en-US" dirty="0" smtClean="0"/>
              <a:t>요소로 연결한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파일 안의 </a:t>
            </a:r>
            <a:r>
              <a:rPr lang="en-US" altLang="ko-KR" dirty="0" smtClean="0"/>
              <a:t>@import </a:t>
            </a:r>
            <a:r>
              <a:rPr lang="ko-KR" altLang="en-US" dirty="0" smtClean="0"/>
              <a:t>문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최종 사용자가 연결한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파일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브라우저의 기본 스타일시트</a:t>
            </a:r>
          </a:p>
        </p:txBody>
      </p:sp>
    </p:spTree>
    <p:extLst>
      <p:ext uri="{BB962C8B-B14F-4D97-AF65-F5344CB8AC3E}">
        <p14:creationId xmlns:p14="http://schemas.microsoft.com/office/powerpoint/2010/main" val="135227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기본 문법</a:t>
            </a:r>
            <a:endParaRPr lang="ko-KR" altLang="en-US" dirty="0"/>
          </a:p>
        </p:txBody>
      </p:sp>
      <p:pic>
        <p:nvPicPr>
          <p:cNvPr id="4098" name="Picture 2" descr="css 문법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122" y="2997450"/>
            <a:ext cx="9615756" cy="200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3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ko-KR" dirty="0" smtClean="0"/>
              <a:t>Type Selectors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Class Selectors</a:t>
            </a:r>
          </a:p>
          <a:p>
            <a:pPr marL="0" indent="0">
              <a:buNone/>
            </a:pPr>
            <a:r>
              <a:rPr lang="en-US" altLang="ko-KR" dirty="0" smtClean="0"/>
              <a:t>  HTML class</a:t>
            </a:r>
            <a:r>
              <a:rPr lang="en-US" altLang="ko-KR" dirty="0"/>
              <a:t>=”</a:t>
            </a:r>
            <a:r>
              <a:rPr lang="en-US" altLang="ko-KR" dirty="0" err="1"/>
              <a:t>classname</a:t>
            </a:r>
            <a:r>
              <a:rPr lang="en-US" altLang="ko-KR" dirty="0" smtClean="0"/>
              <a:t>”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CSS .</a:t>
            </a:r>
            <a:r>
              <a:rPr lang="en-US" altLang="ko-KR" dirty="0" err="1" smtClean="0"/>
              <a:t>classname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3. ID Selectors</a:t>
            </a:r>
          </a:p>
          <a:p>
            <a:pPr marL="0" indent="0">
              <a:buNone/>
            </a:pPr>
            <a:r>
              <a:rPr lang="en-US" altLang="ko-KR" dirty="0" smtClean="0"/>
              <a:t>  HTML id=“</a:t>
            </a:r>
            <a:r>
              <a:rPr lang="en-US" altLang="ko-KR" dirty="0" err="1" smtClean="0"/>
              <a:t>idname</a:t>
            </a:r>
            <a:r>
              <a:rPr lang="en-US" altLang="ko-KR" dirty="0" smtClean="0"/>
              <a:t>”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CSS #</a:t>
            </a:r>
            <a:r>
              <a:rPr lang="en-US" altLang="ko-KR" dirty="0" err="1" smtClean="0"/>
              <a:t>idname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46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611</Words>
  <Application>Microsoft Office PowerPoint</Application>
  <PresentationFormat>와이드스크린</PresentationFormat>
  <Paragraphs>234</Paragraphs>
  <Slides>41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맑은 고딕</vt:lpstr>
      <vt:lpstr>Arial</vt:lpstr>
      <vt:lpstr>Office 테마</vt:lpstr>
      <vt:lpstr>CSS 정의</vt:lpstr>
      <vt:lpstr>PowerPoint 프레젠테이션</vt:lpstr>
      <vt:lpstr>CSS 사용법</vt:lpstr>
      <vt:lpstr>외부 스타일 시트(External Style Sheet)</vt:lpstr>
      <vt:lpstr>내부 스타일 시트(Internal Style Sheet)</vt:lpstr>
      <vt:lpstr>HTML 태그 내에 스타일 지정(Inline Styles)</vt:lpstr>
      <vt:lpstr>삽입 위치 우선순위</vt:lpstr>
      <vt:lpstr>CSS 기본 문법</vt:lpstr>
      <vt:lpstr>Selectors</vt:lpstr>
      <vt:lpstr>Selectors</vt:lpstr>
      <vt:lpstr>Selector 우선순위</vt:lpstr>
      <vt:lpstr>Selectors</vt:lpstr>
      <vt:lpstr>Selectors</vt:lpstr>
      <vt:lpstr>Selectors</vt:lpstr>
      <vt:lpstr>CSS Colors</vt:lpstr>
      <vt:lpstr>CSS Border</vt:lpstr>
      <vt:lpstr>CSS Margin</vt:lpstr>
      <vt:lpstr>CSS Padding</vt:lpstr>
      <vt:lpstr>CSS Height and Width</vt:lpstr>
      <vt:lpstr>CSS Display</vt:lpstr>
      <vt:lpstr>CSS Display - block</vt:lpstr>
      <vt:lpstr>CSS Display - inline</vt:lpstr>
      <vt:lpstr>CSS Display - none</vt:lpstr>
      <vt:lpstr>CSS Display – inline-block</vt:lpstr>
      <vt:lpstr>CSS display: none</vt:lpstr>
      <vt:lpstr>CSS visibility: hidden</vt:lpstr>
      <vt:lpstr>CSS Display</vt:lpstr>
      <vt:lpstr>CSS Position</vt:lpstr>
      <vt:lpstr>CSS Position - relative</vt:lpstr>
      <vt:lpstr>CSS Position - fixed</vt:lpstr>
      <vt:lpstr>CSS Position - absolute</vt:lpstr>
      <vt:lpstr>CSS Float &amp; Clear</vt:lpstr>
      <vt:lpstr>CSS Float &amp; Clear</vt:lpstr>
      <vt:lpstr>CSS Align</vt:lpstr>
      <vt:lpstr>CSS Align</vt:lpstr>
      <vt:lpstr>CSS Align</vt:lpstr>
      <vt:lpstr>CSS Align</vt:lpstr>
      <vt:lpstr>브라우저는 웹페이지를 어떻게 그리나요?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66</cp:revision>
  <dcterms:created xsi:type="dcterms:W3CDTF">2017-07-18T00:39:39Z</dcterms:created>
  <dcterms:modified xsi:type="dcterms:W3CDTF">2017-07-19T00:30:05Z</dcterms:modified>
</cp:coreProperties>
</file>