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  <p:sldId id="265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8BBC904-81F9-4695-B848-57C2F982232F}">
          <p14:sldIdLst>
            <p14:sldId id="256"/>
            <p14:sldId id="257"/>
            <p14:sldId id="258"/>
            <p14:sldId id="261"/>
            <p14:sldId id="262"/>
            <p14:sldId id="263"/>
            <p14:sldId id="260"/>
            <p14:sldId id="264"/>
            <p14:sldId id="265"/>
            <p14:sldId id="259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5C6E-297B-41A4-A46A-3E30D1882398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21950-6A78-4C68-9F51-C8E9B994B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10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https://www.w3schools.com/tags/tag_html.asp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1950-6A78-4C68-9F51-C8E9B994BE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0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https://www.w3schools.com/tags/tag_form.asp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1950-6A78-4C68-9F51-C8E9B994BE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76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https://www.w3schools.com/tags/tag_li.asp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1950-6A78-4C68-9F51-C8E9B994BE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01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https://www.w3schools.com/tags/tag_table.asp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1950-6A78-4C68-9F51-C8E9B994BE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50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https://www.w3schools.com/tags/tag_input.asp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1950-6A78-4C68-9F51-C8E9B994BE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10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https://www.w3schools.com/tags/tag_button.asp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1950-6A78-4C68-9F51-C8E9B994BEB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31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https://www.w3schools.com/tags/tag_script.asp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1950-6A78-4C68-9F51-C8E9B994BE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55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https://www.w3schools.com/tags/tag_link.asp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1950-6A78-4C68-9F51-C8E9B994BEB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0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https://www.w3schools.com/tags/tag_head.asp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1950-6A78-4C68-9F51-C8E9B994BE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6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https://www.w3schools.com/tags/tag_body.asp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1950-6A78-4C68-9F51-C8E9B994BE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https://www.w3schools.com/tags/tag_div.asp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1950-6A78-4C68-9F51-C8E9B994BE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11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https://www.w3schools.com/tags/tag_p.asp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1950-6A78-4C68-9F51-C8E9B994BE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9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https://www.w3schools.com/tags/tag_span.asp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1950-6A78-4C68-9F51-C8E9B994BE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5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https://www.w3schools.com/tags/tag_hn.asp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1950-6A78-4C68-9F51-C8E9B994BE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https://www.w3schools.com/tags/tag_img.asp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1950-6A78-4C68-9F51-C8E9B994BE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72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https://www.w3schools.com/tags/tag_a.asp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1950-6A78-4C68-9F51-C8E9B994BE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3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EA0-FDEA-4674-9EEF-4D3C8D0F790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E94-6FA9-4185-BD62-19350E056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6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EA0-FDEA-4674-9EEF-4D3C8D0F790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E94-6FA9-4185-BD62-19350E056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0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EA0-FDEA-4674-9EEF-4D3C8D0F790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E94-6FA9-4185-BD62-19350E056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5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EA0-FDEA-4674-9EEF-4D3C8D0F790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E94-6FA9-4185-BD62-19350E056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7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EA0-FDEA-4674-9EEF-4D3C8D0F790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E94-6FA9-4185-BD62-19350E056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5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EA0-FDEA-4674-9EEF-4D3C8D0F790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E94-6FA9-4185-BD62-19350E056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1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EA0-FDEA-4674-9EEF-4D3C8D0F790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E94-6FA9-4185-BD62-19350E056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5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EA0-FDEA-4674-9EEF-4D3C8D0F790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E94-6FA9-4185-BD62-19350E056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6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EA0-FDEA-4674-9EEF-4D3C8D0F790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E94-6FA9-4185-BD62-19350E056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4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EA0-FDEA-4674-9EEF-4D3C8D0F790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E94-6FA9-4185-BD62-19350E056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3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1EA0-FDEA-4674-9EEF-4D3C8D0F790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E94-6FA9-4185-BD62-19350E056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4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1EA0-FDEA-4674-9EEF-4D3C8D0F790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CFE94-6FA9-4185-BD62-19350E056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7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input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utton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link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o.wikipedia.org/wiki/%EB%AC%B8%ED%99%94%EC%96%B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8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&lt;h 1~6&gt;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표제로 사용한다</a:t>
            </a:r>
            <a:endParaRPr lang="en-US" altLang="ko-KR" dirty="0" smtClean="0"/>
          </a:p>
          <a:p>
            <a:r>
              <a:rPr lang="en-US" altLang="ko-KR" dirty="0" smtClean="0"/>
              <a:t>0~6 </a:t>
            </a:r>
            <a:r>
              <a:rPr lang="ko-KR" altLang="en-US" dirty="0" smtClean="0"/>
              <a:t>까지 가능</a:t>
            </a:r>
            <a:endParaRPr lang="en-US" altLang="ko-KR" dirty="0" smtClean="0"/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에서 속성은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에서 변환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근데 해보면 됨</a:t>
            </a:r>
            <a:r>
              <a:rPr lang="en-US" altLang="ko-KR" sz="1600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속성 지원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5" y="542925"/>
            <a:ext cx="1352550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27462"/>
            <a:ext cx="72580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0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페이지의 이미지를 정의</a:t>
            </a:r>
            <a:endParaRPr lang="en-US" altLang="ko-KR" dirty="0" smtClean="0"/>
          </a:p>
          <a:p>
            <a:r>
              <a:rPr lang="en-US" altLang="ko-KR" dirty="0" err="1" smtClean="0"/>
              <a:t>Src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alt</a:t>
            </a:r>
            <a:r>
              <a:rPr lang="ko-KR" altLang="en-US" dirty="0" smtClean="0"/>
              <a:t>의 두 가지 필수 속성이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이미지는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페이지에 삽입되지 않고 페이지에 링크된다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align, border, </a:t>
            </a:r>
            <a:r>
              <a:rPr lang="en-US" altLang="ko-KR" dirty="0" err="1" smtClean="0"/>
              <a:t>hspace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vspace</a:t>
            </a:r>
            <a:r>
              <a:rPr lang="ko-KR" altLang="en-US" dirty="0" smtClean="0"/>
              <a:t>가 지원 되지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Alt, border, </a:t>
            </a:r>
            <a:r>
              <a:rPr lang="en-US" altLang="ko-KR" dirty="0" err="1" smtClean="0"/>
              <a:t>crossorigin</a:t>
            </a:r>
            <a:r>
              <a:rPr lang="en-US" altLang="ko-KR" dirty="0" smtClean="0"/>
              <a:t>, height, </a:t>
            </a:r>
            <a:r>
              <a:rPr lang="en-US" altLang="ko-KR" dirty="0" err="1" smtClean="0"/>
              <a:t>ismap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longdesc</a:t>
            </a:r>
            <a:r>
              <a:rPr lang="en-US" altLang="ko-KR" dirty="0" smtClean="0"/>
              <a:t>, sizes,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srcset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usemap</a:t>
            </a:r>
            <a:r>
              <a:rPr lang="en-US" altLang="ko-KR" dirty="0" smtClean="0"/>
              <a:t>, width</a:t>
            </a:r>
          </a:p>
          <a:p>
            <a:r>
              <a:rPr lang="ko-KR" altLang="en-US" dirty="0" smtClean="0"/>
              <a:t>전역</a:t>
            </a:r>
            <a:r>
              <a:rPr lang="en-US" altLang="ko-KR" dirty="0"/>
              <a:t> </a:t>
            </a:r>
            <a:r>
              <a:rPr lang="ko-KR" altLang="en-US" dirty="0" smtClean="0"/>
              <a:t>속성 이벤트 속성을 지원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00725"/>
            <a:ext cx="2990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6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페이지에서 다른 페이지로 연결하는데 사용되는 하이퍼링크 정의</a:t>
            </a:r>
            <a:endParaRPr lang="en-US" altLang="ko-KR" dirty="0" smtClean="0"/>
          </a:p>
          <a:p>
            <a:r>
              <a:rPr lang="ko-KR" altLang="en-US" dirty="0" smtClean="0"/>
              <a:t>가장 중요한 속성은 링크의 목적지를 나타내는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속성이 없으면 </a:t>
            </a:r>
            <a:r>
              <a:rPr lang="en-US" altLang="ko-KR" dirty="0" smtClean="0"/>
              <a:t>download, </a:t>
            </a:r>
            <a:r>
              <a:rPr lang="en-US" altLang="ko-KR" dirty="0" err="1" smtClean="0"/>
              <a:t>hreflang</a:t>
            </a:r>
            <a:r>
              <a:rPr lang="en-US" altLang="ko-KR" dirty="0" smtClean="0"/>
              <a:t>, media,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, target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속성이 있을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에서 지원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것들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Charset, cords, name, rev, shape</a:t>
            </a:r>
          </a:p>
          <a:p>
            <a:r>
              <a:rPr lang="ko-KR" altLang="en-US" dirty="0" smtClean="0"/>
              <a:t>전역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속성을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45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&lt;form&gt;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입력을 위한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양식을 만드는 데 사용</a:t>
            </a:r>
            <a:endParaRPr lang="en-US" altLang="ko-KR" dirty="0" smtClean="0"/>
          </a:p>
          <a:p>
            <a:r>
              <a:rPr lang="ko-KR" altLang="en-US" dirty="0" smtClean="0"/>
              <a:t>다음 형식 요소 중 하나 이상을 표함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&lt;input&gt;, 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&gt;, &lt;button&gt;, &lt;select&gt;, &lt;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optgroup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fieldset</a:t>
            </a:r>
            <a:r>
              <a:rPr lang="en-US" altLang="ko-KR" dirty="0" smtClean="0"/>
              <a:t>&gt;, &lt;label&gt;</a:t>
            </a:r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autocomplete, </a:t>
            </a:r>
            <a:r>
              <a:rPr lang="en-US" altLang="ko-KR" dirty="0" err="1" smtClean="0"/>
              <a:t>novalidate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추가</a:t>
            </a:r>
            <a:endParaRPr lang="en-US" altLang="ko-KR" dirty="0" smtClean="0"/>
          </a:p>
          <a:p>
            <a:r>
              <a:rPr lang="en-US" altLang="ko-KR" dirty="0" smtClean="0"/>
              <a:t>Accept </a:t>
            </a:r>
            <a:r>
              <a:rPr lang="ko-KR" altLang="en-US" dirty="0" smtClean="0"/>
              <a:t>속성 삭제</a:t>
            </a:r>
            <a:endParaRPr lang="en-US" altLang="ko-KR" dirty="0" smtClean="0"/>
          </a:p>
          <a:p>
            <a:r>
              <a:rPr lang="ko-KR" altLang="en-US" dirty="0" smtClean="0"/>
              <a:t>전역 속성</a:t>
            </a:r>
            <a:r>
              <a:rPr lang="en-US" altLang="ko-KR" dirty="0" smtClean="0"/>
              <a:t>, Event </a:t>
            </a:r>
            <a:r>
              <a:rPr lang="ko-KR" altLang="en-US" dirty="0" smtClean="0"/>
              <a:t>속성 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615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&lt;li&gt;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목록 항목을 정의</a:t>
            </a:r>
            <a:endParaRPr lang="en-US" altLang="ko-KR" dirty="0" smtClean="0"/>
          </a:p>
          <a:p>
            <a:r>
              <a:rPr lang="ko-KR" altLang="en-US" dirty="0" smtClean="0"/>
              <a:t>정렬 된 목록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&gt;, </a:t>
            </a:r>
            <a:r>
              <a:rPr lang="ko-KR" altLang="en-US" dirty="0" smtClean="0"/>
              <a:t>정렬되지 않은 목록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및 메뉴 목록</a:t>
            </a:r>
            <a:r>
              <a:rPr lang="en-US" altLang="ko-KR" dirty="0" smtClean="0"/>
              <a:t>&lt;menu&gt;</a:t>
            </a:r>
            <a:r>
              <a:rPr lang="ko-KR" altLang="en-US" dirty="0" smtClean="0"/>
              <a:t>에 사용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속성이 지원되지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전역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속성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5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&lt;table&gt;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여러 행과 열을 포함시킴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테이블을 정의</a:t>
            </a:r>
            <a:endParaRPr lang="en-US" altLang="ko-KR" dirty="0" smtClean="0"/>
          </a:p>
          <a:p>
            <a:r>
              <a:rPr lang="ko-KR" altLang="en-US" dirty="0" smtClean="0"/>
              <a:t>하나 이상의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&lt;td&gt; </a:t>
            </a:r>
            <a:r>
              <a:rPr lang="ko-KR" altLang="en-US" dirty="0" smtClean="0"/>
              <a:t>요소로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요소는 테이블 행을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요소는 테이블 헤더를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&lt;td&gt; </a:t>
            </a:r>
            <a:r>
              <a:rPr lang="ko-KR" altLang="en-US" dirty="0" smtClean="0"/>
              <a:t>요소는 테이블 셀을 정의</a:t>
            </a:r>
            <a:endParaRPr lang="en-US" altLang="ko-KR" dirty="0" smtClean="0"/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"align", "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", "border", "</a:t>
            </a:r>
            <a:r>
              <a:rPr lang="en-US" altLang="ko-KR" dirty="0" err="1" smtClean="0"/>
              <a:t>cellpadding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cellspacing</a:t>
            </a:r>
            <a:r>
              <a:rPr lang="en-US" altLang="ko-KR" dirty="0" smtClean="0"/>
              <a:t>", "frame", "rules", "summary"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"width“ </a:t>
            </a:r>
            <a:r>
              <a:rPr lang="ko-KR" altLang="en-US" dirty="0" smtClean="0"/>
              <a:t>속성이 지원 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전역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속성을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04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데이터를 입력 할 수 있는 필드를 지정</a:t>
            </a:r>
            <a:endParaRPr lang="en-US" altLang="ko-KR" dirty="0" smtClean="0"/>
          </a:p>
          <a:p>
            <a:r>
              <a:rPr lang="ko-KR" altLang="en-US" dirty="0" smtClean="0"/>
              <a:t>사용자가 데이터를 입력 할 수 있는 입력 컨트롤을 선언하기 위해 </a:t>
            </a:r>
            <a:r>
              <a:rPr lang="en-US" altLang="ko-KR" dirty="0" smtClean="0"/>
              <a:t>&lt;form&gt;</a:t>
            </a:r>
            <a:r>
              <a:rPr lang="ko-KR" altLang="en-US" dirty="0" smtClean="0"/>
              <a:t>내에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입력 필드는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따라 여러 가지 방법으로 변화할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align</a:t>
            </a:r>
            <a:r>
              <a:rPr lang="ko-KR" altLang="en-US" dirty="0" smtClean="0"/>
              <a:t>을 지원 하지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가진 속성들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https://www.w3schools.com/tags/tag_input.asp</a:t>
            </a:r>
            <a:endParaRPr lang="en-US" altLang="ko-KR" dirty="0" smtClean="0"/>
          </a:p>
          <a:p>
            <a:r>
              <a:rPr lang="ko-KR" altLang="en-US" dirty="0" smtClean="0"/>
              <a:t>전역 속성 이벤트 속성 도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89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&lt;button&gt;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클릭 가능한 버튼을 정의</a:t>
            </a:r>
            <a:endParaRPr lang="en-US" altLang="ko-KR" dirty="0" smtClean="0"/>
          </a:p>
          <a:p>
            <a:r>
              <a:rPr lang="ko-KR" altLang="en-US" dirty="0" smtClean="0"/>
              <a:t>텍스트나 이미지와 같은 내용을 넣을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&lt;input&gt;</a:t>
            </a:r>
            <a:r>
              <a:rPr lang="ko-KR" altLang="en-US" dirty="0" smtClean="0"/>
              <a:t>로 생성된 버튼과의 차이점이다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브라우저에 다른 값을 전송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사용가능한</a:t>
            </a:r>
            <a:r>
              <a:rPr lang="ko-KR" altLang="en-US" dirty="0" smtClean="0"/>
              <a:t> 속성들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https://www.w3schools.com/tags/tag_button.asp</a:t>
            </a:r>
            <a:endParaRPr lang="en-US" altLang="ko-KR" dirty="0" smtClean="0"/>
          </a:p>
          <a:p>
            <a:r>
              <a:rPr lang="ko-KR" altLang="en-US" dirty="0" smtClean="0"/>
              <a:t>전역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속성도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62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&lt;script&gt;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 측 스크립트를 정의하는데 사용된다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스트립트</a:t>
            </a:r>
            <a:r>
              <a:rPr lang="ko-KR" altLang="en-US" dirty="0" smtClean="0"/>
              <a:t> 문을 포함하거나 </a:t>
            </a:r>
            <a:r>
              <a:rPr lang="en-US" altLang="ko-KR" dirty="0" err="1" smtClean="0"/>
              <a:t>scr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특성을 통해 외부 스크립트 파일을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 스크립트의 일반 적인 용도는 이미지 조작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양식 </a:t>
            </a:r>
            <a:r>
              <a:rPr lang="ko-KR" altLang="en-US" dirty="0" err="1" smtClean="0"/>
              <a:t>유요성</a:t>
            </a:r>
            <a:r>
              <a:rPr lang="ko-KR" altLang="en-US" dirty="0" smtClean="0"/>
              <a:t> 검사 및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동적 변경이다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속성이 있는 경우 </a:t>
            </a:r>
            <a:r>
              <a:rPr lang="en-US" altLang="ko-KR" dirty="0" smtClean="0"/>
              <a:t>&lt;script&gt; </a:t>
            </a:r>
            <a:r>
              <a:rPr lang="ko-KR" altLang="en-US" dirty="0" smtClean="0"/>
              <a:t>요소는 비어야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가지고 있는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Async</a:t>
            </a:r>
            <a:r>
              <a:rPr lang="en-US" altLang="ko-KR" dirty="0" smtClean="0"/>
              <a:t>, charset, defer,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type</a:t>
            </a:r>
          </a:p>
          <a:p>
            <a:r>
              <a:rPr lang="ko-KR" altLang="en-US" dirty="0" smtClean="0"/>
              <a:t>전역 속성도 지원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461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&lt;link&gt;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문서와 외부 리소스 간의 링크를 정의</a:t>
            </a:r>
            <a:endParaRPr lang="en-US" altLang="ko-KR" dirty="0" smtClean="0"/>
          </a:p>
          <a:p>
            <a:r>
              <a:rPr lang="ko-KR" altLang="en-US" dirty="0" smtClean="0"/>
              <a:t>외부 스타일 시트에 연결하는데 사용</a:t>
            </a:r>
            <a:endParaRPr lang="en-US" altLang="ko-KR" dirty="0" smtClean="0"/>
          </a:p>
          <a:p>
            <a:r>
              <a:rPr lang="ko-KR" altLang="en-US" dirty="0" smtClean="0"/>
              <a:t>빈 요소이며 속성만 포함한다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헤드 섹션에 </a:t>
            </a:r>
            <a:r>
              <a:rPr lang="ko-KR" altLang="en-US" dirty="0" err="1" smtClean="0"/>
              <a:t>있찌만</a:t>
            </a:r>
            <a:r>
              <a:rPr lang="ko-KR" altLang="en-US" dirty="0" smtClean="0"/>
              <a:t> 여러 번 나타날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sizes </a:t>
            </a:r>
            <a:r>
              <a:rPr lang="ko-KR" altLang="en-US" dirty="0" smtClean="0"/>
              <a:t>속성이 추가됨</a:t>
            </a:r>
            <a:endParaRPr lang="en-US" altLang="ko-KR" dirty="0" smtClean="0"/>
          </a:p>
          <a:p>
            <a:r>
              <a:rPr lang="ko-KR" altLang="en-US" dirty="0" smtClean="0"/>
              <a:t>가지고 있는 속성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https://www.w3schools.com/tags/tag_link.asp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9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Html</a:t>
            </a:r>
          </a:p>
          <a:p>
            <a:r>
              <a:rPr lang="en-US" altLang="ko-KR" dirty="0" smtClean="0"/>
              <a:t>Head</a:t>
            </a:r>
          </a:p>
          <a:p>
            <a:r>
              <a:rPr lang="en-US" altLang="ko-KR" dirty="0" smtClean="0"/>
              <a:t>Body</a:t>
            </a:r>
          </a:p>
          <a:p>
            <a:r>
              <a:rPr lang="en-US" altLang="ko-KR" dirty="0" smtClean="0"/>
              <a:t>div (id,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</a:t>
            </a:r>
          </a:p>
          <a:p>
            <a:r>
              <a:rPr lang="en-US" altLang="ko-KR" dirty="0" smtClean="0"/>
              <a:t>Span</a:t>
            </a:r>
          </a:p>
          <a:p>
            <a:r>
              <a:rPr lang="en-US" altLang="ko-KR" dirty="0" smtClean="0"/>
              <a:t>h1~7</a:t>
            </a:r>
          </a:p>
          <a:p>
            <a:r>
              <a:rPr lang="en-US" altLang="ko-KR" dirty="0" err="1" smtClean="0"/>
              <a:t>img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 (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Form</a:t>
            </a:r>
          </a:p>
          <a:p>
            <a:r>
              <a:rPr lang="en-US" altLang="ko-KR" dirty="0" smtClean="0"/>
              <a:t>li(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친구들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Table</a:t>
            </a:r>
          </a:p>
          <a:p>
            <a:r>
              <a:rPr lang="en-US" altLang="ko-KR" dirty="0" smtClean="0"/>
              <a:t>input(submit)</a:t>
            </a:r>
          </a:p>
          <a:p>
            <a:r>
              <a:rPr lang="en-US" altLang="ko-KR" dirty="0" smtClean="0"/>
              <a:t>Button</a:t>
            </a:r>
          </a:p>
          <a:p>
            <a:r>
              <a:rPr lang="en-US" altLang="ko-KR" dirty="0" smtClean="0"/>
              <a:t>Script</a:t>
            </a:r>
          </a:p>
          <a:p>
            <a:r>
              <a:rPr lang="en-US" altLang="ko-KR" dirty="0" smtClean="0"/>
              <a:t>Link</a:t>
            </a:r>
          </a:p>
          <a:p>
            <a:r>
              <a:rPr lang="en-US" altLang="ko-KR" dirty="0" smtClean="0"/>
              <a:t>Google page</a:t>
            </a:r>
          </a:p>
        </p:txBody>
      </p:sp>
    </p:spTree>
    <p:extLst>
      <p:ext uri="{BB962C8B-B14F-4D97-AF65-F5344CB8AC3E}">
        <p14:creationId xmlns:p14="http://schemas.microsoft.com/office/powerpoint/2010/main" val="40473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Google Page </a:t>
            </a:r>
            <a:r>
              <a:rPr lang="ko-KR" altLang="en-US" dirty="0" err="1" smtClean="0"/>
              <a:t>따라하기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0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텍스트 마크 업 언어</a:t>
            </a:r>
            <a:endParaRPr lang="en-US" altLang="ko-KR" dirty="0" smtClean="0"/>
          </a:p>
          <a:p>
            <a:pPr lvl="1"/>
            <a:r>
              <a:rPr lang="ko-KR" altLang="en-US" dirty="0">
                <a:hlinkClick r:id="rId2" tooltip="문화어"/>
              </a:rPr>
              <a:t>문화어</a:t>
            </a:r>
            <a:r>
              <a:rPr lang="en-US" altLang="ko-KR" dirty="0"/>
              <a:t>: </a:t>
            </a:r>
            <a:r>
              <a:rPr lang="ko-KR" altLang="en-US" dirty="0" err="1"/>
              <a:t>초본문표식달기언어</a:t>
            </a:r>
            <a:r>
              <a:rPr lang="en-US" altLang="ko-KR" dirty="0"/>
              <a:t>, </a:t>
            </a:r>
            <a:r>
              <a:rPr lang="ko-KR" altLang="en-US" dirty="0" err="1"/>
              <a:t>하이퍼본문표식달기언어</a:t>
            </a:r>
            <a:endParaRPr lang="en-US" altLang="ko-KR" dirty="0" smtClean="0"/>
          </a:p>
          <a:p>
            <a:r>
              <a:rPr lang="ko-KR" altLang="en-US" dirty="0" smtClean="0"/>
              <a:t>마크 업을 사용하여 웹 페이지의 구조를 설명합니다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3526"/>
            <a:ext cx="6458339" cy="35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&lt;html&gt;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문서임을 브라우저에 알림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문서의 루트를 나타냄</a:t>
            </a:r>
            <a:endParaRPr lang="en-US" altLang="ko-KR" dirty="0" smtClean="0"/>
          </a:p>
          <a:p>
            <a:r>
              <a:rPr lang="ko-KR" altLang="en-US" dirty="0" smtClean="0"/>
              <a:t>다른 모든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요소의 컨테이너</a:t>
            </a:r>
            <a:endParaRPr lang="en-US" altLang="ko-KR" dirty="0" smtClean="0"/>
          </a:p>
          <a:p>
            <a:r>
              <a:rPr lang="en-US" altLang="ko-KR" dirty="0" err="1" smtClean="0"/>
              <a:t>xmlns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가짐</a:t>
            </a:r>
            <a:endParaRPr lang="en-US" altLang="ko-KR" dirty="0" smtClean="0"/>
          </a:p>
          <a:p>
            <a:r>
              <a:rPr lang="ko-KR" altLang="en-US" dirty="0" smtClean="0"/>
              <a:t>전역 속성을 지원한다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97388"/>
            <a:ext cx="5599752" cy="18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&lt;head&gt;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요소에 대한 컨테이너</a:t>
            </a:r>
            <a:endParaRPr lang="en-US" altLang="ko-KR" dirty="0" smtClean="0"/>
          </a:p>
          <a:p>
            <a:r>
              <a:rPr lang="ko-KR" altLang="en-US" dirty="0" smtClean="0"/>
              <a:t>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메타 정보 등에 대한 제목을 포함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&lt;title&gt;, &lt;style&gt;, &lt;base&gt;, &lt;link&gt;, &lt;meta&gt;, &lt;script&gt;, &lt;</a:t>
            </a:r>
            <a:r>
              <a:rPr lang="en-US" altLang="ko-KR" dirty="0" err="1" smtClean="0"/>
              <a:t>noscript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&lt;head&gt;</a:t>
            </a:r>
            <a:r>
              <a:rPr lang="ko-KR" altLang="en-US" dirty="0" smtClean="0"/>
              <a:t>요소를 생략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Profile </a:t>
            </a:r>
            <a:r>
              <a:rPr lang="ko-KR" altLang="en-US" dirty="0" smtClean="0"/>
              <a:t>속성 사용 가능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전역 속성도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28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&lt;body&gt;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문서의 본문을 정의한다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요소는 텍스트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목록 등</a:t>
            </a:r>
            <a:endParaRPr lang="en-US" altLang="ko-KR" dirty="0" smtClean="0"/>
          </a:p>
          <a:p>
            <a:r>
              <a:rPr lang="ko-KR" altLang="en-US" dirty="0" smtClean="0"/>
              <a:t>속성은 </a:t>
            </a:r>
            <a:r>
              <a:rPr lang="en-US" altLang="ko-KR" dirty="0" err="1" smtClean="0"/>
              <a:t>alink</a:t>
            </a:r>
            <a:r>
              <a:rPr lang="en-US" altLang="ko-KR" dirty="0" smtClean="0"/>
              <a:t>, background,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link, text, </a:t>
            </a:r>
            <a:r>
              <a:rPr lang="en-US" altLang="ko-KR" dirty="0" err="1" smtClean="0"/>
              <a:t>ylink</a:t>
            </a:r>
            <a:endParaRPr lang="en-US" altLang="ko-KR" dirty="0" smtClean="0"/>
          </a:p>
          <a:p>
            <a:r>
              <a:rPr lang="ko-KR" altLang="en-US" dirty="0" smtClean="0"/>
              <a:t>전역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속성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38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&lt;div&gt;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문서의 부분 또는 섹션을 정의</a:t>
            </a:r>
            <a:endParaRPr lang="en-US" altLang="ko-KR" dirty="0" smtClean="0"/>
          </a:p>
          <a:p>
            <a:r>
              <a:rPr lang="ko-KR" altLang="en-US" dirty="0" smtClean="0"/>
              <a:t>블록 요소를 그룹화하여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로 형식을 지정하는 데 사용됨</a:t>
            </a:r>
            <a:endParaRPr lang="en-US" altLang="ko-KR" dirty="0" smtClean="0"/>
          </a:p>
          <a:p>
            <a:r>
              <a:rPr lang="en-US" altLang="ko-KR" dirty="0" smtClean="0"/>
              <a:t>align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의 전역 속성과 이벤트 속성을 지원한다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2" y="4001294"/>
            <a:ext cx="25812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0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&lt;p&gt;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단락을 정의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&lt;p&gt; </a:t>
            </a:r>
            <a:r>
              <a:rPr lang="ko-KR" altLang="en-US" dirty="0" smtClean="0"/>
              <a:t>요소 앞뒤에 약간의 여백을 자동으로 추가한다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lign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ko-KR" altLang="en-US" dirty="0" smtClean="0"/>
              <a:t>전역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속성을 가진다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기본요소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8350"/>
            <a:ext cx="26193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9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&lt;span&gt;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텍스트의 일부를 색칠하는데 사용 되는 요소</a:t>
            </a:r>
            <a:endParaRPr lang="en-US" altLang="ko-KR" dirty="0" smtClean="0"/>
          </a:p>
          <a:p>
            <a:r>
              <a:rPr lang="ko-KR" altLang="en-US" dirty="0" smtClean="0"/>
              <a:t>문서의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요소를 그룹화 하는데 사용</a:t>
            </a:r>
            <a:endParaRPr lang="en-US" altLang="ko-KR" dirty="0" smtClean="0"/>
          </a:p>
          <a:p>
            <a:r>
              <a:rPr lang="ko-KR" altLang="en-US" dirty="0" smtClean="0"/>
              <a:t>시각적으로 변경되지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텍스트의 일부 또는 문서의 일부에 </a:t>
            </a:r>
            <a:r>
              <a:rPr lang="ko-KR" altLang="en-US" dirty="0" err="1" smtClean="0"/>
              <a:t>후크를</a:t>
            </a:r>
            <a:r>
              <a:rPr lang="ko-KR" altLang="en-US" dirty="0" smtClean="0"/>
              <a:t> 추가하는 방법을 제공</a:t>
            </a:r>
            <a:endParaRPr lang="en-US" altLang="ko-KR" dirty="0" smtClean="0"/>
          </a:p>
          <a:p>
            <a:r>
              <a:rPr lang="ko-KR" altLang="en-US" dirty="0" smtClean="0"/>
              <a:t>전역 속성과 이벤트 속성을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86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873</Words>
  <Application>Microsoft Office PowerPoint</Application>
  <PresentationFormat>와이드스크린</PresentationFormat>
  <Paragraphs>169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HTML</vt:lpstr>
      <vt:lpstr>목차</vt:lpstr>
      <vt:lpstr>HTML이란?</vt:lpstr>
      <vt:lpstr>&lt;html&gt;</vt:lpstr>
      <vt:lpstr>&lt;head&gt;</vt:lpstr>
      <vt:lpstr>&lt;body&gt;</vt:lpstr>
      <vt:lpstr>&lt;div&gt;</vt:lpstr>
      <vt:lpstr>&lt;p&gt;</vt:lpstr>
      <vt:lpstr>&lt;span&gt;</vt:lpstr>
      <vt:lpstr>&lt;h 1~6&gt;</vt:lpstr>
      <vt:lpstr>&lt;img&gt;</vt:lpstr>
      <vt:lpstr>&lt;a&gt;</vt:lpstr>
      <vt:lpstr>&lt;form&gt;</vt:lpstr>
      <vt:lpstr>&lt;li&gt;</vt:lpstr>
      <vt:lpstr>&lt;table&gt;</vt:lpstr>
      <vt:lpstr>&lt;input&gt;</vt:lpstr>
      <vt:lpstr>&lt;button&gt;</vt:lpstr>
      <vt:lpstr>&lt;script&gt;</vt:lpstr>
      <vt:lpstr>&lt;link&gt;</vt:lpstr>
      <vt:lpstr>Google Page 따라하기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GD</dc:creator>
  <cp:lastModifiedBy>GD</cp:lastModifiedBy>
  <cp:revision>31</cp:revision>
  <dcterms:created xsi:type="dcterms:W3CDTF">2017-07-07T15:55:54Z</dcterms:created>
  <dcterms:modified xsi:type="dcterms:W3CDTF">2017-07-08T06:49:41Z</dcterms:modified>
</cp:coreProperties>
</file>