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1468470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17-02-2025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2/17/2025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2/17/2025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2/17/2025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2/17/2025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2/17/2025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2/17/2025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2/17/2025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2/17/2025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2/17/2025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2/17/2025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2/17/2025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2/17/2025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SECURE THE DATA TO PREVENT HACKERS</a:t>
            </a:r>
          </a:p>
        </p:txBody>
      </p:sp>
      <p:sp>
        <p:nvSpPr>
          <p:cNvPr id="4" name="TextBox 3"/>
          <p:cNvSpPr txBox="1"/>
          <p:nvPr/>
        </p:nvSpPr>
        <p:spPr>
          <a:xfrm>
            <a:off x="2043450" y="3307073"/>
            <a:ext cx="7980183" cy="2862322"/>
          </a:xfrm>
          <a:prstGeom prst="rect">
            <a:avLst/>
          </a:prstGeom>
          <a:noFill/>
        </p:spPr>
        <p:txBody>
          <a:bodyPr wrap="square" lIns="91440" tIns="45720" rIns="91440" bIns="45720" rtlCol="0" anchor="t">
            <a:spAutoFit/>
          </a:bodyPr>
          <a:lstStyle/>
          <a:p>
            <a:pPr algn="ctr">
              <a:lnSpc>
                <a:spcPct val="200000"/>
              </a:lnSpc>
            </a:pPr>
            <a:r>
              <a:rPr lang="en-US" sz="2000" b="1" dirty="0">
                <a:solidFill>
                  <a:schemeClr val="accent1">
                    <a:lumMod val="75000"/>
                  </a:schemeClr>
                </a:solidFill>
                <a:latin typeface="Arial" pitchFamily="34" charset="0"/>
                <a:cs typeface="Arial" pitchFamily="34" charset="0"/>
              </a:rPr>
              <a:t>Presented By: Sravya</a:t>
            </a:r>
          </a:p>
          <a:p>
            <a:pPr algn="ctr">
              <a:lnSpc>
                <a:spcPct val="200000"/>
              </a:lnSpc>
            </a:pPr>
            <a:r>
              <a:rPr lang="en-US" sz="2000" b="1" dirty="0">
                <a:solidFill>
                  <a:schemeClr val="accent1">
                    <a:lumMod val="75000"/>
                  </a:schemeClr>
                </a:solidFill>
                <a:latin typeface="Arial"/>
                <a:cs typeface="Arial"/>
              </a:rPr>
              <a:t>Student Name: Gadwal Sravya</a:t>
            </a:r>
          </a:p>
          <a:p>
            <a:pPr algn="ctr">
              <a:lnSpc>
                <a:spcPct val="200000"/>
              </a:lnSpc>
            </a:pPr>
            <a:r>
              <a:rPr lang="en-US" sz="2000" b="1" dirty="0">
                <a:solidFill>
                  <a:schemeClr val="accent1">
                    <a:lumMod val="75000"/>
                  </a:schemeClr>
                </a:solidFill>
                <a:latin typeface="Arial"/>
                <a:cs typeface="Arial"/>
              </a:rPr>
              <a:t>Department: Department of Commerce.</a:t>
            </a:r>
          </a:p>
          <a:p>
            <a:pPr algn="ctr">
              <a:lnSpc>
                <a:spcPct val="200000"/>
              </a:lnSpc>
            </a:pPr>
            <a:r>
              <a:rPr lang="en-US" sz="2000" b="1" dirty="0">
                <a:solidFill>
                  <a:schemeClr val="accent1">
                    <a:lumMod val="75000"/>
                  </a:schemeClr>
                </a:solidFill>
                <a:latin typeface="Arial"/>
                <a:cs typeface="Arial"/>
              </a:rPr>
              <a:t>College Name: Dr. Jyothirmayi Degree college </a:t>
            </a:r>
          </a:p>
          <a:p>
            <a:pPr algn="ctr"/>
            <a:r>
              <a:rPr lang="en-US" sz="2000" b="1" dirty="0">
                <a:solidFill>
                  <a:schemeClr val="accent1">
                    <a:lumMod val="75000"/>
                  </a:schemeClr>
                </a:solidFill>
                <a:latin typeface="Arial"/>
                <a:cs typeface="Arial"/>
              </a:rPr>
              <a:t>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305435" indent="-305435" algn="just"/>
            <a:r>
              <a:rPr lang="en-US" sz="2800" b="1" dirty="0"/>
              <a:t>The future scope of secure data hiding in images using steganography is vast, especially as both technology and security and some key direction in this field is likely to be Advanced Security, multimedia steganography, etc… and developing more robust and adaptive techniques that can effectively conceal sensitive information within images…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66396" y="1035740"/>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
        <p:nvSpPr>
          <p:cNvPr id="3" name="TextBox 2">
            <a:extLst>
              <a:ext uri="{FF2B5EF4-FFF2-40B4-BE49-F238E27FC236}">
                <a16:creationId xmlns:a16="http://schemas.microsoft.com/office/drawing/2014/main" id="{F358CD94-F2CE-241F-85A3-87EEE1A28A6D}"/>
              </a:ext>
            </a:extLst>
          </p:cNvPr>
          <p:cNvSpPr txBox="1"/>
          <p:nvPr/>
        </p:nvSpPr>
        <p:spPr>
          <a:xfrm>
            <a:off x="2959510" y="2614137"/>
            <a:ext cx="6096000" cy="1477328"/>
          </a:xfrm>
          <a:prstGeom prst="rect">
            <a:avLst/>
          </a:prstGeom>
          <a:noFill/>
        </p:spPr>
        <p:txBody>
          <a:bodyPr wrap="square">
            <a:spAutoFit/>
          </a:bodyPr>
          <a:lstStyle/>
          <a:p>
            <a:pPr algn="ctr">
              <a:lnSpc>
                <a:spcPct val="200000"/>
              </a:lnSpc>
            </a:pPr>
            <a:r>
              <a:rPr lang="en-US" sz="1800" b="1" dirty="0">
                <a:solidFill>
                  <a:schemeClr val="accent1">
                    <a:lumMod val="75000"/>
                  </a:schemeClr>
                </a:solidFill>
                <a:latin typeface="Arial"/>
                <a:cs typeface="Arial"/>
              </a:rPr>
              <a:t>Gadwal </a:t>
            </a:r>
            <a:r>
              <a:rPr lang="en-US" sz="1800" b="1" dirty="0" err="1">
                <a:solidFill>
                  <a:schemeClr val="accent1">
                    <a:lumMod val="75000"/>
                  </a:schemeClr>
                </a:solidFill>
                <a:latin typeface="Arial"/>
                <a:cs typeface="Arial"/>
              </a:rPr>
              <a:t>Sravya</a:t>
            </a:r>
            <a:endParaRPr lang="en-US" sz="1800" b="1" dirty="0">
              <a:solidFill>
                <a:schemeClr val="accent1">
                  <a:lumMod val="75000"/>
                </a:schemeClr>
              </a:solidFill>
              <a:latin typeface="Arial"/>
              <a:cs typeface="Arial"/>
            </a:endParaRPr>
          </a:p>
          <a:p>
            <a:pPr algn="ctr"/>
            <a:r>
              <a:rPr lang="en-US" sz="1800" b="1" dirty="0">
                <a:solidFill>
                  <a:schemeClr val="accent1">
                    <a:lumMod val="75000"/>
                  </a:schemeClr>
                </a:solidFill>
                <a:latin typeface="Arial"/>
                <a:cs typeface="Arial"/>
              </a:rPr>
              <a:t>Department of Commerce</a:t>
            </a:r>
          </a:p>
          <a:p>
            <a:pPr algn="ctr"/>
            <a:r>
              <a:rPr lang="en-US" sz="1800" b="1" dirty="0">
                <a:solidFill>
                  <a:schemeClr val="accent1">
                    <a:lumMod val="75000"/>
                  </a:schemeClr>
                </a:solidFill>
                <a:latin typeface="Arial"/>
                <a:cs typeface="Arial"/>
              </a:rPr>
              <a:t>Dr. </a:t>
            </a:r>
            <a:r>
              <a:rPr lang="en-US" sz="1800" b="1" dirty="0" err="1">
                <a:solidFill>
                  <a:schemeClr val="accent1">
                    <a:lumMod val="75000"/>
                  </a:schemeClr>
                </a:solidFill>
                <a:latin typeface="Arial"/>
                <a:cs typeface="Arial"/>
              </a:rPr>
              <a:t>Jyothirmayi</a:t>
            </a:r>
            <a:r>
              <a:rPr lang="en-US" sz="1800" b="1" dirty="0">
                <a:solidFill>
                  <a:schemeClr val="accent1">
                    <a:lumMod val="75000"/>
                  </a:schemeClr>
                </a:solidFill>
                <a:latin typeface="Arial"/>
                <a:cs typeface="Arial"/>
              </a:rPr>
              <a:t> Degree college </a:t>
            </a:r>
          </a:p>
          <a:p>
            <a:pPr algn="ctr"/>
            <a:r>
              <a:rPr lang="en-US" sz="1800" b="1" dirty="0">
                <a:solidFill>
                  <a:schemeClr val="accent1">
                    <a:lumMod val="75000"/>
                  </a:schemeClr>
                </a:solidFill>
                <a:latin typeface="Arial"/>
                <a:cs typeface="Arial"/>
              </a:rPr>
              <a:t>                                                          </a:t>
            </a:r>
            <a:endParaRPr lang="en-IN" dirty="0"/>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lnSpc>
                <a:spcPct val="250000"/>
              </a:lnSpc>
              <a:buNone/>
            </a:pPr>
            <a:r>
              <a:rPr lang="en-IN" dirty="0"/>
              <a:t>	</a:t>
            </a:r>
            <a:r>
              <a:rPr lang="en-IN" b="1" dirty="0">
                <a:solidFill>
                  <a:srgbClr val="C00000"/>
                </a:solidFill>
              </a:rPr>
              <a:t>With the increasing need for secure communication and data privacy, the protection of sensitive information has become a critical concern. Traditional methods of data encryption often involve complex algorithms. In Steganography,</a:t>
            </a:r>
            <a:r>
              <a:rPr lang="en-US" b="1" dirty="0">
                <a:solidFill>
                  <a:srgbClr val="C00000"/>
                </a:solidFill>
              </a:rPr>
              <a:t> hiding data within objects, such as images, has promising solutions</a:t>
            </a:r>
            <a:r>
              <a:rPr lang="en-IN" b="1" dirty="0">
                <a:solidFill>
                  <a:srgbClr val="C00000"/>
                </a:solidFill>
              </a:rPr>
              <a:t>. However, the challenge lies in ensuring the hidden data is not easily detectable while maintaining the integrity and quality of the host </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Technology used</a:t>
            </a:r>
          </a:p>
        </p:txBody>
      </p:sp>
      <p:sp>
        <p:nvSpPr>
          <p:cNvPr id="3" name="Content Placeholder 2"/>
          <p:cNvSpPr>
            <a:spLocks noGrp="1"/>
          </p:cNvSpPr>
          <p:nvPr>
            <p:ph idx="1"/>
          </p:nvPr>
        </p:nvSpPr>
        <p:spPr/>
        <p:txBody>
          <a:bodyPr>
            <a:normAutofit/>
          </a:bodyPr>
          <a:lstStyle/>
          <a:p>
            <a:r>
              <a:rPr lang="en-US" sz="2800" b="1" dirty="0"/>
              <a:t>CV2, OS , String  Libraries are used and </a:t>
            </a:r>
          </a:p>
          <a:p>
            <a:r>
              <a:rPr lang="en-US" sz="2800" b="1" dirty="0"/>
              <a:t>Platforms used “Python IDLE”.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lgn="just">
              <a:lnSpc>
                <a:spcPct val="250000"/>
              </a:lnSpc>
              <a:buNone/>
            </a:pPr>
            <a:r>
              <a:rPr lang="en-IN" sz="1800" b="1" dirty="0">
                <a:solidFill>
                  <a:srgbClr val="7030A0"/>
                </a:solidFill>
              </a:rPr>
              <a:t>“By combining security with steganography, advanced encryption, this project provides a more robust, secure, and practical solution compared to similar steganography projects.”  and this project can stand out by incorporating unique features like adjusting different image complexities, robust encryption of hidden data before embedding and a user-friendly interface with flexible data types…..The main purpose of image steganography is to “hide the data in images”…..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IN" sz="2800" b="1" dirty="0"/>
              <a:t>Intelligence agencies.</a:t>
            </a:r>
          </a:p>
          <a:p>
            <a:r>
              <a:rPr lang="en-IN" sz="2800" b="1" dirty="0"/>
              <a:t>Businesses Application.</a:t>
            </a:r>
          </a:p>
          <a:p>
            <a:r>
              <a:rPr lang="en-IN" sz="2800" b="1" dirty="0"/>
              <a:t>Journalists.</a:t>
            </a:r>
          </a:p>
          <a:p>
            <a:r>
              <a:rPr lang="en-IN" sz="2800" b="1" dirty="0"/>
              <a:t>Individuals wanting to privately share confidential information.</a:t>
            </a:r>
          </a:p>
          <a:p>
            <a:r>
              <a:rPr lang="en-IN" sz="2800" b="1" dirty="0"/>
              <a:t>Forensic Experts.</a:t>
            </a:r>
          </a:p>
          <a:p>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descr="Screenshot (1).png"/>
          <p:cNvPicPr>
            <a:picLocks noGrp="1" noChangeAspect="1"/>
          </p:cNvPicPr>
          <p:nvPr>
            <p:ph idx="1"/>
          </p:nvPr>
        </p:nvPicPr>
        <p:blipFill>
          <a:blip r:embed="rId2"/>
          <a:stretch>
            <a:fillRect/>
          </a:stretch>
        </p:blipFill>
        <p:spPr>
          <a:xfrm>
            <a:off x="1166775" y="1349828"/>
            <a:ext cx="8312679" cy="4701721"/>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algn="just">
              <a:lnSpc>
                <a:spcPct val="250000"/>
              </a:lnSpc>
            </a:pPr>
            <a:r>
              <a:rPr lang="en-IN" sz="2000" b="1" dirty="0"/>
              <a:t>I conclude that my project on “Secure data hiding in images using Steganography successfully addressed the key problem of discreetly embedding sensitive information within normal photos and providing a conversion channel for secure communication while maintaining visual integrity</a:t>
            </a:r>
            <a:r>
              <a:rPr lang="en-IN" b="1" dirty="0"/>
              <a:t>….</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000" b="1" dirty="0"/>
              <a:t>https://github.com/Gadwal24/Secure-data-hiding-in-images-using-Steganography.git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1484</TotalTime>
  <Words>370</Words>
  <Application>Microsoft Office PowerPoint</Application>
  <PresentationFormat>Widescreen</PresentationFormat>
  <Paragraphs>43</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Venkata Swamy K</cp:lastModifiedBy>
  <cp:revision>52</cp:revision>
  <dcterms:created xsi:type="dcterms:W3CDTF">2021-05-26T16:50:10Z</dcterms:created>
  <dcterms:modified xsi:type="dcterms:W3CDTF">2025-02-17T04:33:09Z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