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4"/>
  </p:notesMasterIdLst>
  <p:sldIdLst>
    <p:sldId id="257" r:id="rId5"/>
    <p:sldId id="258" r:id="rId6"/>
    <p:sldId id="259" r:id="rId7"/>
    <p:sldId id="264" r:id="rId8"/>
    <p:sldId id="266" r:id="rId9"/>
    <p:sldId id="267" r:id="rId10"/>
    <p:sldId id="262" r:id="rId11"/>
    <p:sldId id="268" r:id="rId12"/>
    <p:sldId id="269" r:id="rId13"/>
    <p:sldId id="261" r:id="rId14"/>
    <p:sldId id="270" r:id="rId15"/>
    <p:sldId id="271" r:id="rId16"/>
    <p:sldId id="272" r:id="rId17"/>
    <p:sldId id="277" r:id="rId18"/>
    <p:sldId id="287" r:id="rId19"/>
    <p:sldId id="273" r:id="rId20"/>
    <p:sldId id="279" r:id="rId21"/>
    <p:sldId id="288" r:id="rId22"/>
    <p:sldId id="274" r:id="rId23"/>
    <p:sldId id="281" r:id="rId24"/>
    <p:sldId id="289" r:id="rId25"/>
    <p:sldId id="275" r:id="rId26"/>
    <p:sldId id="283" r:id="rId27"/>
    <p:sldId id="290" r:id="rId28"/>
    <p:sldId id="276" r:id="rId29"/>
    <p:sldId id="285" r:id="rId30"/>
    <p:sldId id="291" r:id="rId31"/>
    <p:sldId id="292" r:id="rId32"/>
    <p:sldId id="293" r:id="rId3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97C"/>
    <a:srgbClr val="F19D83"/>
    <a:srgbClr val="FABDA1"/>
    <a:srgbClr val="8C8E81"/>
    <a:srgbClr val="E24D3E"/>
    <a:srgbClr val="DE4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3A05E-D9F1-4DF9-A5D4-718E3F97DDE2}" v="130" dt="2024-05-29T20:05:18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3" autoAdjust="0"/>
    <p:restoredTop sz="94660"/>
  </p:normalViewPr>
  <p:slideViewPr>
    <p:cSldViewPr snapToGrid="0">
      <p:cViewPr>
        <p:scale>
          <a:sx n="50" d="100"/>
          <a:sy n="50" d="100"/>
        </p:scale>
        <p:origin x="912" y="24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8F712-0D28-45FD-8436-492509D85EC0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19ED-A87D-41AC-B4B9-B6A7E359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9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602F-3F7C-44FC-B6B5-779F51B54598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7BBE-5DA0-42A8-A7A5-31338EE67343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17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37ED-4C49-4BA3-AAA8-2E21E9CA17F7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4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EE49-B92F-4ADD-9AE3-F4D2DAFDE422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50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E6A9-5599-45AF-95CC-CC92353A2699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90F9-D7D1-43BD-A960-7E1F175EAE3A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8CEF-03BD-4179-B9A8-10AE52220579}" type="datetime1">
              <a:rPr lang="pt-BR" smtClean="0"/>
              <a:t>29/05/2024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A940-FB92-4E46-B08C-CF870D67A3EC}" type="datetime1">
              <a:rPr lang="pt-BR" smtClean="0"/>
              <a:t>29/05/2024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AD7-7AE5-4067-ACB6-EFB207EFDE08}" type="datetime1">
              <a:rPr lang="pt-BR" smtClean="0"/>
              <a:t>29/05/2024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36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1CED-A95C-4EC4-B8E7-4C5D21B79EA2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FD7E-92E5-4F04-8A82-5907977F97FE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94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BB0FA-A6A5-4A78-848E-D89867596A32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CSS Ronin Seletores - Gabriel Peters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A6B70-1074-4ABD-8D05-6D83ECF3E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dy359/Santander2024-Fundamentos-de-I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CBD186-CCD2-D593-75B9-5A8EB761A19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878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dsdasd</a:t>
            </a:r>
            <a:endParaRPr lang="pt-BR" dirty="0"/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86EF9124-5CD6-9D90-1FC6-4131AB90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492"/>
            <a:ext cx="9601200" cy="10446153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1A47131-06AE-DB35-C0BB-D62C93DA07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285"/>
          <a:stretch/>
        </p:blipFill>
        <p:spPr>
          <a:xfrm>
            <a:off x="6654665" y="6893171"/>
            <a:ext cx="3516923" cy="1951893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568B7EC-CFF1-FEA1-2930-9A1B4C226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766"/>
          <a:stretch/>
        </p:blipFill>
        <p:spPr>
          <a:xfrm>
            <a:off x="3743299" y="5734646"/>
            <a:ext cx="9339654" cy="12770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1A92912-0781-69F3-CC3E-C7A24508F262}"/>
              </a:ext>
            </a:extLst>
          </p:cNvPr>
          <p:cNvSpPr txBox="1"/>
          <p:nvPr/>
        </p:nvSpPr>
        <p:spPr>
          <a:xfrm>
            <a:off x="1643052" y="-155055"/>
            <a:ext cx="78075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200" b="1" dirty="0">
                <a:latin typeface="8BIT WONDER" panose="00000400000000000000" pitchFamily="2" charset="0"/>
              </a:rPr>
              <a:t>CSS </a:t>
            </a:r>
            <a:r>
              <a:rPr lang="pt-BR" sz="6200" b="1" dirty="0" err="1">
                <a:latin typeface="8BIT WONDER" panose="00000400000000000000" pitchFamily="2" charset="0"/>
              </a:rPr>
              <a:t>Ronin</a:t>
            </a:r>
            <a:endParaRPr lang="pt-BR" sz="6200" b="1" dirty="0">
              <a:latin typeface="8BIT WONDER" panose="000004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C7815B-2350-B099-5202-29889EC11236}"/>
              </a:ext>
            </a:extLst>
          </p:cNvPr>
          <p:cNvSpPr txBox="1"/>
          <p:nvPr/>
        </p:nvSpPr>
        <p:spPr>
          <a:xfrm>
            <a:off x="144518" y="891385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8BIT WONDER" panose="00000400000000000000" pitchFamily="2" charset="0"/>
              </a:rPr>
              <a:t>Cortando o Caos do </a:t>
            </a:r>
            <a:r>
              <a:rPr lang="pt-BR" sz="2800" dirty="0" err="1">
                <a:latin typeface="8BIT WONDER" panose="00000400000000000000" pitchFamily="2" charset="0"/>
              </a:rPr>
              <a:t>FrontEnd</a:t>
            </a:r>
            <a:r>
              <a:rPr lang="pt-BR" sz="2800" dirty="0">
                <a:latin typeface="8BIT WONDER" panose="00000400000000000000" pitchFamily="2" charset="0"/>
              </a:rPr>
              <a:t> com Arte e Estratégia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49268-4537-865C-C665-1F303CC99F8B}"/>
              </a:ext>
            </a:extLst>
          </p:cNvPr>
          <p:cNvSpPr txBox="1"/>
          <p:nvPr/>
        </p:nvSpPr>
        <p:spPr>
          <a:xfrm>
            <a:off x="0" y="12361984"/>
            <a:ext cx="9601200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8BIT WONDER" panose="00000400000000000000" pitchFamily="2" charset="0"/>
              </a:rPr>
              <a:t>Gabriel Peters</a:t>
            </a:r>
          </a:p>
        </p:txBody>
      </p:sp>
    </p:spTree>
    <p:extLst>
      <p:ext uri="{BB962C8B-B14F-4D97-AF65-F5344CB8AC3E}">
        <p14:creationId xmlns:p14="http://schemas.microsoft.com/office/powerpoint/2010/main" val="234072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422031" y="5694927"/>
            <a:ext cx="9038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PSEUDO-CLASSES E PSEUDO-ELEMENTOS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94619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29FAF48-A1EC-865B-9FC2-5EE654B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3CA74E-381A-918E-95C0-4FB276E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pseudo-classe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estiliza elementos com base em seu estado ou posição no DOM. Pseudo-classes são extremamente úteis para interações dinâmicas e estilos condicionais.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PSEUDO-CLASSES E PSEUDO-ELEMENTOS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Pseudo-classe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link mudará para a cor vermelha quando o mouse passar sobre ele, e o campo de texto mudará a cor da borda para verde quando estiver em foco. Essas </a:t>
            </a:r>
            <a:r>
              <a:rPr lang="pt-BR" sz="2400" dirty="0" err="1"/>
              <a:t>pseudo-classes</a:t>
            </a:r>
            <a:r>
              <a:rPr lang="pt-BR" sz="2400" dirty="0"/>
              <a:t> melhoram a interatividade e a usabilidade da sua página.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9DC17E-584F-2907-EADF-AD7EB6C3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4" y="4584614"/>
            <a:ext cx="7986346" cy="5284582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5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pseudo-elemento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estiliza partes específicas de um elemento, como a primeira linha ou a primeira letra. Isso permite estilizar partes específicas de conteúdo sem precisar adicionar elementos HTML extras.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PSEUDO-CLASSES E PSEUDO-ELEMENTOS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Pseudo-elemento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a primeira linha do parágrafo será exibida em negrito e azul marinho, e a primeira letra será maior e vermelha. Isso é particularmente útil para criar estilos de texto atraentes e destacar partes importantes do conteúdo.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DDD047-2ABA-E4CC-9B4A-203ABFAF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4300775"/>
            <a:ext cx="4367213" cy="611743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4E5367-82A8-7DAD-38E5-03109658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BF97B5-F797-B658-9BF2-CD2C392F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4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290146" y="6684533"/>
            <a:ext cx="903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IRMÃOS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94619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29FAF48-A1EC-865B-9FC2-5EE654B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3CA74E-381A-918E-95C0-4FB276E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1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irmão adjacente aplica estilos a um elemento que é imediatamente precedido por outro elemento específico. Isso é útil para estilizar elementos que seguem imediatamente após um determinado elemento.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IRMÃOS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Irmão Adjacente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qualquer &lt;p&gt; que segue imediatamente após um &lt;h2&gt; será estilizado com a cor roxa e fonte itálica. Isso permite destacar parágrafos que seguem títulos de seção.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4F059F-F154-34C2-A251-BF423CA2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4" y="4297978"/>
            <a:ext cx="7148146" cy="6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irmão geral aplica estilos a todos os elementos irmãos que seguem um elemento específico, não apenas o primeiro irmão adjacente.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IRMÃOS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Irmão Geral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caso, todos os &lt;p&gt; que seguem um &lt;h2&gt; serão estilizados com a cor verde escuro e tamanho de fonte de 16px. Esse seletor é útil para aplicar estilos consistentes a todos os elementos seguintes.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F76E4D-D7BC-F14E-D771-660A58FE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90" y="4215282"/>
            <a:ext cx="7921860" cy="53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1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422031" y="5694927"/>
            <a:ext cx="9038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GRUPO E DE NEGAÇÕES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94619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29FAF48-A1EC-865B-9FC2-5EE654B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3CA74E-381A-918E-95C0-4FB276E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28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grupo aplica os mesmos estilos a uma lista de elementos, economizando tempo e simplificando o CSS.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GRUPO E DE NEGAÇÕES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Grupo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os estilos de fonte e cor são aplicados a &lt;h1&gt;, &lt;h2&gt; e &lt;h3&gt; de uma só vez, simplificando o CSS e garantindo a consistência visual..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17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7CB851E-915E-F494-50D2-189A2066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56" y="3650458"/>
            <a:ext cx="6508887" cy="69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negação aplica estilos a todos os elementos que não correspondem ao seletor especificado.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GRUPO E DE NEGAÇÕES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Negação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todos os &lt;p&gt; que não têm a classe "importante" serão estilizados com a cor cinza. Esse seletor é útil para aplicar estilos padrão e excluir exceções.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18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D33645E-3201-97AD-0BB7-DF8B6F39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2" y="3562111"/>
            <a:ext cx="6671896" cy="71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422031" y="5694927"/>
            <a:ext cx="9038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94619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29FAF48-A1EC-865B-9FC2-5EE654B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3CA74E-381A-918E-95C0-4FB276E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8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Bem-vindo ao "CSS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Ronin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Cortando o Caos dos Seletores com Arte e Estratégia". Neste ebook, vamos explorar os principais seletores CSS, entendendo como usá-los de forma eficiente para criar estilos elegantes e organizados. Cada capítulo traz explicações simples e exemplos de código em contextos reais para facilitar a compreensão.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RONIN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Cortando o Caos dos Seletores com Arte e Estratégia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BE8A81F-B4B2-DE7F-A74E-C50B2199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6900"/>
            <a:ext cx="9601200" cy="6000750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36C9EFD-6DC1-CCBF-AB64-67EF0BF1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94A59A5-CA3E-212B-902D-1ED10EA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82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filho direto aplica estilos aos elementos que são filhos diretos de um elemento específico.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SELETORES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Filho Direto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apenas os &lt;li&gt; que são filhos diretos de &lt;</a:t>
            </a:r>
            <a:r>
              <a:rPr lang="pt-BR" sz="2400" dirty="0" err="1"/>
              <a:t>ul</a:t>
            </a:r>
            <a:r>
              <a:rPr lang="pt-BR" sz="2400" dirty="0"/>
              <a:t>&gt; serão estilizados com marcadores quadrados e cor azul, enquanto os subitens permanecem inalterados..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20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1AACC2-0AA4-FA30-9181-1C5E685E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46" y="3728030"/>
            <a:ext cx="4084507" cy="68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8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nth-child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estiliza elementos com base em sua posição entre seus irmãos.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SELETORES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Nth-Child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exemplo acima, apenas o segundo &lt;p&gt; será estilizado com a cor vermelha, destacando-o entre seus irmãos.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21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018683-F9EC-FBA8-C22F-29200EB3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57" y="4118497"/>
            <a:ext cx="7515721" cy="62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422031" y="5694927"/>
            <a:ext cx="9038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PSEUDO-CLASSE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94619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29FAF48-A1EC-865B-9FC2-5EE654B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3CA74E-381A-918E-95C0-4FB276E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9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nth-of-type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estiliza elementos com base em sua posição entre irmãos do mesmo tipo.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PSEUDO-CLASSE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561263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Nth-of-Type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o segundo &lt;p&gt; do mesmo tipo será estilizado com a cor roxa, mesmo que haja elementos de tipos diferentes entre eles.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584D73-81A9-59F4-412C-D9DEA66D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52" y="3658403"/>
            <a:ext cx="7363044" cy="70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4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last-child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estiliza o último filho de um elemento pai.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PSEUDO-CLASSE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561263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Last-Child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apenas o último &lt;p&gt; será estilizado com a cor marrom, destacando o conteúdo final.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44FAC14-71E5-29E9-15BF-73B84E14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4" y="3391788"/>
            <a:ext cx="7132233" cy="72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3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422031" y="5694927"/>
            <a:ext cx="9038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PSEUDO-ELEMENTO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94619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08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29FAF48-A1EC-865B-9FC2-5EE654B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3CA74E-381A-918E-95C0-4FB276E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6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first-of-type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estiliza o primeiro elemento de seu tipo entre seus irmãos.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PSEUDO-ELEMENTO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501098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First-Of-Type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o primeiro &lt;p&gt; de cada &lt;</a:t>
            </a:r>
            <a:r>
              <a:rPr lang="pt-BR" sz="2400" dirty="0" err="1"/>
              <a:t>div</a:t>
            </a:r>
            <a:r>
              <a:rPr lang="pt-BR" sz="2400" dirty="0"/>
              <a:t>&gt; será estilizado com uma fonte maior e cor azul petróleo.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26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151388-5E3F-1801-DF6D-8F063994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4" y="4207352"/>
            <a:ext cx="7878175" cy="5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last-of-type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estiliza o último elemento de seu tipo entre seus irmãos.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PSEUDO-ELEMENTO ESTRUTURAIS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501098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Last-Of-Type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o último &lt;p&gt; de cada conjunto de irmãos será estilizado com negrito e cor vermelho escuro, destacando o conteúdo final de cada grupo.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6FD65E-8E33-0A73-A221-13022359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4" y="4542463"/>
            <a:ext cx="8166346" cy="4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422031" y="5694927"/>
            <a:ext cx="903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94619"/>
            <a:ext cx="9038492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29FAF48-A1EC-865B-9FC2-5EE654B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73CA74E-381A-918E-95C0-4FB276E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93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didáticos de construção, não foi realizado uma validação cuidadosa humana no conteúdo e pode conter erros gerados por uma 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501098"/>
            <a:ext cx="7986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Esse Ebook foi gerado por AI, e diagramado por humano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8D3EC6F-8035-72E5-0F26-F559F36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C2B151C-3038-A9DC-C89B-AD594C8F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29</a:t>
            </a:fld>
            <a:endParaRPr lang="pt-BR" dirty="0"/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16D950D6-397A-B4BD-9FF9-593E4695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49" y="4662249"/>
            <a:ext cx="3477102" cy="347710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1255B1-037F-8FD5-1975-0B67B17D93C4}"/>
              </a:ext>
            </a:extLst>
          </p:cNvPr>
          <p:cNvSpPr txBox="1"/>
          <p:nvPr/>
        </p:nvSpPr>
        <p:spPr>
          <a:xfrm>
            <a:off x="901454" y="8639324"/>
            <a:ext cx="8369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https://github.com/Gady359/Santander2024-Fundamentos-de-IA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281354" y="6831298"/>
            <a:ext cx="903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BÁSICOS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553708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3B29751-EC75-13A4-CDE4-C3837A8F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E26B4FC-45D2-9E76-E74F-A0329C7D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elemento aplica estilos a todos os elementos de um determinado tipo. Este é o tipo mais básico de seletor e é essencial para entender a base do CSS.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BÁSICOS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Elemento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exemplo acima, todos os elementos &lt;p&gt; serão estilizados com a cor azul, tamanho de fonte de 18px e espaçamento de linha de 1.5. Esse estilo consistente ajuda a manter a legibilidade e o visual harmonioso em todo o texto do documento.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188042D-F72A-972F-4E96-449082D0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31" y="4032697"/>
            <a:ext cx="4910138" cy="6452703"/>
          </a:xfrm>
          <a:prstGeom prst="rect">
            <a:avLst/>
          </a:prstGeom>
        </p:spPr>
      </p:pic>
      <p:sp>
        <p:nvSpPr>
          <p:cNvPr id="28" name="Espaço Reservado para Rodapé 27">
            <a:extLst>
              <a:ext uri="{FF2B5EF4-FFF2-40B4-BE49-F238E27FC236}">
                <a16:creationId xmlns:a16="http://schemas.microsoft.com/office/drawing/2014/main" id="{CD84C1AC-8F58-1639-7CBC-59EB36B6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29" name="Espaço Reservado para Número de Slide 28">
            <a:extLst>
              <a:ext uri="{FF2B5EF4-FFF2-40B4-BE49-F238E27FC236}">
                <a16:creationId xmlns:a16="http://schemas.microsoft.com/office/drawing/2014/main" id="{CBE14D57-B2AC-21FE-09AD-D25B7C97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0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classe permite aplicar estilos a um ou mais elementos especificados por uma classe. Isso é útil quando você deseja reutilizar um conjunto específico de estilos em vários lugares da sua página.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BÁSICOS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Classe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Aqui, qualquer elemento com a classe "destaque" terá fundo amarelo,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10px e bordas arredondadas. Isso é especialmente útil para destacar avisos, alertas ou informações importantes.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3867E7-F627-4A69-8418-DD4312B4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4" y="4513362"/>
            <a:ext cx="7504543" cy="5969087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BF042894-FF95-E083-B9EF-BBA5149D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6040915-96F1-67DB-6B31-2DA69169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2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ID aplica estilos a um único elemento identificado por um ID único.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usados para aplicar estilos específicos e únicos, como títulos principais ou seções únicas de uma página.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BÁSICOS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 caso, o seletor #titulo-principal estiliza apenas o elemento &lt;h1&gt; com o ID correspondente, definindo um tamanho de fonte maior, peso de fonte negrito, cor verde e alinhamento centralizado. Esse estilo único destaca o título principal da página.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AA9C291-C88D-AC53-7EC0-26BCBF98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0" y="4444717"/>
            <a:ext cx="6832860" cy="6106378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0E89C55D-D3E5-4BEE-5A2D-46E48AFF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72B0F84-C2EF-5669-E3A5-9216FFA1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2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F3FF91-65C7-9E5B-B3F7-074D00606C23}"/>
              </a:ext>
            </a:extLst>
          </p:cNvPr>
          <p:cNvSpPr/>
          <p:nvPr/>
        </p:nvSpPr>
        <p:spPr>
          <a:xfrm>
            <a:off x="0" y="0"/>
            <a:ext cx="9601200" cy="1294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9CAE96-B5DC-28A2-784F-93F3B787B010}"/>
              </a:ext>
            </a:extLst>
          </p:cNvPr>
          <p:cNvSpPr txBox="1"/>
          <p:nvPr/>
        </p:nvSpPr>
        <p:spPr>
          <a:xfrm>
            <a:off x="281354" y="5694927"/>
            <a:ext cx="9038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ABDA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AVANÇADOS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124F08-60DC-C108-082E-BF08323F5FC4}"/>
              </a:ext>
            </a:extLst>
          </p:cNvPr>
          <p:cNvSpPr txBox="1"/>
          <p:nvPr/>
        </p:nvSpPr>
        <p:spPr>
          <a:xfrm>
            <a:off x="281354" y="1627472"/>
            <a:ext cx="9038492" cy="44165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1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r>
              <a:rPr lang="pt-BR" sz="8000" dirty="0">
                <a:ln>
                  <a:gradFill>
                    <a:gsLst>
                      <a:gs pos="5000">
                        <a:srgbClr val="C00000"/>
                      </a:gs>
                      <a:gs pos="74000">
                        <a:srgbClr val="FABDA1"/>
                      </a:gs>
                      <a:gs pos="83000">
                        <a:srgbClr val="87897C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519483-CA8C-FBF0-903E-11A2C7A911C3}"/>
              </a:ext>
            </a:extLst>
          </p:cNvPr>
          <p:cNvSpPr/>
          <p:nvPr/>
        </p:nvSpPr>
        <p:spPr>
          <a:xfrm>
            <a:off x="457200" y="8581292"/>
            <a:ext cx="8704385" cy="29353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BC926E8-4649-046B-E19D-B00E526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97C56D-3544-0913-F10B-A23BEF89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44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descendente aplica estilos aos elementos que são descendentes de um elemento específico. Isso é útil para estilizar elementos que estão dentro de um contêiner específico.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AVANÇADOS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Descendente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Somente o parágrafo dentro da &lt;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será estilizado com a cor vermelha e estilo de fonte itálico. Esse seletor ajuda a controlar estilos em seções específicas de sua página sem afetar outras áreas.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7F9553-EADB-F4B3-9B44-015F6E57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4353343"/>
            <a:ext cx="4791075" cy="6008163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FF4B8-75C2-7082-00EE-25283933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2AD59C-F3D5-509F-8D2E-A2A094F9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6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5734A6-0FCE-208C-27E0-6BDCBEFDF163}"/>
              </a:ext>
            </a:extLst>
          </p:cNvPr>
          <p:cNvSpPr txBox="1"/>
          <p:nvPr/>
        </p:nvSpPr>
        <p:spPr>
          <a:xfrm>
            <a:off x="1100504" y="2731114"/>
            <a:ext cx="7986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atributo estiliza elementos com base em um atributo ou valor de atributo específico. Esse seletor é poderoso para aplicar estilos a elementos com características específicas, como links externos ou campos de formulário.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3C6B61-20E6-953C-857A-00255E4651F5}"/>
              </a:ext>
            </a:extLst>
          </p:cNvPr>
          <p:cNvSpPr txBox="1"/>
          <p:nvPr/>
        </p:nvSpPr>
        <p:spPr>
          <a:xfrm>
            <a:off x="1100504" y="283839"/>
            <a:ext cx="79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AVANÇADOS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A675F-91FE-849B-BA72-802D0A1BBB3E}"/>
              </a:ext>
            </a:extLst>
          </p:cNvPr>
          <p:cNvSpPr txBox="1"/>
          <p:nvPr/>
        </p:nvSpPr>
        <p:spPr>
          <a:xfrm>
            <a:off x="1100504" y="1275564"/>
            <a:ext cx="7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Seletor de Atributo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610C56-CE8F-7F7D-F453-EC064834B995}"/>
              </a:ext>
            </a:extLst>
          </p:cNvPr>
          <p:cNvSpPr/>
          <p:nvPr/>
        </p:nvSpPr>
        <p:spPr>
          <a:xfrm>
            <a:off x="920504" y="0"/>
            <a:ext cx="180000" cy="24472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4000">
                <a:srgbClr val="F19D83"/>
              </a:gs>
              <a:gs pos="71000">
                <a:srgbClr val="87897C"/>
              </a:gs>
              <a:gs pos="87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719B10-B036-2A5F-9CB7-900E9821E4A3}"/>
              </a:ext>
            </a:extLst>
          </p:cNvPr>
          <p:cNvSpPr txBox="1"/>
          <p:nvPr/>
        </p:nvSpPr>
        <p:spPr>
          <a:xfrm>
            <a:off x="1100504" y="10695038"/>
            <a:ext cx="7986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Apenas o link com o atributo target="_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será estilizado com a cor laranja e sublinhado, enquanto os campos de texto terão borda azul 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5px. Isso ajuda a diferenciar claramente entre links que abrem em novas abas e campos de formulário específicos.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5BEFC46-02D4-574A-72E5-51F5EA1E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4" y="4584613"/>
            <a:ext cx="7661558" cy="5930987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942C2A-AB21-EEB8-FE98-CA27B1D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Ronin Seletores - Gabriel Peters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75B074A-C623-9644-6479-C9367885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6B70-1074-4ABD-8D05-6D83ECF3EFB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597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1629db-b32f-40d1-98e7-e0d9d84859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E410DD7D47041A033A0B45F4A4C02" ma:contentTypeVersion="9" ma:contentTypeDescription="Create a new document." ma:contentTypeScope="" ma:versionID="079530c948ef3d966edf78f068c7ca2b">
  <xsd:schema xmlns:xsd="http://www.w3.org/2001/XMLSchema" xmlns:xs="http://www.w3.org/2001/XMLSchema" xmlns:p="http://schemas.microsoft.com/office/2006/metadata/properties" xmlns:ns3="f01629db-b32f-40d1-98e7-e0d9d848590a" xmlns:ns4="ff577221-2103-4812-908a-e6a9288165ab" targetNamespace="http://schemas.microsoft.com/office/2006/metadata/properties" ma:root="true" ma:fieldsID="0984eb55d6a0ce9be732af61ec8969a5" ns3:_="" ns4:_="">
    <xsd:import namespace="f01629db-b32f-40d1-98e7-e0d9d848590a"/>
    <xsd:import namespace="ff577221-2103-4812-908a-e6a9288165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629db-b32f-40d1-98e7-e0d9d8485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77221-2103-4812-908a-e6a9288165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11B433-D112-4DAD-82C0-5B88D50C04F4}">
  <ds:schemaRefs>
    <ds:schemaRef ds:uri="http://purl.org/dc/elements/1.1/"/>
    <ds:schemaRef ds:uri="http://schemas.microsoft.com/office/2006/metadata/properties"/>
    <ds:schemaRef ds:uri="ff577221-2103-4812-908a-e6a9288165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f01629db-b32f-40d1-98e7-e0d9d848590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1F94CF-A693-430E-9ADD-B0504B5F2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2EFDB2-0BB7-41D8-A109-15A265B30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629db-b32f-40d1-98e7-e0d9d848590a"/>
    <ds:schemaRef ds:uri="ff577221-2103-4812-908a-e6a9288165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1488</Words>
  <Application>Microsoft Office PowerPoint</Application>
  <PresentationFormat>Papel A3 (297 x 420 mm)</PresentationFormat>
  <Paragraphs>153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8BIT WONDER</vt:lpstr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GUSTAVO PEREIRA LORENA PETERS</dc:creator>
  <cp:lastModifiedBy>GABRIEL GUSTAVO PEREIRA LORENA PETERS</cp:lastModifiedBy>
  <cp:revision>2</cp:revision>
  <dcterms:created xsi:type="dcterms:W3CDTF">2024-05-29T17:43:19Z</dcterms:created>
  <dcterms:modified xsi:type="dcterms:W3CDTF">2024-05-29T20:07:44Z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0x010100DBBE410DD7D47041A033A0B45F4A4C02</vt:lpwstr>
  </property>
</Properties>
</file>