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3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992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2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35590D-6CB1-776C-848F-FF986F9C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56" y="341567"/>
            <a:ext cx="10351007" cy="1346485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Amasis MT Pro Black" panose="020B0604020202020204" pitchFamily="18" charset="0"/>
              </a:rPr>
              <a:t>Projet final:</a:t>
            </a:r>
            <a:endParaRPr lang="fr-BE" b="1" u="sng" dirty="0">
              <a:latin typeface="Amasis MT Pro Black" panose="020B0604020202020204" pitchFamily="18" charset="0"/>
            </a:endParaRPr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8" name="Sous-titre 117">
            <a:extLst>
              <a:ext uri="{FF2B5EF4-FFF2-40B4-BE49-F238E27FC236}">
                <a16:creationId xmlns:a16="http://schemas.microsoft.com/office/drawing/2014/main" id="{BA55DD30-A3EA-500B-8898-25B3F05C1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4F79F7CA-5384-F78E-719F-31B49D1C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2304893"/>
            <a:ext cx="1005027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409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Avenir Next LT Pro</vt:lpstr>
      <vt:lpstr>Sitka Banner</vt:lpstr>
      <vt:lpstr>HeadlinesVTI</vt:lpstr>
      <vt:lpstr>Projet final: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final:</dc:title>
  <dc:creator>Arthur De Neyer</dc:creator>
  <cp:lastModifiedBy>Arthur De Neyer</cp:lastModifiedBy>
  <cp:revision>1</cp:revision>
  <dcterms:created xsi:type="dcterms:W3CDTF">2022-12-19T16:16:53Z</dcterms:created>
  <dcterms:modified xsi:type="dcterms:W3CDTF">2022-12-19T18:36:34Z</dcterms:modified>
</cp:coreProperties>
</file>