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57" r:id="rId4"/>
    <p:sldId id="258" r:id="rId5"/>
    <p:sldId id="267" r:id="rId6"/>
    <p:sldId id="277" r:id="rId7"/>
    <p:sldId id="259" r:id="rId8"/>
    <p:sldId id="283" r:id="rId9"/>
    <p:sldId id="261" r:id="rId10"/>
    <p:sldId id="262" r:id="rId11"/>
    <p:sldId id="263" r:id="rId12"/>
    <p:sldId id="264" r:id="rId13"/>
    <p:sldId id="282" r:id="rId14"/>
    <p:sldId id="265" r:id="rId15"/>
    <p:sldId id="266" r:id="rId16"/>
    <p:sldId id="278" r:id="rId17"/>
    <p:sldId id="274" r:id="rId18"/>
    <p:sldId id="280" r:id="rId19"/>
    <p:sldId id="275" r:id="rId20"/>
    <p:sldId id="279" r:id="rId21"/>
    <p:sldId id="260" r:id="rId22"/>
    <p:sldId id="268" r:id="rId23"/>
    <p:sldId id="281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0164" autoAdjust="0"/>
  </p:normalViewPr>
  <p:slideViewPr>
    <p:cSldViewPr snapToGrid="0">
      <p:cViewPr varScale="1">
        <p:scale>
          <a:sx n="91" d="100"/>
          <a:sy n="91" d="100"/>
        </p:scale>
        <p:origin x="12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G Smart UI SemiBold" panose="020B0700000101010101" pitchFamily="50" charset="-127"/>
                <a:ea typeface="LG Smart UI SemiBold" panose="020B07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G Smart UI SemiBold" panose="020B0700000101010101" pitchFamily="50" charset="-127"/>
                <a:ea typeface="LG Smart UI SemiBold" panose="020B0700000101010101" pitchFamily="50" charset="-127"/>
              </a:defRPr>
            </a:lvl1pPr>
          </a:lstStyle>
          <a:p>
            <a:fld id="{B18A1334-48CD-491A-A9DF-98745A239095}" type="datetimeFigureOut">
              <a:rPr lang="ko-KR" altLang="en-US" smtClean="0"/>
              <a:pPr/>
              <a:t>2025-05-01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G Smart UI SemiBold" panose="020B0700000101010101" pitchFamily="50" charset="-127"/>
                <a:ea typeface="LG Smart UI SemiBold" panose="020B07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G Smart UI SemiBold" panose="020B0700000101010101" pitchFamily="50" charset="-127"/>
                <a:ea typeface="LG Smart UI SemiBold" panose="020B0700000101010101" pitchFamily="50" charset="-127"/>
              </a:defRPr>
            </a:lvl1pPr>
          </a:lstStyle>
          <a:p>
            <a:fld id="{FC68D393-4DA2-43C9-A93B-437D8F3D35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8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 Smart UI SemiBold" panose="020B0700000101010101" pitchFamily="50" charset="-127"/>
        <a:ea typeface="LG Smart UI SemiBold" panose="020B07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 Smart UI SemiBold" panose="020B0700000101010101" pitchFamily="50" charset="-127"/>
        <a:ea typeface="LG Smart UI SemiBold" panose="020B07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 Smart UI SemiBold" panose="020B0700000101010101" pitchFamily="50" charset="-127"/>
        <a:ea typeface="LG Smart UI SemiBold" panose="020B07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 Smart UI SemiBold" panose="020B0700000101010101" pitchFamily="50" charset="-127"/>
        <a:ea typeface="LG Smart UI SemiBold" panose="020B07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 Smart UI SemiBold" panose="020B0700000101010101" pitchFamily="50" charset="-127"/>
        <a:ea typeface="LG Smart UI SemiBold" panose="020B07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8D393-4DA2-43C9-A93B-437D8F3D35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8D546-E042-1EBD-A21F-17C0CE93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220EBA-23B4-7677-79E8-4D01A82A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ABEA6-7E01-4F63-227B-D0CCE7C8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99573-E6EF-FFA5-839D-94C6A021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3B667-CF29-53CB-0A6A-7D45006F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70328-35F5-F2F2-E6DC-C0D68E8C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071DC-3DFB-758F-2B43-DD91D021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93C36-1670-8B00-6FD1-E7192DDB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363CC-2C50-D796-BEC4-47C75CB1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F30DF-900F-00D8-902E-79230B64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C9041E-C6BF-2561-59B4-5DFA8E6DE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398E7-9B3E-4287-A43D-DDFA4E786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73B7B-25C7-51FC-557F-D540054E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E5CBD-126C-6EA5-B542-AAEA61EC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7F2AE-7638-0AF9-B720-B5854D91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2B87-688A-579A-49B8-D839B154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F7D9-94C9-B219-A638-F3FB6D6B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A9980-F156-390A-DDF6-F9797332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3493B-4158-FCE4-8BEF-8919E7E3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78EDD-8993-38E9-36F3-7FDA4536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8307A-561B-4783-446C-9A963FC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4F44D-D98B-F7F3-2039-F93F1B30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AB14B-84B6-3ECD-D2FF-0F7BEE0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E8AA3-5DC3-F40D-F609-6DB9E16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06B36-A3C4-D74E-A7BD-04613965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A7FF-BC1B-4ED7-EAD5-E4F1DAB2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0AE68-6030-1850-7F25-96655927E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A74B7-757E-C53A-C77F-2D9EF94A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FB556-47B0-E5D5-E0BE-2B62DD6C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C64A1-CB3B-B1B6-9E5D-70B656FA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4FC43-CFBA-D26D-C5D3-4375E94B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1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7801B-B8D7-428D-916A-15ECB34F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8373B-3033-49C5-955A-FF437A0F8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C8E63-7EFF-9011-7763-989325F2C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9A96C-CFE8-1C7D-C8F1-6AC1FBFCE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3DC25-4DDD-1616-3D75-EED7C77A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CBDA13-F429-7B25-57C2-33376247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547E4-DE5E-E6E1-7129-66E3F57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07FC2-1CE2-EB1D-F554-6E76F604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77F4-529B-A834-6DE0-5EFAC6DC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12FEDF-FEF7-D4ED-B8CB-75E998DC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E420C1-7245-1041-9DBE-4A65A499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FDFDD0-9CAE-D7FC-8997-8D88DFD8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2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FE3136-8048-443B-BDF5-DDDFD36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0EC8C5-EF6E-F380-5EC7-87AA49C5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2DB19-42F3-6D70-9F77-9638E637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2583-1E0E-70D1-E7BA-980B983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D0A97-0C4F-219C-3135-60967578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49A7A4-873C-ADE1-912C-02E60B43F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1730C-6865-53CE-FCA5-75D574F6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B21FC-7387-8824-0917-D3A92777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79010-8FE1-3B20-2167-92FFF39E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1D2ED-8AEA-BF80-6F12-0F89AEC8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4FD9D-7A6F-8D2F-4BEE-3DB287C87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E856D-B9DC-69E4-F149-71DC03DA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E9B4-15C4-801E-A679-B76C5A14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DA6F-7EC5-4208-8818-8F50408517F2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3D47F-06C5-4B52-E8A1-10721F26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CCE35-AE3A-7B92-CBB4-252ED88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7C29-8A79-44A5-96A2-260907C46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0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9297BB-0521-A630-EDAF-60382F38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79460-2398-5BA6-0251-C285ACA5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12755-CC17-CCFE-7B91-787DE8197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defRPr>
            </a:lvl1pPr>
          </a:lstStyle>
          <a:p>
            <a:fld id="{739ADA6F-7EC5-4208-8818-8F50408517F2}" type="datetimeFigureOut">
              <a:rPr lang="ko-KR" altLang="en-US" smtClean="0"/>
              <a:pPr/>
              <a:t>2025-05-01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16C97-2913-D49A-88C7-32B04E2CA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0397D-AA38-5B3B-902F-165C5C36D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defRPr>
            </a:lvl1pPr>
          </a:lstStyle>
          <a:p>
            <a:fld id="{55BA7C29-8A79-44A5-96A2-260907C460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G Smart UI SemiBold" panose="020B0700000101010101" pitchFamily="50" charset="-127"/>
          <a:ea typeface="LG Smart UI SemiBold" panose="020B07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G Smart UI SemiBold" panose="020B0700000101010101" pitchFamily="50" charset="-127"/>
          <a:ea typeface="LG Smart UI SemiBold" panose="020B07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G Smart UI SemiBold" panose="020B0700000101010101" pitchFamily="50" charset="-127"/>
          <a:ea typeface="LG Smart UI SemiBold" panose="020B07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G Smart UI SemiBold" panose="020B0700000101010101" pitchFamily="50" charset="-127"/>
          <a:ea typeface="LG Smart UI SemiBold" panose="020B07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 Smart UI SemiBold" panose="020B0700000101010101" pitchFamily="50" charset="-127"/>
          <a:ea typeface="LG Smart UI SemiBold" panose="020B07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 Smart UI SemiBold" panose="020B0700000101010101" pitchFamily="50" charset="-127"/>
          <a:ea typeface="LG Smart UI SemiBold" panose="020B07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FB67B2-25D4-8C4A-D918-2A3308355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/>
              <a:t>APP STORE</a:t>
            </a:r>
            <a:endParaRPr lang="ko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B061C1-469A-AB5E-2789-F7926995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/>
              <a:t>신한</a:t>
            </a:r>
            <a:r>
              <a:rPr lang="en-US" altLang="ko-KR" sz="2000"/>
              <a:t>DS </a:t>
            </a:r>
            <a:r>
              <a:rPr lang="ko-KR" altLang="en-US" sz="2000"/>
              <a:t>금융 </a:t>
            </a:r>
            <a:r>
              <a:rPr lang="en-US" altLang="ko-KR" sz="2000"/>
              <a:t>SW </a:t>
            </a:r>
            <a:r>
              <a:rPr lang="ko-KR" altLang="en-US" sz="2000"/>
              <a:t>아카데미 </a:t>
            </a:r>
            <a:r>
              <a:rPr lang="en-US" altLang="ko-KR" sz="2000"/>
              <a:t>5</a:t>
            </a:r>
            <a:r>
              <a:rPr lang="ko-KR" altLang="en-US" sz="2000"/>
              <a:t>기</a:t>
            </a:r>
            <a:endParaRPr lang="en-US" altLang="ko-KR" sz="2000"/>
          </a:p>
          <a:p>
            <a:pPr algn="r"/>
            <a:r>
              <a:rPr lang="ko-KR" altLang="en-US" sz="2000"/>
              <a:t>강경민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52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DDB2-8132-FF54-E22A-16A686FD2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AFF2C-7C69-980E-1839-A5F28BE9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9" y="222008"/>
            <a:ext cx="10515600" cy="1325563"/>
          </a:xfrm>
        </p:spPr>
        <p:txBody>
          <a:bodyPr/>
          <a:lstStyle/>
          <a:p>
            <a:r>
              <a:rPr lang="ko-KR" altLang="en-US" dirty="0"/>
              <a:t>실행화면</a:t>
            </a:r>
            <a:r>
              <a:rPr lang="en-US" altLang="ko-KR" dirty="0"/>
              <a:t>(</a:t>
            </a:r>
            <a:r>
              <a:rPr lang="ko-KR" altLang="en-US" dirty="0"/>
              <a:t>일반 회원</a:t>
            </a:r>
            <a:r>
              <a:rPr lang="en-US" altLang="ko-KR" dirty="0"/>
              <a:t>) – </a:t>
            </a:r>
            <a:r>
              <a:rPr lang="ko-KR" altLang="en-US" dirty="0"/>
              <a:t>내 앱 조회 및 리뷰 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308033-C33B-C9B8-AA8A-85DA32EFF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9" y="1952574"/>
            <a:ext cx="5810467" cy="35301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B0C320-DC17-0174-17D8-1DF2385E5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22" y="1952574"/>
            <a:ext cx="5724709" cy="335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90CCA-0851-D5AC-4FE5-C975CCB0B584}"/>
              </a:ext>
            </a:extLst>
          </p:cNvPr>
          <p:cNvSpPr txBox="1"/>
          <p:nvPr/>
        </p:nvSpPr>
        <p:spPr>
          <a:xfrm>
            <a:off x="1450427" y="5858168"/>
            <a:ext cx="7157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리뷰 작성</a:t>
            </a:r>
            <a:r>
              <a:rPr lang="en-US" altLang="ko-KR" sz="2800" dirty="0"/>
              <a:t>, </a:t>
            </a:r>
            <a:r>
              <a:rPr lang="ko-KR" altLang="en-US" sz="2800" dirty="0"/>
              <a:t>수정</a:t>
            </a:r>
            <a:r>
              <a:rPr lang="en-US" altLang="ko-KR" sz="2800" dirty="0"/>
              <a:t>,</a:t>
            </a:r>
            <a:r>
              <a:rPr lang="ko-KR" altLang="en-US" sz="2800" dirty="0"/>
              <a:t> 삭제 시 평점 변경</a:t>
            </a:r>
          </a:p>
        </p:txBody>
      </p:sp>
    </p:spTree>
    <p:extLst>
      <p:ext uri="{BB962C8B-B14F-4D97-AF65-F5344CB8AC3E}">
        <p14:creationId xmlns:p14="http://schemas.microsoft.com/office/powerpoint/2010/main" val="316731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34A75-C9FA-43F8-826A-C0E6BE99F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7D0879-F6FD-C94D-240B-0A280BA9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1" y="556541"/>
            <a:ext cx="3924848" cy="2534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FB6B75-7FBA-3B1D-9662-31D4C2264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018" y="1467529"/>
            <a:ext cx="5696745" cy="4829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9C203F-CA0E-952B-CF39-F883CA23D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94" y="3841231"/>
            <a:ext cx="3705742" cy="2924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D704C-BEE6-1DD7-148E-D84EB88FAB4E}"/>
              </a:ext>
            </a:extLst>
          </p:cNvPr>
          <p:cNvSpPr txBox="1"/>
          <p:nvPr/>
        </p:nvSpPr>
        <p:spPr>
          <a:xfrm>
            <a:off x="1866276" y="3359234"/>
            <a:ext cx="317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E1FB-C944-4C10-EC47-1540653C0344}"/>
              </a:ext>
            </a:extLst>
          </p:cNvPr>
          <p:cNvSpPr txBox="1"/>
          <p:nvPr/>
        </p:nvSpPr>
        <p:spPr>
          <a:xfrm>
            <a:off x="7796213" y="776114"/>
            <a:ext cx="313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8631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63C54-1932-F7F0-9A21-B6D913D99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08F38-DE55-0A75-2DDF-E6504F02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로그인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56037D-2701-E61C-D047-C1CAECC9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2" y="1978684"/>
            <a:ext cx="5060430" cy="36828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3FA841-E4CD-D8AA-3664-C07D3A74A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63" y="2128585"/>
            <a:ext cx="5133510" cy="3073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9B995-8C11-3ADE-F77C-D1A39AAA4C50}"/>
              </a:ext>
            </a:extLst>
          </p:cNvPr>
          <p:cNvSpPr txBox="1"/>
          <p:nvPr/>
        </p:nvSpPr>
        <p:spPr>
          <a:xfrm>
            <a:off x="8052575" y="1469563"/>
            <a:ext cx="185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앱 수정</a:t>
            </a:r>
          </a:p>
        </p:txBody>
      </p:sp>
    </p:spTree>
    <p:extLst>
      <p:ext uri="{BB962C8B-B14F-4D97-AF65-F5344CB8AC3E}">
        <p14:creationId xmlns:p14="http://schemas.microsoft.com/office/powerpoint/2010/main" val="331679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2898-4B00-01D8-8953-48D9E229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로그인 </a:t>
            </a:r>
            <a:r>
              <a:rPr lang="en-US" altLang="ko-KR" dirty="0"/>
              <a:t>– </a:t>
            </a:r>
            <a:r>
              <a:rPr lang="ko-KR" altLang="en-US" dirty="0"/>
              <a:t>앱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95805C-0A0F-A3BE-1304-42BFED3F9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425" y="2196638"/>
            <a:ext cx="6963150" cy="3481575"/>
          </a:xfrm>
        </p:spPr>
      </p:pic>
    </p:spTree>
    <p:extLst>
      <p:ext uri="{BB962C8B-B14F-4D97-AF65-F5344CB8AC3E}">
        <p14:creationId xmlns:p14="http://schemas.microsoft.com/office/powerpoint/2010/main" val="140063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5C777-D482-337C-9FD0-E547E4D17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6D125-A122-632A-3010-2E6779B3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로그인 </a:t>
            </a:r>
            <a:r>
              <a:rPr lang="en-US" altLang="ko-KR" dirty="0"/>
              <a:t>- </a:t>
            </a:r>
            <a:r>
              <a:rPr lang="ko-KR" altLang="en-US" dirty="0"/>
              <a:t>신고 리뷰 조회 및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14CF4D-F8F8-D6EE-52F7-76842F987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57" y="2155384"/>
            <a:ext cx="5142801" cy="265646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133A68-CA99-A78F-52C8-E9792B6C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83" y="2155384"/>
            <a:ext cx="4528753" cy="253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C2BC8-90D6-6D94-8E8B-CCF8E3AB3561}"/>
              </a:ext>
            </a:extLst>
          </p:cNvPr>
          <p:cNvSpPr txBox="1"/>
          <p:nvPr/>
        </p:nvSpPr>
        <p:spPr>
          <a:xfrm>
            <a:off x="838200" y="5201587"/>
            <a:ext cx="850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리뷰 수정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삭제는 본인 것만 가능하나 관리자는 제약 없이 수정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삭제가 가능하다</a:t>
            </a:r>
          </a:p>
        </p:txBody>
      </p:sp>
    </p:spTree>
    <p:extLst>
      <p:ext uri="{BB962C8B-B14F-4D97-AF65-F5344CB8AC3E}">
        <p14:creationId xmlns:p14="http://schemas.microsoft.com/office/powerpoint/2010/main" val="412509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9ADDD-E450-31EA-FFE8-E2C151517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A7C1-6DBE-FB2C-7C06-889D15D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배포자 메뉴</a:t>
            </a:r>
            <a:r>
              <a:rPr lang="en-US" altLang="ko-KR" dirty="0"/>
              <a:t>(</a:t>
            </a:r>
            <a:r>
              <a:rPr lang="ko-KR" altLang="en-US" dirty="0"/>
              <a:t>앱 등록</a:t>
            </a:r>
            <a:r>
              <a:rPr lang="en-US" altLang="ko-KR" dirty="0"/>
              <a:t>, </a:t>
            </a:r>
            <a:r>
              <a:rPr lang="ko-KR" altLang="en-US" dirty="0"/>
              <a:t>수익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359754-319A-7CBF-A573-D13DDCE60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41" y="1756634"/>
            <a:ext cx="3400900" cy="299126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08D2D3-0FA8-ABAD-4C00-291B49902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941" y="4747901"/>
            <a:ext cx="3400900" cy="1847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E93E6C-BC78-C06E-CE87-25507F87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443" y="2230838"/>
            <a:ext cx="4622458" cy="36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1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C7389-C989-2B7D-9866-F55D43EA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494C3-23B9-1BC9-8D70-5AF96D02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 : </a:t>
            </a:r>
            <a:r>
              <a:rPr lang="ko-KR" altLang="en-US" dirty="0"/>
              <a:t>앱 등록</a:t>
            </a:r>
            <a:r>
              <a:rPr lang="en-US" altLang="ko-KR" dirty="0"/>
              <a:t> </a:t>
            </a:r>
            <a:r>
              <a:rPr lang="ko-KR" altLang="en-US" dirty="0"/>
              <a:t>수정 삭제 조회</a:t>
            </a:r>
            <a:endParaRPr lang="en-US" altLang="ko-KR" dirty="0"/>
          </a:p>
          <a:p>
            <a:r>
              <a:rPr lang="en-US" altLang="ko-KR" dirty="0"/>
              <a:t>Login</a:t>
            </a:r>
            <a:r>
              <a:rPr lang="ko-KR" altLang="en-US" dirty="0"/>
              <a:t> </a:t>
            </a:r>
            <a:r>
              <a:rPr lang="en-US" altLang="ko-KR" dirty="0"/>
              <a:t>Logic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037CC-7EF3-F0F1-D552-F3043BE2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5" y="132777"/>
            <a:ext cx="10515600" cy="1325563"/>
          </a:xfrm>
        </p:spPr>
        <p:txBody>
          <a:bodyPr/>
          <a:lstStyle/>
          <a:p>
            <a:r>
              <a:rPr lang="en-US" altLang="ko-KR" dirty="0"/>
              <a:t>CRUD – </a:t>
            </a:r>
            <a:r>
              <a:rPr lang="ko-KR" altLang="en-US" dirty="0"/>
              <a:t>앱 등록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12FEEE-7F9F-F8AB-BF64-880BECDD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808" y="1285953"/>
            <a:ext cx="7070383" cy="5046818"/>
          </a:xfrm>
        </p:spPr>
      </p:pic>
    </p:spTree>
    <p:extLst>
      <p:ext uri="{BB962C8B-B14F-4D97-AF65-F5344CB8AC3E}">
        <p14:creationId xmlns:p14="http://schemas.microsoft.com/office/powerpoint/2010/main" val="317339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DDA3-5C16-3D9D-BF81-38C2AA1B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앱 조회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145E32-FEDF-87FC-6CEA-8D889D6E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926" y="1594396"/>
            <a:ext cx="7156147" cy="4780571"/>
          </a:xfrm>
        </p:spPr>
      </p:pic>
    </p:spTree>
    <p:extLst>
      <p:ext uri="{BB962C8B-B14F-4D97-AF65-F5344CB8AC3E}">
        <p14:creationId xmlns:p14="http://schemas.microsoft.com/office/powerpoint/2010/main" val="179500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3AF75-5662-7E00-CA18-8C45DF61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– </a:t>
            </a:r>
            <a:r>
              <a:rPr lang="ko-KR" altLang="en-US" dirty="0"/>
              <a:t>앱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75F338-3682-3937-54E5-FA645643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67" y="1825625"/>
            <a:ext cx="7258066" cy="4351338"/>
          </a:xfrm>
        </p:spPr>
      </p:pic>
    </p:spTree>
    <p:extLst>
      <p:ext uri="{BB962C8B-B14F-4D97-AF65-F5344CB8AC3E}">
        <p14:creationId xmlns:p14="http://schemas.microsoft.com/office/powerpoint/2010/main" val="347448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3563A-1150-9461-A463-D9C40B10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목차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8A3A6-F612-D03B-86C0-5D451126B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프로젝트 기능</a:t>
            </a:r>
            <a:endParaRPr lang="en-US" altLang="ko-KR" dirty="0"/>
          </a:p>
          <a:p>
            <a:r>
              <a:rPr lang="en-US" altLang="ko-KR" dirty="0"/>
              <a:t>ERD</a:t>
            </a:r>
          </a:p>
          <a:p>
            <a:r>
              <a:rPr lang="ko-KR" altLang="en-US" dirty="0"/>
              <a:t>실행 화면</a:t>
            </a:r>
            <a:endParaRPr lang="en-US" altLang="ko-KR" dirty="0"/>
          </a:p>
          <a:p>
            <a:r>
              <a:rPr lang="ko-KR" altLang="en-US" dirty="0"/>
              <a:t>소스코드</a:t>
            </a:r>
          </a:p>
        </p:txBody>
      </p:sp>
      <p:pic>
        <p:nvPicPr>
          <p:cNvPr id="3074" name="Picture 2" descr="シンプルなプレゼンのスライドのイラスト">
            <a:extLst>
              <a:ext uri="{FF2B5EF4-FFF2-40B4-BE49-F238E27FC236}">
                <a16:creationId xmlns:a16="http://schemas.microsoft.com/office/drawing/2014/main" id="{90FCBC3C-6914-615F-62A6-539C8CE0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938346"/>
            <a:ext cx="5458968" cy="49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3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88FA-2452-DB07-971E-99F55222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– </a:t>
            </a:r>
            <a:r>
              <a:rPr lang="ko-KR" altLang="en-US" dirty="0"/>
              <a:t>앱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1A7A7C-525D-4607-FEA2-A645BC92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369" y="1831318"/>
            <a:ext cx="5696320" cy="4661557"/>
          </a:xfrm>
        </p:spPr>
      </p:pic>
    </p:spTree>
    <p:extLst>
      <p:ext uri="{BB962C8B-B14F-4D97-AF65-F5344CB8AC3E}">
        <p14:creationId xmlns:p14="http://schemas.microsoft.com/office/powerpoint/2010/main" val="373195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036DF-70CB-3CB2-4F78-D7D07414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740" y="5363224"/>
            <a:ext cx="4755776" cy="1325563"/>
          </a:xfrm>
        </p:spPr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Login logic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1D337CE-BC0C-49AE-C438-E94F4C0D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739" y="262577"/>
            <a:ext cx="4927048" cy="5074861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E09771-CD07-F115-AB53-A4B338A3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13" y="262577"/>
            <a:ext cx="6106377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572A-9496-026E-22D4-D73019B1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799" y="4723267"/>
            <a:ext cx="5385716" cy="1325563"/>
          </a:xfrm>
        </p:spPr>
        <p:txBody>
          <a:bodyPr/>
          <a:lstStyle/>
          <a:p>
            <a:r>
              <a:rPr lang="en-US" altLang="ko-KR" dirty="0"/>
              <a:t>Update Rating</a:t>
            </a:r>
            <a:r>
              <a:rPr lang="ko-KR" altLang="en-US" dirty="0"/>
              <a:t> </a:t>
            </a:r>
            <a:r>
              <a:rPr lang="en-US" altLang="ko-KR" dirty="0"/>
              <a:t>Logic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트리거로 구현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78AE0F-59BF-90F3-C142-BE3304242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48" y="767722"/>
            <a:ext cx="4688294" cy="555101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6B8879-C72C-2AF5-00B8-37733293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43" y="809170"/>
            <a:ext cx="651600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1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59CA2-B242-9220-9C9C-5B86286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에서 트리거로 구현한다면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08B2F2-6DC1-7D08-27FD-3C48B55BB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500" y="1984549"/>
            <a:ext cx="5254999" cy="3878430"/>
          </a:xfrm>
        </p:spPr>
      </p:pic>
    </p:spTree>
    <p:extLst>
      <p:ext uri="{BB962C8B-B14F-4D97-AF65-F5344CB8AC3E}">
        <p14:creationId xmlns:p14="http://schemas.microsoft.com/office/powerpoint/2010/main" val="345664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FB78-BCA8-B52B-AD53-E64E94D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0B04-0BD6-DC40-FA90-A5375F64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434" y="4675868"/>
            <a:ext cx="5257800" cy="1325563"/>
          </a:xfrm>
        </p:spPr>
        <p:txBody>
          <a:bodyPr/>
          <a:lstStyle/>
          <a:p>
            <a:r>
              <a:rPr lang="ko-KR" altLang="en-US" dirty="0"/>
              <a:t>수익 조회 </a:t>
            </a:r>
            <a:r>
              <a:rPr lang="en-US" altLang="ko-KR" dirty="0"/>
              <a:t>Logic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9EB8582-9C55-1095-D87E-2406C079E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775" y="0"/>
            <a:ext cx="6388069" cy="3038899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467434-99FC-837C-5EE6-272FD755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97775" cy="67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41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42FF-3FCC-32BD-8B7C-8BE264819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6B0595-7122-1D16-8C24-4B349FDA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6" y="53789"/>
            <a:ext cx="6524040" cy="6111982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B15A02-6EBF-97D2-2AA2-109D1630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16" y="5655450"/>
            <a:ext cx="5398795" cy="1325563"/>
          </a:xfrm>
        </p:spPr>
        <p:txBody>
          <a:bodyPr/>
          <a:lstStyle/>
          <a:p>
            <a:r>
              <a:rPr lang="ko-KR" altLang="en-US" dirty="0"/>
              <a:t>리뷰 좋아요</a:t>
            </a:r>
            <a:r>
              <a:rPr lang="en-US" altLang="ko-KR" dirty="0"/>
              <a:t>/</a:t>
            </a:r>
            <a:r>
              <a:rPr lang="ko-KR" altLang="en-US" dirty="0"/>
              <a:t>신고 카운트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42F62B-2C93-57A7-43EA-4E8CF5C2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62" y="53789"/>
            <a:ext cx="5759338" cy="56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7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BBB13-E868-D79E-047E-D42713E3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アンケートに答える人のイラスト（男性）">
            <a:extLst>
              <a:ext uri="{FF2B5EF4-FFF2-40B4-BE49-F238E27FC236}">
                <a16:creationId xmlns:a16="http://schemas.microsoft.com/office/drawing/2014/main" id="{034F6087-22CB-FB52-058D-E720C218C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1438" y="163782"/>
            <a:ext cx="4240100" cy="64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2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G Smart UI SemiBold" panose="020B07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310B78-9309-CA89-2975-18782E42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개요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G Smart UI SemiBold" panose="020B07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35B31-AB48-F733-E544-74A5D541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079377" cy="3410712"/>
          </a:xfrm>
        </p:spPr>
        <p:txBody>
          <a:bodyPr anchor="t">
            <a:normAutofit/>
          </a:bodyPr>
          <a:lstStyle/>
          <a:p>
            <a:r>
              <a:rPr lang="ko-KR" altLang="ko-KR" sz="2200" dirty="0">
                <a:effectLst/>
                <a:cs typeface="맑은 고딕" panose="020B0503020000020004" pitchFamily="50" charset="-127"/>
              </a:rPr>
              <a:t>사용자의 앱 사용 경험</a:t>
            </a:r>
            <a:r>
              <a:rPr lang="en-US" altLang="ko-KR" sz="2200" dirty="0">
                <a:effectLst/>
                <a:cs typeface="맑은 고딕" panose="020B0503020000020004" pitchFamily="50" charset="-127"/>
              </a:rPr>
              <a:t>(</a:t>
            </a:r>
            <a:r>
              <a:rPr lang="ko-KR" altLang="ko-KR" sz="2200" dirty="0">
                <a:effectLst/>
                <a:cs typeface="맑은 고딕" panose="020B0503020000020004" pitchFamily="50" charset="-127"/>
              </a:rPr>
              <a:t>피드백</a:t>
            </a:r>
            <a:r>
              <a:rPr lang="en-US" altLang="ko-KR" sz="2200" dirty="0">
                <a:effectLst/>
                <a:cs typeface="맑은 고딕" panose="020B0503020000020004" pitchFamily="50" charset="-127"/>
              </a:rPr>
              <a:t>)</a:t>
            </a:r>
            <a:r>
              <a:rPr lang="ko-KR" altLang="ko-KR" sz="2200" dirty="0">
                <a:effectLst/>
                <a:cs typeface="맑은 고딕" panose="020B0503020000020004" pitchFamily="50" charset="-127"/>
              </a:rPr>
              <a:t>을 찾아보기 쉬운 앱스토어</a:t>
            </a:r>
            <a:endParaRPr lang="en-US" altLang="ko-KR" sz="2200" dirty="0">
              <a:effectLst/>
              <a:cs typeface="맑은 고딕" panose="020B0503020000020004" pitchFamily="50" charset="-127"/>
            </a:endParaRPr>
          </a:p>
          <a:p>
            <a:r>
              <a:rPr lang="ko-KR" altLang="en-US" sz="2200" dirty="0">
                <a:effectLst/>
                <a:cs typeface="맑은 고딕" panose="020B0503020000020004" pitchFamily="50" charset="-127"/>
              </a:rPr>
              <a:t>리뷰를 통한 피드백에 중점을 두고 프로젝트 진행</a:t>
            </a:r>
            <a:endParaRPr lang="en-US" altLang="ko-KR" sz="2200" dirty="0">
              <a:effectLst/>
              <a:cs typeface="맑은 고딕" panose="020B0503020000020004" pitchFamily="50" charset="-127"/>
            </a:endParaRPr>
          </a:p>
          <a:p>
            <a:endParaRPr lang="en-US" altLang="ko-KR" sz="2200" dirty="0">
              <a:effectLst/>
              <a:cs typeface="맑은 고딕" panose="020B0503020000020004" pitchFamily="50" charset="-127"/>
            </a:endParaRPr>
          </a:p>
          <a:p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E940A-BDF6-5A2D-B36D-EFAD9E8C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95958"/>
            <a:ext cx="6903720" cy="38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G Smart UI SemiBold" panose="020B07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384338-D0DD-5296-4DE5-7C761EAE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24712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기능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G Smart UI SemiBold" panose="020B07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5A735-7CA4-EEA1-6728-72224014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1" y="2071316"/>
            <a:ext cx="7814504" cy="4119172"/>
          </a:xfrm>
        </p:spPr>
        <p:txBody>
          <a:bodyPr anchor="t">
            <a:noAutofit/>
          </a:bodyPr>
          <a:lstStyle/>
          <a:p>
            <a:r>
              <a:rPr lang="ko-KR" altLang="en-US" sz="2400" dirty="0"/>
              <a:t>회원 </a:t>
            </a:r>
            <a:endParaRPr lang="en-US" altLang="ko-KR" sz="2400" dirty="0"/>
          </a:p>
          <a:p>
            <a:pPr lvl="1"/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앱 검색 및 구매</a:t>
            </a:r>
            <a:r>
              <a:rPr lang="en-US" altLang="ko-KR" dirty="0"/>
              <a:t>, </a:t>
            </a:r>
            <a:r>
              <a:rPr lang="ko-KR" altLang="en-US" dirty="0"/>
              <a:t>본인이 구매한 앱 조회 및 리뷰 작성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관리자</a:t>
            </a:r>
            <a:endParaRPr lang="en-US" altLang="ko-KR" sz="2400" dirty="0"/>
          </a:p>
          <a:p>
            <a:pPr lvl="1"/>
            <a:r>
              <a:rPr lang="ko-KR" altLang="en-US" dirty="0"/>
              <a:t>앱 수정</a:t>
            </a:r>
            <a:r>
              <a:rPr lang="en-US" altLang="ko-KR" dirty="0"/>
              <a:t>, </a:t>
            </a:r>
            <a:r>
              <a:rPr lang="ko-KR" altLang="en-US" dirty="0"/>
              <a:t>신고된 리뷰 조회</a:t>
            </a:r>
            <a:r>
              <a:rPr lang="en-US" altLang="ko-KR" dirty="0"/>
              <a:t>, </a:t>
            </a:r>
            <a:r>
              <a:rPr lang="ko-KR" altLang="en-US" dirty="0"/>
              <a:t>리뷰 수정</a:t>
            </a:r>
            <a:r>
              <a:rPr lang="en-US" altLang="ko-KR" dirty="0"/>
              <a:t>, </a:t>
            </a:r>
            <a:r>
              <a:rPr lang="ko-KR" altLang="en-US" dirty="0"/>
              <a:t>리뷰 삭제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스토어</a:t>
            </a:r>
            <a:r>
              <a:rPr lang="en-US" altLang="ko-KR" sz="2400" dirty="0"/>
              <a:t>(</a:t>
            </a:r>
            <a:r>
              <a:rPr lang="ko-KR" altLang="en-US" sz="2400" dirty="0"/>
              <a:t>앱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dirty="0"/>
              <a:t>앱 등록</a:t>
            </a:r>
            <a:r>
              <a:rPr lang="en-US" altLang="ko-KR" dirty="0"/>
              <a:t>, </a:t>
            </a:r>
            <a:r>
              <a:rPr lang="ko-KR" altLang="en-US" dirty="0"/>
              <a:t>수익금 확인</a:t>
            </a:r>
            <a:r>
              <a:rPr lang="en-US" altLang="ko-KR" dirty="0"/>
              <a:t>, </a:t>
            </a:r>
            <a:r>
              <a:rPr lang="ko-KR" altLang="en-US" dirty="0"/>
              <a:t>앱 조회 시 평점순으로 조회</a:t>
            </a:r>
            <a:endParaRPr lang="en-US" altLang="ko-KR" dirty="0"/>
          </a:p>
          <a:p>
            <a:pPr lvl="1"/>
            <a:r>
              <a:rPr lang="ko-KR" altLang="en-US" dirty="0"/>
              <a:t>리뷰 변경 시 평점 업데이트</a:t>
            </a:r>
            <a:endParaRPr lang="en-US" altLang="ko-KR" dirty="0"/>
          </a:p>
        </p:txBody>
      </p:sp>
      <p:pic>
        <p:nvPicPr>
          <p:cNvPr id="1028" name="Picture 4" descr="指揮棒を持った会社員のイラスト（男性）">
            <a:extLst>
              <a:ext uri="{FF2B5EF4-FFF2-40B4-BE49-F238E27FC236}">
                <a16:creationId xmlns:a16="http://schemas.microsoft.com/office/drawing/2014/main" id="{567E02D3-438D-B31B-F01D-E91E3C98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249"/>
          <a:stretch/>
        </p:blipFill>
        <p:spPr bwMode="auto">
          <a:xfrm>
            <a:off x="8240715" y="222151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9E869-C858-EDF2-87D2-104FC7DF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683" y="-325210"/>
            <a:ext cx="10515600" cy="1325563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1C096-6289-AB1C-E043-D64CD8BF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69E4FD-F8A1-9C60-215F-B8839245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868"/>
            <a:ext cx="12192000" cy="59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7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6C66-D87F-5943-A989-6A5F8729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3AAF3-B303-EB09-0EE5-55E023CE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073"/>
            <a:ext cx="10515600" cy="4351338"/>
          </a:xfrm>
        </p:spPr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-&gt; </a:t>
            </a:r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앱 조회 및 구매 </a:t>
            </a:r>
            <a:r>
              <a:rPr lang="en-US" altLang="ko-KR" dirty="0"/>
              <a:t>-&gt; </a:t>
            </a:r>
            <a:r>
              <a:rPr lang="ko-KR" altLang="en-US" dirty="0"/>
              <a:t>리뷰 작성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관리자</a:t>
            </a:r>
            <a:r>
              <a:rPr lang="en-US" altLang="ko-KR" dirty="0"/>
              <a:t>(admin)</a:t>
            </a:r>
            <a:r>
              <a:rPr lang="ko-KR" altLang="en-US" dirty="0"/>
              <a:t>로그인</a:t>
            </a:r>
            <a:r>
              <a:rPr lang="en-US" altLang="ko-KR" dirty="0">
                <a:sym typeface="Wingdings" panose="05000000000000000000" pitchFamily="2" charset="2"/>
              </a:rPr>
              <a:t> -&gt; </a:t>
            </a:r>
            <a:r>
              <a:rPr lang="ko-KR" altLang="en-US" dirty="0">
                <a:sym typeface="Wingdings" panose="05000000000000000000" pitchFamily="2" charset="2"/>
              </a:rPr>
              <a:t>앱 수정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삭제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리뷰 수정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삭제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배포자 메뉴 </a:t>
            </a:r>
            <a:r>
              <a:rPr lang="en-US" altLang="ko-KR" dirty="0"/>
              <a:t>: </a:t>
            </a:r>
            <a:r>
              <a:rPr lang="ko-KR" altLang="en-US" dirty="0"/>
              <a:t>앱 등록</a:t>
            </a:r>
            <a:r>
              <a:rPr lang="en-US" altLang="ko-KR" dirty="0"/>
              <a:t>, </a:t>
            </a:r>
            <a:r>
              <a:rPr lang="ko-KR" altLang="en-US" dirty="0"/>
              <a:t>수익금 조회</a:t>
            </a:r>
          </a:p>
        </p:txBody>
      </p:sp>
    </p:spTree>
    <p:extLst>
      <p:ext uri="{BB962C8B-B14F-4D97-AF65-F5344CB8AC3E}">
        <p14:creationId xmlns:p14="http://schemas.microsoft.com/office/powerpoint/2010/main" val="266181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E62D-A680-690C-D674-7A711C69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49"/>
            <a:ext cx="10515600" cy="1325563"/>
          </a:xfrm>
        </p:spPr>
        <p:txBody>
          <a:bodyPr/>
          <a:lstStyle/>
          <a:p>
            <a:r>
              <a:rPr lang="ko-KR" altLang="en-US" dirty="0"/>
              <a:t>실행화면</a:t>
            </a:r>
            <a:r>
              <a:rPr lang="en-US" altLang="ko-KR" dirty="0"/>
              <a:t>(</a:t>
            </a:r>
            <a:r>
              <a:rPr lang="ko-KR" altLang="en-US" dirty="0"/>
              <a:t>일반 회원</a:t>
            </a:r>
            <a:r>
              <a:rPr lang="en-US" altLang="ko-KR" dirty="0"/>
              <a:t>) 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1D18D-42A6-8745-AA0F-262A0AD64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8" y="2572886"/>
            <a:ext cx="3404669" cy="17849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9EC489-4DBE-4AC4-6EE2-3C5AD8B0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208" y="2574114"/>
            <a:ext cx="3268479" cy="17837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A67348-CFD9-A775-F9FD-0208762A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864" y="2066104"/>
            <a:ext cx="3404669" cy="27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50B09-6B69-78C9-E13A-FA807254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r>
              <a:rPr lang="en-US" altLang="ko-KR" dirty="0"/>
              <a:t>(</a:t>
            </a:r>
            <a:r>
              <a:rPr lang="ko-KR" altLang="en-US" dirty="0"/>
              <a:t>일반 회원</a:t>
            </a:r>
            <a:r>
              <a:rPr lang="en-US" altLang="ko-KR" dirty="0"/>
              <a:t>) – </a:t>
            </a:r>
            <a:r>
              <a:rPr lang="ko-KR" altLang="en-US" dirty="0"/>
              <a:t>앱</a:t>
            </a:r>
            <a:r>
              <a:rPr lang="en-US" altLang="ko-KR" dirty="0"/>
              <a:t> </a:t>
            </a:r>
            <a:r>
              <a:rPr lang="ko-KR" altLang="en-US" dirty="0"/>
              <a:t>리뷰 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5A6DA1-82B3-0E4C-473C-E0B664DF2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47" y="3429000"/>
            <a:ext cx="5706271" cy="2181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9CA65F-EDB0-65D2-AD85-BCA7FA3B1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09" y="2841144"/>
            <a:ext cx="4542644" cy="30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5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BEAEA5-E635-30CA-99B0-CBF0717F9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904" y="1541600"/>
            <a:ext cx="6839905" cy="3258005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914516-7D6C-6819-8BD0-6FC4360F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144" y="1436811"/>
            <a:ext cx="3658111" cy="34675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B9EB83-6A67-05B0-61FF-A21DDFE1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49"/>
            <a:ext cx="10515600" cy="1325563"/>
          </a:xfrm>
        </p:spPr>
        <p:txBody>
          <a:bodyPr/>
          <a:lstStyle/>
          <a:p>
            <a:r>
              <a:rPr lang="ko-KR" altLang="en-US" dirty="0"/>
              <a:t>실행화면</a:t>
            </a:r>
            <a:r>
              <a:rPr lang="en-US" altLang="ko-KR" dirty="0"/>
              <a:t>(</a:t>
            </a:r>
            <a:r>
              <a:rPr lang="ko-KR" altLang="en-US" dirty="0"/>
              <a:t>일반 회원</a:t>
            </a:r>
            <a:r>
              <a:rPr lang="en-US" altLang="ko-KR" dirty="0"/>
              <a:t>) – </a:t>
            </a:r>
            <a:r>
              <a:rPr lang="ko-KR" altLang="en-US" dirty="0"/>
              <a:t>리뷰 좋아요</a:t>
            </a:r>
            <a:r>
              <a:rPr lang="en-US" altLang="ko-KR" dirty="0"/>
              <a:t>, </a:t>
            </a:r>
            <a:r>
              <a:rPr lang="ko-KR" altLang="en-US" dirty="0"/>
              <a:t>앱 구매</a:t>
            </a:r>
          </a:p>
        </p:txBody>
      </p:sp>
    </p:spTree>
    <p:extLst>
      <p:ext uri="{BB962C8B-B14F-4D97-AF65-F5344CB8AC3E}">
        <p14:creationId xmlns:p14="http://schemas.microsoft.com/office/powerpoint/2010/main" val="105570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274</Words>
  <Application>Microsoft Office PowerPoint</Application>
  <PresentationFormat>와이드스크린</PresentationFormat>
  <Paragraphs>53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LG Smart UI SemiBold</vt:lpstr>
      <vt:lpstr>맑은 고딕</vt:lpstr>
      <vt:lpstr>Arial</vt:lpstr>
      <vt:lpstr>Arial Rounded MT Bold</vt:lpstr>
      <vt:lpstr>Calibri</vt:lpstr>
      <vt:lpstr>Wingdings</vt:lpstr>
      <vt:lpstr>Office 테마</vt:lpstr>
      <vt:lpstr>APP STORE</vt:lpstr>
      <vt:lpstr>목차</vt:lpstr>
      <vt:lpstr>개요</vt:lpstr>
      <vt:lpstr>기능</vt:lpstr>
      <vt:lpstr>ERD</vt:lpstr>
      <vt:lpstr>실행 화면 </vt:lpstr>
      <vt:lpstr>실행화면(일반 회원) – 회원가입, 로그인</vt:lpstr>
      <vt:lpstr>실행화면(일반 회원) – 앱 리뷰 보기</vt:lpstr>
      <vt:lpstr>실행화면(일반 회원) – 리뷰 좋아요, 앱 구매</vt:lpstr>
      <vt:lpstr>실행화면(일반 회원) – 내 앱 조회 및 리뷰 작성</vt:lpstr>
      <vt:lpstr>PowerPoint 프레젠테이션</vt:lpstr>
      <vt:lpstr>관리자 로그인</vt:lpstr>
      <vt:lpstr>관리자 로그인 – 앱 삭제</vt:lpstr>
      <vt:lpstr>관리자 로그인 - 신고 리뷰 조회 및 삭제</vt:lpstr>
      <vt:lpstr>배포자 메뉴(앱 등록, 수익 조회)</vt:lpstr>
      <vt:lpstr>소스 코드</vt:lpstr>
      <vt:lpstr>CRUD – 앱 등록</vt:lpstr>
      <vt:lpstr>CRUD – 앱 조회</vt:lpstr>
      <vt:lpstr>CRUD – 앱 수정</vt:lpstr>
      <vt:lpstr>CRUD – 앱 삭제</vt:lpstr>
      <vt:lpstr>Login logic</vt:lpstr>
      <vt:lpstr>Update Rating Logic (트리거로 구현 가능)</vt:lpstr>
      <vt:lpstr>SQL에서 트리거로 구현한다면</vt:lpstr>
      <vt:lpstr>수익 조회 Logic</vt:lpstr>
      <vt:lpstr>리뷰 좋아요/신고 카운트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아카데미02 퍼스트존</dc:creator>
  <cp:lastModifiedBy>아카데미02 퍼스트존</cp:lastModifiedBy>
  <cp:revision>8</cp:revision>
  <dcterms:created xsi:type="dcterms:W3CDTF">2025-04-30T01:44:46Z</dcterms:created>
  <dcterms:modified xsi:type="dcterms:W3CDTF">2025-05-01T02:46:37Z</dcterms:modified>
</cp:coreProperties>
</file>