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7" r:id="rId3"/>
    <p:sldId id="267" r:id="rId4"/>
    <p:sldId id="268" r:id="rId5"/>
    <p:sldId id="273" r:id="rId6"/>
    <p:sldId id="269" r:id="rId7"/>
    <p:sldId id="274" r:id="rId8"/>
    <p:sldId id="258" r:id="rId9"/>
    <p:sldId id="264" r:id="rId10"/>
    <p:sldId id="270" r:id="rId11"/>
    <p:sldId id="271" r:id="rId12"/>
    <p:sldId id="275" r:id="rId13"/>
    <p:sldId id="272" r:id="rId14"/>
    <p:sldId id="265" r:id="rId15"/>
  </p:sldIdLst>
  <p:sldSz cx="10693400" cy="7561263"/>
  <p:notesSz cx="6858000" cy="9144000"/>
  <p:embeddedFontLst>
    <p:embeddedFont>
      <p:font typeface="HY견고딕" panose="02030600000101010101" pitchFamily="18" charset="-127"/>
      <p:regular r:id="rId16"/>
    </p:embeddedFont>
    <p:embeddedFont>
      <p:font typeface="나눔스퀘어라운드 Bold" panose="020B0600000101010101" pitchFamily="50" charset="-127"/>
      <p:bold r:id="rId17"/>
    </p:embeddedFont>
    <p:embeddedFont>
      <p:font typeface="나눔고딕" panose="020D0604000000000000" pitchFamily="50" charset="-127"/>
      <p:regular r:id="rId18"/>
    </p:embeddedFont>
    <p:embeddedFont>
      <p:font typeface="나눔스퀘어라운드 Regular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스퀘어라운드 Light" panose="020B0600000101010101" pitchFamily="50" charset="-127"/>
      <p:regular r:id="rId22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DD000"/>
    <a:srgbClr val="42B25D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15" y="67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fil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94244" y="1500700"/>
            <a:ext cx="7447760" cy="5821692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25979" y="421435"/>
            <a:ext cx="266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800" spc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1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992247"/>
            <a:ext cx="792000" cy="5580000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pic>
        <p:nvPicPr>
          <p:cNvPr id="20" name="그림 19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1" name="그림 20" descr="ope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9756" y="124865"/>
            <a:ext cx="847300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 smtClean="0"/>
              <a:t>projec</a:t>
            </a:r>
            <a:endParaRPr lang="en-US" altLang="ko-KR" dirty="0" smtClean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endParaRPr lang="ko-KR" altLang="en-US" dirty="0"/>
          </a:p>
        </p:txBody>
      </p:sp>
      <p:pic>
        <p:nvPicPr>
          <p:cNvPr id="13" name="그림 12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5" name="그림 14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6660000" cy="502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목차 내용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9034513" y="1277999"/>
            <a:ext cx="693746" cy="5022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8326980" y="5937740"/>
            <a:ext cx="205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5400000">
            <a:off x="9028980" y="630000"/>
            <a:ext cx="648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5" name="그림 14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26" name="그림 2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7" name="그림 2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2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2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31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_ 큰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1999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000" b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0" name="그림 개체 틀 8"/>
          <p:cNvSpPr>
            <a:spLocks noGrp="1"/>
          </p:cNvSpPr>
          <p:nvPr>
            <p:ph type="pic" sz="quarter" idx="17"/>
          </p:nvPr>
        </p:nvSpPr>
        <p:spPr>
          <a:xfrm>
            <a:off x="7344000" y="5148378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1" name="그림 개체 틀 8"/>
          <p:cNvSpPr>
            <a:spLocks noGrp="1"/>
          </p:cNvSpPr>
          <p:nvPr>
            <p:ph type="pic" sz="quarter" idx="18"/>
          </p:nvPr>
        </p:nvSpPr>
        <p:spPr>
          <a:xfrm>
            <a:off x="7344000" y="3858252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19"/>
          </p:nvPr>
        </p:nvSpPr>
        <p:spPr>
          <a:xfrm>
            <a:off x="7344000" y="2568126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pic>
        <p:nvPicPr>
          <p:cNvPr id="16" name="그림 1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7" name="그림 1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9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6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큰 키워드 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7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7" r:id="rId5"/>
    <p:sldLayoutId id="2147483654" r:id="rId6"/>
    <p:sldLayoutId id="2147483656" r:id="rId7"/>
    <p:sldLayoutId id="2147483655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99537" y="527293"/>
            <a:ext cx="9793863" cy="2232000"/>
          </a:xfrm>
        </p:spPr>
        <p:txBody>
          <a:bodyPr/>
          <a:lstStyle/>
          <a:p>
            <a:r>
              <a:rPr lang="ko-KR" altLang="en-US" sz="21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자료구조 프로젝트</a:t>
            </a:r>
            <a:endParaRPr lang="en-US" altLang="ko-KR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학술대회 정보 관리 프로그램</a:t>
            </a:r>
            <a:endParaRPr lang="ko-KR" altLang="en-US" sz="21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 anchor="b"/>
          <a:lstStyle/>
          <a:p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2018-01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자료구조 </a:t>
            </a:r>
            <a:r>
              <a:rPr lang="ko-KR" altLang="en-US" sz="1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채옥삼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교수님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solidFill>
            <a:srgbClr val="FDD000"/>
          </a:solidFill>
        </p:spPr>
        <p:txBody>
          <a:bodyPr/>
          <a:lstStyle/>
          <a:p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2014103189 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컴퓨터 공학과 강형구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26" y="2412479"/>
            <a:ext cx="5299349" cy="397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024" t="17678" r="33838" b="29050"/>
          <a:stretch/>
        </p:blipFill>
        <p:spPr>
          <a:xfrm>
            <a:off x="558168" y="1101121"/>
            <a:ext cx="9217024" cy="5859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168" y="639456"/>
            <a:ext cx="50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02 </a:t>
            </a:r>
            <a:r>
              <a:rPr lang="ko-KR" altLang="en-US" sz="2400" dirty="0" smtClean="0">
                <a:solidFill>
                  <a:schemeClr val="bg1"/>
                </a:solidFill>
              </a:rPr>
              <a:t>키워드 </a:t>
            </a:r>
            <a:r>
              <a:rPr lang="en-US" altLang="ko-KR" sz="2400" dirty="0" smtClean="0">
                <a:solidFill>
                  <a:schemeClr val="bg1"/>
                </a:solidFill>
              </a:rPr>
              <a:t>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26320" y="3384587"/>
            <a:ext cx="37084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8608" y="2459963"/>
            <a:ext cx="514857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Find </a:t>
            </a:r>
            <a:r>
              <a:rPr lang="ko-KR" altLang="en-US" dirty="0" smtClean="0">
                <a:solidFill>
                  <a:schemeClr val="bg1"/>
                </a:solidFill>
              </a:rPr>
              <a:t>함수를 통한 키워드 검색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4512" y="3960651"/>
            <a:ext cx="54546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데이터의 이름을 모두 입력할 필요가 없다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168" y="639456"/>
            <a:ext cx="50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 </a:t>
            </a:r>
            <a:r>
              <a:rPr lang="ko-KR" altLang="en-US" sz="2400" dirty="0" smtClean="0">
                <a:solidFill>
                  <a:schemeClr val="bg1"/>
                </a:solidFill>
              </a:rPr>
              <a:t>검색기능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00" y="2884173"/>
            <a:ext cx="5400600" cy="4265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9698" t="48803" r="42929" b="36832"/>
          <a:stretch/>
        </p:blipFill>
        <p:spPr>
          <a:xfrm>
            <a:off x="738188" y="1224347"/>
            <a:ext cx="7326806" cy="158417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934432" y="2538493"/>
            <a:ext cx="0" cy="5400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168" y="639456"/>
            <a:ext cx="50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 </a:t>
            </a:r>
            <a:r>
              <a:rPr lang="ko-KR" altLang="en-US" sz="2400" dirty="0" smtClean="0">
                <a:solidFill>
                  <a:schemeClr val="bg1"/>
                </a:solidFill>
              </a:rPr>
              <a:t>검색기능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9698" t="29050" r="21583" b="19473"/>
          <a:stretch/>
        </p:blipFill>
        <p:spPr>
          <a:xfrm>
            <a:off x="738188" y="1476375"/>
            <a:ext cx="9637740" cy="475252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271136" y="1944427"/>
            <a:ext cx="10081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22055" t="71452" r="43940" b="16650"/>
          <a:stretch/>
        </p:blipFill>
        <p:spPr>
          <a:xfrm>
            <a:off x="1118324" y="4686591"/>
            <a:ext cx="6220161" cy="1224136"/>
          </a:xfrm>
          <a:prstGeom prst="rect">
            <a:avLst/>
          </a:prstGeom>
        </p:spPr>
      </p:pic>
      <p:sp>
        <p:nvSpPr>
          <p:cNvPr id="2" name="왼쪽 중괄호 1"/>
          <p:cNvSpPr/>
          <p:nvPr/>
        </p:nvSpPr>
        <p:spPr>
          <a:xfrm flipH="1">
            <a:off x="5016496" y="3653359"/>
            <a:ext cx="300368" cy="86409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6864" y="3916505"/>
            <a:ext cx="18333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검색 및 저장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82304" y="4896755"/>
            <a:ext cx="338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6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hank you.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43144" y="215182"/>
            <a:ext cx="0" cy="680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047000" y="1188343"/>
            <a:ext cx="2196244" cy="19442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endParaRPr lang="en-US" altLang="ko-KR" sz="3600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r"/>
            <a:r>
              <a:rPr lang="ko-KR" altLang="en-US" sz="36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자료의 구조</a:t>
            </a:r>
            <a:endParaRPr lang="en-US" altLang="ko-KR" sz="36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3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 sz="36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추가적인 기능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endParaRPr lang="en-US" altLang="ko-KR" sz="3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3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01</a:t>
            </a:r>
          </a:p>
          <a:p>
            <a:pPr>
              <a:lnSpc>
                <a:spcPts val="2200"/>
              </a:lnSpc>
            </a:pPr>
            <a:endParaRPr lang="en-US" altLang="ko-KR" sz="3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3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02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34232" y="1116335"/>
            <a:ext cx="3030578" cy="717435"/>
          </a:xfrm>
          <a:prstGeom prst="rect">
            <a:avLst/>
          </a:prstGeom>
        </p:spPr>
        <p:txBody>
          <a:bodyPr/>
          <a:lstStyle/>
          <a:p>
            <a:endParaRPr lang="en-US" altLang="ko-KR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5400000">
            <a:off x="9101032" y="6417239"/>
            <a:ext cx="1440000" cy="1588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9101032" y="1190778"/>
            <a:ext cx="1440000" cy="1588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74192" y="1382757"/>
            <a:ext cx="4248472" cy="1101729"/>
          </a:xfrm>
        </p:spPr>
        <p:txBody>
          <a:bodyPr vert="horz" anchor="ctr"/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01 </a:t>
            </a:r>
            <a:r>
              <a:rPr lang="ko-KR" altLang="en-US" sz="28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자료의 구조</a:t>
            </a:r>
            <a:endParaRPr lang="ko-KR" altLang="en-US" sz="28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60" y="2196455"/>
            <a:ext cx="4371206" cy="3312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2284" y="2497077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Red Black Tree</a:t>
            </a:r>
            <a:endParaRPr lang="ko-KR" altLang="en-US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0296" y="3240571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자료의 삽입과 삭제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검색에서 최악의 경우에도 일정한 실행 시간 보장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6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204" y="86430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Red Black Tree?</a:t>
            </a:r>
          </a:p>
          <a:p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6300" y="1845050"/>
            <a:ext cx="72368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자가균형이진탐색 트리</a:t>
            </a:r>
            <a:r>
              <a:rPr lang="en-US" altLang="ko-KR" dirty="0" smtClean="0"/>
              <a:t>(Self-</a:t>
            </a:r>
            <a:r>
              <a:rPr lang="en-US" altLang="ko-KR" dirty="0" err="1" smtClean="0"/>
              <a:t>blancing</a:t>
            </a:r>
            <a:r>
              <a:rPr lang="en-US" altLang="ko-KR" dirty="0" smtClean="0"/>
              <a:t> Binary Search Tree)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21" y="2456608"/>
            <a:ext cx="7143750" cy="3438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702" y="2456608"/>
            <a:ext cx="2250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 Node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8368" y="5895133"/>
            <a:ext cx="1764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38888" y="3150050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 Node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7429" y="3564458"/>
            <a:ext cx="1872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Black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204" y="86430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Red Black Tree?</a:t>
            </a:r>
          </a:p>
          <a:p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70236" y="2376475"/>
            <a:ext cx="8532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Root Node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Black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이다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NIL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Black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이다</a:t>
            </a: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Node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Red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이면 그 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Node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자식은 반드시 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Black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이다</a:t>
            </a: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Root Node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임의의 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NIL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이르는 경로에서 만나는 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Black Node</a:t>
            </a:r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수는 모두 같다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818" t="15882" r="35264" b="17677"/>
          <a:stretch/>
        </p:blipFill>
        <p:spPr>
          <a:xfrm>
            <a:off x="738189" y="17351"/>
            <a:ext cx="9650188" cy="754391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206240" y="3924647"/>
            <a:ext cx="35283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" y="1755406"/>
            <a:ext cx="10152772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9820238" y="4464707"/>
            <a:ext cx="0" cy="2673326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9101032" y="1190778"/>
            <a:ext cx="1440000" cy="1588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74192" y="1382757"/>
            <a:ext cx="4248472" cy="1101729"/>
          </a:xfrm>
        </p:spPr>
        <p:txBody>
          <a:bodyPr vert="horz" anchor="ctr"/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02 </a:t>
            </a:r>
            <a:r>
              <a:rPr lang="ko-KR" altLang="en-US" sz="28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추가적인 기능</a:t>
            </a:r>
            <a:endParaRPr lang="ko-KR" altLang="en-US" sz="28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428715" y="1902367"/>
            <a:ext cx="783046" cy="5022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2200"/>
              </a:lnSpc>
            </a:pPr>
            <a:endParaRPr lang="en-US" altLang="ko-KR" sz="3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ko-KR" sz="3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01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ko-KR" sz="3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ko-KR" sz="3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02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ko-KR" sz="3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ko-KR" sz="3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03</a:t>
            </a:r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55027" y="2016435"/>
            <a:ext cx="6660000" cy="5022000"/>
          </a:xfrm>
        </p:spPr>
        <p:txBody>
          <a:bodyPr/>
          <a:lstStyle/>
          <a:p>
            <a:pPr algn="r"/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실행 여부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</a:t>
            </a:r>
          </a:p>
          <a:p>
            <a:pPr algn="r"/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 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ko-KR" altLang="en-US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9024" t="35035" r="46970" b="37430"/>
          <a:stretch/>
        </p:blipFill>
        <p:spPr>
          <a:xfrm>
            <a:off x="414152" y="1184574"/>
            <a:ext cx="10279248" cy="46816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168" y="639456"/>
            <a:ext cx="50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01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 실행 여부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0836" y="815242"/>
            <a:ext cx="3132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 &lt;&lt; “Delete “;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 &lt;&lt; “Replace ”;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4572" y="5184787"/>
            <a:ext cx="57966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ool start = StartFunction(Data);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f( start 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{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…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3924" y="3564607"/>
            <a:ext cx="4032448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Delete “Data Name” ? (y/n) 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학생용프로젝트발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학생용프로젝트발표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174</Words>
  <Application>Microsoft Office PowerPoint</Application>
  <PresentationFormat>사용자 지정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나눔명조</vt:lpstr>
      <vt:lpstr>나눔스퀘어라운드 Bold</vt:lpstr>
      <vt:lpstr>나눔고딕 ExtraBold</vt:lpstr>
      <vt:lpstr>나눔고딕</vt:lpstr>
      <vt:lpstr>Arial</vt:lpstr>
      <vt:lpstr>나눔스퀘어라운드 Regular</vt:lpstr>
      <vt:lpstr>맑은 고딕</vt:lpstr>
      <vt:lpstr>나눔스퀘어라운드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강 형구</cp:lastModifiedBy>
  <cp:revision>108</cp:revision>
  <dcterms:created xsi:type="dcterms:W3CDTF">2012-01-17T03:47:30Z</dcterms:created>
  <dcterms:modified xsi:type="dcterms:W3CDTF">2018-06-05T04:14:31Z</dcterms:modified>
</cp:coreProperties>
</file>