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5" r:id="rId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antonio tirado ontiveros" userId="0c9c94c708f2a494" providerId="LiveId" clId="{0FDA9894-2EAA-426D-A00D-5205433610BD}"/>
    <pc:docChg chg="undo custSel addSld delSld modSld sldOrd">
      <pc:chgData name="alexis antonio tirado ontiveros" userId="0c9c94c708f2a494" providerId="LiveId" clId="{0FDA9894-2EAA-426D-A00D-5205433610BD}" dt="2022-08-11T22:44:10.281" v="4312" actId="20577"/>
      <pc:docMkLst>
        <pc:docMk/>
      </pc:docMkLst>
      <pc:sldChg chg="addSp delSp modSp mod modTransition">
        <pc:chgData name="alexis antonio tirado ontiveros" userId="0c9c94c708f2a494" providerId="LiveId" clId="{0FDA9894-2EAA-426D-A00D-5205433610BD}" dt="2022-08-11T21:14:04.516" v="3798" actId="14100"/>
        <pc:sldMkLst>
          <pc:docMk/>
          <pc:sldMk cId="3233407520" sldId="256"/>
        </pc:sldMkLst>
        <pc:spChg chg="del mod">
          <ac:chgData name="alexis antonio tirado ontiveros" userId="0c9c94c708f2a494" providerId="LiveId" clId="{0FDA9894-2EAA-426D-A00D-5205433610BD}" dt="2022-08-11T15:59:51.561" v="2030" actId="478"/>
          <ac:spMkLst>
            <pc:docMk/>
            <pc:sldMk cId="3233407520" sldId="256"/>
            <ac:spMk id="2" creationId="{9425F609-250E-F7F1-2F4F-CA66B2E89526}"/>
          </ac:spMkLst>
        </pc:spChg>
        <pc:spChg chg="mod">
          <ac:chgData name="alexis antonio tirado ontiveros" userId="0c9c94c708f2a494" providerId="LiveId" clId="{0FDA9894-2EAA-426D-A00D-5205433610BD}" dt="2022-08-11T16:00:35.393" v="2041" actId="1076"/>
          <ac:spMkLst>
            <pc:docMk/>
            <pc:sldMk cId="3233407520" sldId="256"/>
            <ac:spMk id="3" creationId="{7C8F82CE-B3BC-5D7F-262E-AD512504A824}"/>
          </ac:spMkLst>
        </pc:spChg>
        <pc:spChg chg="add mod">
          <ac:chgData name="alexis antonio tirado ontiveros" userId="0c9c94c708f2a494" providerId="LiveId" clId="{0FDA9894-2EAA-426D-A00D-5205433610BD}" dt="2022-08-11T16:00:24.557" v="2038" actId="1076"/>
          <ac:spMkLst>
            <pc:docMk/>
            <pc:sldMk cId="3233407520" sldId="256"/>
            <ac:spMk id="4" creationId="{61A88A91-DD80-DDEB-B06E-039700EFFC5C}"/>
          </ac:spMkLst>
        </pc:spChg>
        <pc:spChg chg="add mod">
          <ac:chgData name="alexis antonio tirado ontiveros" userId="0c9c94c708f2a494" providerId="LiveId" clId="{0FDA9894-2EAA-426D-A00D-5205433610BD}" dt="2022-08-11T16:01:43.112" v="2045" actId="1076"/>
          <ac:spMkLst>
            <pc:docMk/>
            <pc:sldMk cId="3233407520" sldId="256"/>
            <ac:spMk id="5" creationId="{C481A2E8-7377-DA2A-2A7E-7F13AA5C441B}"/>
          </ac:spMkLst>
        </pc:spChg>
        <pc:spChg chg="add del mod">
          <ac:chgData name="alexis antonio tirado ontiveros" userId="0c9c94c708f2a494" providerId="LiveId" clId="{0FDA9894-2EAA-426D-A00D-5205433610BD}" dt="2022-08-11T16:00:06.420" v="2034" actId="478"/>
          <ac:spMkLst>
            <pc:docMk/>
            <pc:sldMk cId="3233407520" sldId="256"/>
            <ac:spMk id="6" creationId="{A59D5210-3739-A9BA-6925-A511DEFF4D8E}"/>
          </ac:spMkLst>
        </pc:spChg>
        <pc:spChg chg="add del mod">
          <ac:chgData name="alexis antonio tirado ontiveros" userId="0c9c94c708f2a494" providerId="LiveId" clId="{0FDA9894-2EAA-426D-A00D-5205433610BD}" dt="2022-08-11T16:02:04.966" v="2047" actId="33987"/>
          <ac:spMkLst>
            <pc:docMk/>
            <pc:sldMk cId="3233407520" sldId="256"/>
            <ac:spMk id="7" creationId="{1D8CB375-3674-D44E-5096-732021AE25FD}"/>
          </ac:spMkLst>
        </pc:spChg>
        <pc:spChg chg="add del mod">
          <ac:chgData name="alexis antonio tirado ontiveros" userId="0c9c94c708f2a494" providerId="LiveId" clId="{0FDA9894-2EAA-426D-A00D-5205433610BD}" dt="2022-08-11T19:59:35.559" v="3757"/>
          <ac:spMkLst>
            <pc:docMk/>
            <pc:sldMk cId="3233407520" sldId="256"/>
            <ac:spMk id="8" creationId="{6170CF18-F3FC-6232-AF00-1F7E0C578BDE}"/>
          </ac:spMkLst>
        </pc:spChg>
        <pc:spChg chg="add del mod">
          <ac:chgData name="alexis antonio tirado ontiveros" userId="0c9c94c708f2a494" providerId="LiveId" clId="{0FDA9894-2EAA-426D-A00D-5205433610BD}" dt="2022-08-11T20:01:34.451" v="3764" actId="14100"/>
          <ac:spMkLst>
            <pc:docMk/>
            <pc:sldMk cId="3233407520" sldId="256"/>
            <ac:spMk id="9" creationId="{90259BA3-8956-0C8C-430A-BF38BB3C6B64}"/>
          </ac:spMkLst>
        </pc:spChg>
        <pc:picChg chg="add del mod">
          <ac:chgData name="alexis antonio tirado ontiveros" userId="0c9c94c708f2a494" providerId="LiveId" clId="{0FDA9894-2EAA-426D-A00D-5205433610BD}" dt="2022-08-11T19:59:13.432" v="3753" actId="478"/>
          <ac:picMkLst>
            <pc:docMk/>
            <pc:sldMk cId="3233407520" sldId="256"/>
            <ac:picMk id="1026" creationId="{2050A717-63D0-C4D3-91F1-A0E6F09EAF66}"/>
          </ac:picMkLst>
        </pc:picChg>
        <pc:picChg chg="add del mod">
          <ac:chgData name="alexis antonio tirado ontiveros" userId="0c9c94c708f2a494" providerId="LiveId" clId="{0FDA9894-2EAA-426D-A00D-5205433610BD}" dt="2022-08-11T20:02:14.746" v="3770" actId="478"/>
          <ac:picMkLst>
            <pc:docMk/>
            <pc:sldMk cId="3233407520" sldId="256"/>
            <ac:picMk id="1028" creationId="{3B343145-2EA6-C18F-0584-A7E6B54650F1}"/>
          </ac:picMkLst>
        </pc:picChg>
        <pc:picChg chg="add del mod">
          <ac:chgData name="alexis antonio tirado ontiveros" userId="0c9c94c708f2a494" providerId="LiveId" clId="{0FDA9894-2EAA-426D-A00D-5205433610BD}" dt="2022-08-11T20:02:54.958" v="3776" actId="478"/>
          <ac:picMkLst>
            <pc:docMk/>
            <pc:sldMk cId="3233407520" sldId="256"/>
            <ac:picMk id="1034" creationId="{FA4BC3CD-A42B-8EC9-348F-13BAD616776C}"/>
          </ac:picMkLst>
        </pc:picChg>
        <pc:picChg chg="add del mod">
          <ac:chgData name="alexis antonio tirado ontiveros" userId="0c9c94c708f2a494" providerId="LiveId" clId="{0FDA9894-2EAA-426D-A00D-5205433610BD}" dt="2022-08-11T20:01:37.336" v="3766" actId="478"/>
          <ac:picMkLst>
            <pc:docMk/>
            <pc:sldMk cId="3233407520" sldId="256"/>
            <ac:picMk id="1036" creationId="{3D7BD980-71A3-9A6F-4DAB-FBC92D11B6A5}"/>
          </ac:picMkLst>
        </pc:picChg>
        <pc:picChg chg="add del mod">
          <ac:chgData name="alexis antonio tirado ontiveros" userId="0c9c94c708f2a494" providerId="LiveId" clId="{0FDA9894-2EAA-426D-A00D-5205433610BD}" dt="2022-08-11T21:10:09.931" v="3790" actId="478"/>
          <ac:picMkLst>
            <pc:docMk/>
            <pc:sldMk cId="3233407520" sldId="256"/>
            <ac:picMk id="1038" creationId="{B0D6B583-7D9A-CDCC-EE0A-BDF357415530}"/>
          </ac:picMkLst>
        </pc:picChg>
        <pc:picChg chg="add del mod">
          <ac:chgData name="alexis antonio tirado ontiveros" userId="0c9c94c708f2a494" providerId="LiveId" clId="{0FDA9894-2EAA-426D-A00D-5205433610BD}" dt="2022-08-11T21:13:44.624" v="3795" actId="478"/>
          <ac:picMkLst>
            <pc:docMk/>
            <pc:sldMk cId="3233407520" sldId="256"/>
            <ac:picMk id="1040" creationId="{4A7BD1CE-8D33-1700-99F2-219C1615FCFA}"/>
          </ac:picMkLst>
        </pc:picChg>
        <pc:picChg chg="add mod">
          <ac:chgData name="alexis antonio tirado ontiveros" userId="0c9c94c708f2a494" providerId="LiveId" clId="{0FDA9894-2EAA-426D-A00D-5205433610BD}" dt="2022-08-11T21:10:06.720" v="3789" actId="1076"/>
          <ac:picMkLst>
            <pc:docMk/>
            <pc:sldMk cId="3233407520" sldId="256"/>
            <ac:picMk id="1042" creationId="{A958525B-1D0D-CED7-0318-9E6964BDBFC8}"/>
          </ac:picMkLst>
        </pc:picChg>
        <pc:picChg chg="add mod">
          <ac:chgData name="alexis antonio tirado ontiveros" userId="0c9c94c708f2a494" providerId="LiveId" clId="{0FDA9894-2EAA-426D-A00D-5205433610BD}" dt="2022-08-11T21:11:09.906" v="3794" actId="1076"/>
          <ac:picMkLst>
            <pc:docMk/>
            <pc:sldMk cId="3233407520" sldId="256"/>
            <ac:picMk id="1044" creationId="{4033AE48-CC3A-92B6-9DA5-8736AC51EBA4}"/>
          </ac:picMkLst>
        </pc:picChg>
        <pc:picChg chg="add mod">
          <ac:chgData name="alexis antonio tirado ontiveros" userId="0c9c94c708f2a494" providerId="LiveId" clId="{0FDA9894-2EAA-426D-A00D-5205433610BD}" dt="2022-08-11T21:14:04.516" v="3798" actId="14100"/>
          <ac:picMkLst>
            <pc:docMk/>
            <pc:sldMk cId="3233407520" sldId="256"/>
            <ac:picMk id="1046" creationId="{246D8F97-252F-9AA8-8CD9-32ADC952680A}"/>
          </ac:picMkLst>
        </pc:picChg>
      </pc:sldChg>
      <pc:sldChg chg="modSp del mod">
        <pc:chgData name="alexis antonio tirado ontiveros" userId="0c9c94c708f2a494" providerId="LiveId" clId="{0FDA9894-2EAA-426D-A00D-5205433610BD}" dt="2022-08-11T16:02:51.306" v="2048" actId="2696"/>
        <pc:sldMkLst>
          <pc:docMk/>
          <pc:sldMk cId="1981281483" sldId="257"/>
        </pc:sldMkLst>
        <pc:spChg chg="mod">
          <ac:chgData name="alexis antonio tirado ontiveros" userId="0c9c94c708f2a494" providerId="LiveId" clId="{0FDA9894-2EAA-426D-A00D-5205433610BD}" dt="2022-08-11T15:23:14.228" v="1840"/>
          <ac:spMkLst>
            <pc:docMk/>
            <pc:sldMk cId="1981281483" sldId="257"/>
            <ac:spMk id="2" creationId="{5D04F57A-B995-8710-6741-B9BAB6425128}"/>
          </ac:spMkLst>
        </pc:spChg>
      </pc:sldChg>
      <pc:sldChg chg="addSp delSp modSp mod ord modTransition">
        <pc:chgData name="alexis antonio tirado ontiveros" userId="0c9c94c708f2a494" providerId="LiveId" clId="{0FDA9894-2EAA-426D-A00D-5205433610BD}" dt="2022-08-11T22:44:10.281" v="4312" actId="20577"/>
        <pc:sldMkLst>
          <pc:docMk/>
          <pc:sldMk cId="1950962871" sldId="258"/>
        </pc:sldMkLst>
        <pc:spChg chg="del mod">
          <ac:chgData name="alexis antonio tirado ontiveros" userId="0c9c94c708f2a494" providerId="LiveId" clId="{0FDA9894-2EAA-426D-A00D-5205433610BD}" dt="2022-08-11T21:29:39.712" v="3808" actId="21"/>
          <ac:spMkLst>
            <pc:docMk/>
            <pc:sldMk cId="1950962871" sldId="258"/>
            <ac:spMk id="2" creationId="{8071DDD2-3A2C-EADD-2AFF-2D50DECB10A5}"/>
          </ac:spMkLst>
        </pc:spChg>
        <pc:spChg chg="mod">
          <ac:chgData name="alexis antonio tirado ontiveros" userId="0c9c94c708f2a494" providerId="LiveId" clId="{0FDA9894-2EAA-426D-A00D-5205433610BD}" dt="2022-08-11T22:44:10.281" v="4312" actId="20577"/>
          <ac:spMkLst>
            <pc:docMk/>
            <pc:sldMk cId="1950962871" sldId="258"/>
            <ac:spMk id="3" creationId="{0D828677-F8DB-B9A7-6B96-062431FA63F2}"/>
          </ac:spMkLst>
        </pc:spChg>
        <pc:spChg chg="add del mod">
          <ac:chgData name="alexis antonio tirado ontiveros" userId="0c9c94c708f2a494" providerId="LiveId" clId="{0FDA9894-2EAA-426D-A00D-5205433610BD}" dt="2022-08-11T21:29:46.979" v="3809" actId="21"/>
          <ac:spMkLst>
            <pc:docMk/>
            <pc:sldMk cId="1950962871" sldId="258"/>
            <ac:spMk id="4" creationId="{2BDD3F68-D107-8AEE-AF81-C1F71BA518EF}"/>
          </ac:spMkLst>
        </pc:spChg>
      </pc:sldChg>
      <pc:sldChg chg="modSp del mod modTransition">
        <pc:chgData name="alexis antonio tirado ontiveros" userId="0c9c94c708f2a494" providerId="LiveId" clId="{0FDA9894-2EAA-426D-A00D-5205433610BD}" dt="2022-08-11T19:00:47.597" v="3739" actId="47"/>
        <pc:sldMkLst>
          <pc:docMk/>
          <pc:sldMk cId="4134873487" sldId="259"/>
        </pc:sldMkLst>
        <pc:spChg chg="mod">
          <ac:chgData name="alexis antonio tirado ontiveros" userId="0c9c94c708f2a494" providerId="LiveId" clId="{0FDA9894-2EAA-426D-A00D-5205433610BD}" dt="2022-08-11T15:23:14.228" v="1840"/>
          <ac:spMkLst>
            <pc:docMk/>
            <pc:sldMk cId="4134873487" sldId="259"/>
            <ac:spMk id="2" creationId="{A66D2F7A-80FA-E6DC-898E-1035847A6928}"/>
          </ac:spMkLst>
        </pc:spChg>
        <pc:spChg chg="mod">
          <ac:chgData name="alexis antonio tirado ontiveros" userId="0c9c94c708f2a494" providerId="LiveId" clId="{0FDA9894-2EAA-426D-A00D-5205433610BD}" dt="2022-08-11T19:00:45.497" v="3738" actId="20577"/>
          <ac:spMkLst>
            <pc:docMk/>
            <pc:sldMk cId="4134873487" sldId="259"/>
            <ac:spMk id="3" creationId="{96152A5C-C7DE-3150-9C8D-329D731CACA2}"/>
          </ac:spMkLst>
        </pc:spChg>
      </pc:sldChg>
      <pc:sldChg chg="modSp new del mod modTransition">
        <pc:chgData name="alexis antonio tirado ontiveros" userId="0c9c94c708f2a494" providerId="LiveId" clId="{0FDA9894-2EAA-426D-A00D-5205433610BD}" dt="2022-08-11T19:01:01.011" v="3740" actId="47"/>
        <pc:sldMkLst>
          <pc:docMk/>
          <pc:sldMk cId="2028636545" sldId="260"/>
        </pc:sldMkLst>
        <pc:spChg chg="mod">
          <ac:chgData name="alexis antonio tirado ontiveros" userId="0c9c94c708f2a494" providerId="LiveId" clId="{0FDA9894-2EAA-426D-A00D-5205433610BD}" dt="2022-08-11T15:23:14.228" v="1840"/>
          <ac:spMkLst>
            <pc:docMk/>
            <pc:sldMk cId="2028636545" sldId="260"/>
            <ac:spMk id="2" creationId="{6CA4D1F7-941C-B497-88A2-508C326D6D33}"/>
          </ac:spMkLst>
        </pc:spChg>
        <pc:spChg chg="mod">
          <ac:chgData name="alexis antonio tirado ontiveros" userId="0c9c94c708f2a494" providerId="LiveId" clId="{0FDA9894-2EAA-426D-A00D-5205433610BD}" dt="2022-08-10T05:31:38.132" v="643" actId="20577"/>
          <ac:spMkLst>
            <pc:docMk/>
            <pc:sldMk cId="2028636545" sldId="260"/>
            <ac:spMk id="3" creationId="{CBBA3678-74DC-5666-3224-A7E268B2A638}"/>
          </ac:spMkLst>
        </pc:spChg>
      </pc:sldChg>
      <pc:sldChg chg="modSp new del mod modTransition">
        <pc:chgData name="alexis antonio tirado ontiveros" userId="0c9c94c708f2a494" providerId="LiveId" clId="{0FDA9894-2EAA-426D-A00D-5205433610BD}" dt="2022-08-11T19:01:18.748" v="3744" actId="47"/>
        <pc:sldMkLst>
          <pc:docMk/>
          <pc:sldMk cId="1539726374" sldId="261"/>
        </pc:sldMkLst>
        <pc:spChg chg="mod">
          <ac:chgData name="alexis antonio tirado ontiveros" userId="0c9c94c708f2a494" providerId="LiveId" clId="{0FDA9894-2EAA-426D-A00D-5205433610BD}" dt="2022-08-11T15:23:14.228" v="1840"/>
          <ac:spMkLst>
            <pc:docMk/>
            <pc:sldMk cId="1539726374" sldId="261"/>
            <ac:spMk id="2" creationId="{F121FD1C-5A26-963B-7A60-35BAEAE5D462}"/>
          </ac:spMkLst>
        </pc:spChg>
        <pc:spChg chg="mod">
          <ac:chgData name="alexis antonio tirado ontiveros" userId="0c9c94c708f2a494" providerId="LiveId" clId="{0FDA9894-2EAA-426D-A00D-5205433610BD}" dt="2022-08-11T15:23:14.228" v="1840"/>
          <ac:spMkLst>
            <pc:docMk/>
            <pc:sldMk cId="1539726374" sldId="261"/>
            <ac:spMk id="3" creationId="{3D2461BA-DC8C-3DE3-25C0-1FF3D03E10E2}"/>
          </ac:spMkLst>
        </pc:spChg>
      </pc:sldChg>
      <pc:sldChg chg="delSp modSp new del mod modTransition">
        <pc:chgData name="alexis antonio tirado ontiveros" userId="0c9c94c708f2a494" providerId="LiveId" clId="{0FDA9894-2EAA-426D-A00D-5205433610BD}" dt="2022-08-11T19:01:15.750" v="3743" actId="47"/>
        <pc:sldMkLst>
          <pc:docMk/>
          <pc:sldMk cId="2983144607" sldId="262"/>
        </pc:sldMkLst>
        <pc:spChg chg="del mod">
          <ac:chgData name="alexis antonio tirado ontiveros" userId="0c9c94c708f2a494" providerId="LiveId" clId="{0FDA9894-2EAA-426D-A00D-5205433610BD}" dt="2022-08-11T19:01:07.237" v="3741" actId="478"/>
          <ac:spMkLst>
            <pc:docMk/>
            <pc:sldMk cId="2983144607" sldId="262"/>
            <ac:spMk id="2" creationId="{426D7CEE-D4E0-E3D0-7E8F-B4ABE9498650}"/>
          </ac:spMkLst>
        </pc:spChg>
        <pc:spChg chg="mod">
          <ac:chgData name="alexis antonio tirado ontiveros" userId="0c9c94c708f2a494" providerId="LiveId" clId="{0FDA9894-2EAA-426D-A00D-5205433610BD}" dt="2022-08-11T19:01:14.006" v="3742" actId="21"/>
          <ac:spMkLst>
            <pc:docMk/>
            <pc:sldMk cId="2983144607" sldId="262"/>
            <ac:spMk id="3" creationId="{CBE56176-6009-091A-CC44-D327F5ED6A40}"/>
          </ac:spMkLst>
        </pc:spChg>
      </pc:sldChg>
      <pc:sldChg chg="addSp delSp modSp new mod ord modTransition">
        <pc:chgData name="alexis antonio tirado ontiveros" userId="0c9c94c708f2a494" providerId="LiveId" clId="{0FDA9894-2EAA-426D-A00D-5205433610BD}" dt="2022-08-11T22:25:15.972" v="3892" actId="20577"/>
        <pc:sldMkLst>
          <pc:docMk/>
          <pc:sldMk cId="1022565745" sldId="263"/>
        </pc:sldMkLst>
        <pc:spChg chg="del">
          <ac:chgData name="alexis antonio tirado ontiveros" userId="0c9c94c708f2a494" providerId="LiveId" clId="{0FDA9894-2EAA-426D-A00D-5205433610BD}" dt="2022-08-11T16:03:02.734" v="2049" actId="478"/>
          <ac:spMkLst>
            <pc:docMk/>
            <pc:sldMk cId="1022565745" sldId="263"/>
            <ac:spMk id="2" creationId="{411D8478-75C5-5413-E06E-82AB9E422449}"/>
          </ac:spMkLst>
        </pc:spChg>
        <pc:spChg chg="mod">
          <ac:chgData name="alexis antonio tirado ontiveros" userId="0c9c94c708f2a494" providerId="LiveId" clId="{0FDA9894-2EAA-426D-A00D-5205433610BD}" dt="2022-08-11T22:25:15.972" v="3892" actId="20577"/>
          <ac:spMkLst>
            <pc:docMk/>
            <pc:sldMk cId="1022565745" sldId="263"/>
            <ac:spMk id="3" creationId="{7F47ACE0-48C6-162C-BAF3-955AD42E93F2}"/>
          </ac:spMkLst>
        </pc:spChg>
        <pc:spChg chg="add del mod">
          <ac:chgData name="alexis antonio tirado ontiveros" userId="0c9c94c708f2a494" providerId="LiveId" clId="{0FDA9894-2EAA-426D-A00D-5205433610BD}" dt="2022-08-11T15:56:22.306" v="2005" actId="478"/>
          <ac:spMkLst>
            <pc:docMk/>
            <pc:sldMk cId="1022565745" sldId="263"/>
            <ac:spMk id="6" creationId="{AD592101-AF5B-D191-69D7-4A1CEF98584F}"/>
          </ac:spMkLst>
        </pc:spChg>
        <pc:spChg chg="add mod">
          <ac:chgData name="alexis antonio tirado ontiveros" userId="0c9c94c708f2a494" providerId="LiveId" clId="{0FDA9894-2EAA-426D-A00D-5205433610BD}" dt="2022-08-11T21:30:52.783" v="3865" actId="20577"/>
          <ac:spMkLst>
            <pc:docMk/>
            <pc:sldMk cId="1022565745" sldId="263"/>
            <ac:spMk id="9" creationId="{D8B1C014-3826-1775-FDE6-030B41E06DDE}"/>
          </ac:spMkLst>
        </pc:spChg>
        <pc:picChg chg="add mod">
          <ac:chgData name="alexis antonio tirado ontiveros" userId="0c9c94c708f2a494" providerId="LiveId" clId="{0FDA9894-2EAA-426D-A00D-5205433610BD}" dt="2022-08-11T18:00:03.579" v="2256" actId="1076"/>
          <ac:picMkLst>
            <pc:docMk/>
            <pc:sldMk cId="1022565745" sldId="263"/>
            <ac:picMk id="5" creationId="{A7256F82-2411-2BFB-EEEB-FB69B32581E9}"/>
          </ac:picMkLst>
        </pc:picChg>
      </pc:sldChg>
      <pc:sldChg chg="modSp new del mod modTransition">
        <pc:chgData name="alexis antonio tirado ontiveros" userId="0c9c94c708f2a494" providerId="LiveId" clId="{0FDA9894-2EAA-426D-A00D-5205433610BD}" dt="2022-08-11T19:49:18.011" v="3752" actId="47"/>
        <pc:sldMkLst>
          <pc:docMk/>
          <pc:sldMk cId="3747008406" sldId="264"/>
        </pc:sldMkLst>
        <pc:spChg chg="mod">
          <ac:chgData name="alexis antonio tirado ontiveros" userId="0c9c94c708f2a494" providerId="LiveId" clId="{0FDA9894-2EAA-426D-A00D-5205433610BD}" dt="2022-08-11T19:49:14.676" v="3751" actId="20577"/>
          <ac:spMkLst>
            <pc:docMk/>
            <pc:sldMk cId="3747008406" sldId="264"/>
            <ac:spMk id="3" creationId="{C0B34052-E4B2-E414-337F-1AD2DEBE8653}"/>
          </ac:spMkLst>
        </pc:spChg>
      </pc:sldChg>
      <pc:sldChg chg="addSp delSp modSp new mod modTransition">
        <pc:chgData name="alexis antonio tirado ontiveros" userId="0c9c94c708f2a494" providerId="LiveId" clId="{0FDA9894-2EAA-426D-A00D-5205433610BD}" dt="2022-08-11T22:26:32.737" v="3992" actId="478"/>
        <pc:sldMkLst>
          <pc:docMk/>
          <pc:sldMk cId="2029732126" sldId="265"/>
        </pc:sldMkLst>
        <pc:spChg chg="del">
          <ac:chgData name="alexis antonio tirado ontiveros" userId="0c9c94c708f2a494" providerId="LiveId" clId="{0FDA9894-2EAA-426D-A00D-5205433610BD}" dt="2022-08-11T22:26:32.737" v="3992" actId="478"/>
          <ac:spMkLst>
            <pc:docMk/>
            <pc:sldMk cId="2029732126" sldId="265"/>
            <ac:spMk id="2" creationId="{7CB26441-2C10-9DF1-DECD-07006FF4058D}"/>
          </ac:spMkLst>
        </pc:spChg>
        <pc:spChg chg="mod">
          <ac:chgData name="alexis antonio tirado ontiveros" userId="0c9c94c708f2a494" providerId="LiveId" clId="{0FDA9894-2EAA-426D-A00D-5205433610BD}" dt="2022-08-11T18:36:16.272" v="2494" actId="5793"/>
          <ac:spMkLst>
            <pc:docMk/>
            <pc:sldMk cId="2029732126" sldId="265"/>
            <ac:spMk id="3" creationId="{09D47919-5B38-3727-2040-6BA161BBBE57}"/>
          </ac:spMkLst>
        </pc:spChg>
        <pc:picChg chg="add mod">
          <ac:chgData name="alexis antonio tirado ontiveros" userId="0c9c94c708f2a494" providerId="LiveId" clId="{0FDA9894-2EAA-426D-A00D-5205433610BD}" dt="2022-08-11T21:21:33.172" v="3803" actId="1076"/>
          <ac:picMkLst>
            <pc:docMk/>
            <pc:sldMk cId="2029732126" sldId="265"/>
            <ac:picMk id="2050" creationId="{05FD36E8-3201-609F-652D-1CE91929AA97}"/>
          </ac:picMkLst>
        </pc:picChg>
      </pc:sldChg>
      <pc:sldChg chg="delSp modSp new del mod modTransition">
        <pc:chgData name="alexis antonio tirado ontiveros" userId="0c9c94c708f2a494" providerId="LiveId" clId="{0FDA9894-2EAA-426D-A00D-5205433610BD}" dt="2022-08-11T20:29:39.476" v="3783" actId="47"/>
        <pc:sldMkLst>
          <pc:docMk/>
          <pc:sldMk cId="88414741" sldId="266"/>
        </pc:sldMkLst>
        <pc:spChg chg="del">
          <ac:chgData name="alexis antonio tirado ontiveros" userId="0c9c94c708f2a494" providerId="LiveId" clId="{0FDA9894-2EAA-426D-A00D-5205433610BD}" dt="2022-08-11T18:48:53.963" v="2960" actId="478"/>
          <ac:spMkLst>
            <pc:docMk/>
            <pc:sldMk cId="88414741" sldId="266"/>
            <ac:spMk id="2" creationId="{B8CD8E4A-91CC-06A9-7A99-B11E0A057094}"/>
          </ac:spMkLst>
        </pc:spChg>
        <pc:spChg chg="mod">
          <ac:chgData name="alexis antonio tirado ontiveros" userId="0c9c94c708f2a494" providerId="LiveId" clId="{0FDA9894-2EAA-426D-A00D-5205433610BD}" dt="2022-08-11T20:29:34.954" v="3782" actId="20577"/>
          <ac:spMkLst>
            <pc:docMk/>
            <pc:sldMk cId="88414741" sldId="266"/>
            <ac:spMk id="3" creationId="{C3E99324-21F5-87B0-CDDA-C0D01DF786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1394A57-4AE2-585B-59B9-0F9DEAEC06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78518" y="2352676"/>
            <a:ext cx="8064500" cy="1109663"/>
          </a:xfrm>
        </p:spPr>
        <p:txBody>
          <a:bodyPr/>
          <a:lstStyle>
            <a:lvl1pPr>
              <a:defRPr sz="3200" b="0"/>
            </a:lvl1pPr>
          </a:lstStyle>
          <a:p>
            <a:pPr lvl="0"/>
            <a:r>
              <a:rPr lang="es-ES" altLang="es-MX" noProof="0"/>
              <a:t>Haga clic para modificar el estilo de título del patrón</a:t>
            </a:r>
            <a:endParaRPr lang="ru-RU" altLang="es-MX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43302BC-502C-2956-BA3F-AE784706FC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78518" y="3213101"/>
            <a:ext cx="8064500" cy="696913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 altLang="es-MX" noProof="0"/>
              <a:t>Haga clic para modificar el estilo de subtítulo del patrón</a:t>
            </a:r>
            <a:endParaRPr lang="ru-RU" altLang="es-MX" noProof="0"/>
          </a:p>
        </p:txBody>
      </p:sp>
    </p:spTree>
    <p:extLst>
      <p:ext uri="{BB962C8B-B14F-4D97-AF65-F5344CB8AC3E}">
        <p14:creationId xmlns:p14="http://schemas.microsoft.com/office/powerpoint/2010/main" val="34245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11323-0F05-6544-5EE8-5F663DA0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A4B6E1-D595-D703-079E-E3D75B38C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5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634DFF-6BD9-298D-5672-E0E1367AF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901" y="1196976"/>
            <a:ext cx="2400300" cy="52546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809E7F-11FD-A07A-3A11-4AD1783E5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59001" y="1196976"/>
            <a:ext cx="6997700" cy="52546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7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0E981-5A82-92FA-EE07-EC86EE99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124E7-8C42-0531-D6E8-4769D14E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83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6165F-4CAF-89C4-596A-9CB8F64A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0D6C53-B7A0-333C-82A7-BBEF43C26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2606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59534-1B84-1F37-FEAB-A8ACC597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1DF4C-64ED-8163-BB84-1D1FE8E09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9000" y="1773238"/>
            <a:ext cx="4699000" cy="46783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09FC97-D216-887F-5045-F6E0D2B4A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1200" y="1773238"/>
            <a:ext cx="4699000" cy="46783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70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A746E-B33F-0894-B394-0C780C70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AC4A04-9CD1-313C-E80C-C046BD9B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1A3D91-9A8F-7DFC-8198-88E316003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063762-975B-DA74-FCBB-6AECB3BFA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402F78-EAE2-5289-572D-D0B7A8284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49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C45A1-916E-30DF-4D36-C7BE81B3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0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50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29DEB-E5E3-DA95-42ED-241D223A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59BB2C-943E-75B9-E488-A9A75728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B0709C-1A72-F171-1627-B671EC0AD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6529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B6028-519D-BD58-6FED-46B16317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43AC39-D805-ED05-938B-D1D392D1C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8F35D7-8519-4BDC-F419-0E23D4580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4035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F1C9882-148E-053E-271B-C22881774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59000" y="1196975"/>
            <a:ext cx="8737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título del patrón</a:t>
            </a:r>
            <a:endParaRPr lang="ru-RU" altLang="es-MX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BF9D8EF-D322-6BA7-C2FD-0565B3E77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0" y="1773238"/>
            <a:ext cx="9601200" cy="467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los estilos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ru-RU" altLang="es-MX"/>
          </a:p>
        </p:txBody>
      </p:sp>
    </p:spTree>
    <p:extLst>
      <p:ext uri="{BB962C8B-B14F-4D97-AF65-F5344CB8AC3E}">
        <p14:creationId xmlns:p14="http://schemas.microsoft.com/office/powerpoint/2010/main" val="424110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rbr.com.br/artigos/o-que-esperar-do-cartao-de-credito-com-prazos-menor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C8F82CE-B3BC-5D7F-262E-AD512504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117" y="3792470"/>
            <a:ext cx="2333763" cy="696913"/>
          </a:xfrm>
        </p:spPr>
        <p:txBody>
          <a:bodyPr/>
          <a:lstStyle/>
          <a:p>
            <a:r>
              <a:rPr lang="es-MX" dirty="0"/>
              <a:t>Integrantes</a:t>
            </a:r>
          </a:p>
          <a:p>
            <a:br>
              <a:rPr lang="es-MX" dirty="0"/>
            </a:br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1A88A91-DD80-DDEB-B06E-039700EFFC5C}"/>
              </a:ext>
            </a:extLst>
          </p:cNvPr>
          <p:cNvSpPr txBox="1">
            <a:spLocks/>
          </p:cNvSpPr>
          <p:nvPr/>
        </p:nvSpPr>
        <p:spPr bwMode="auto">
          <a:xfrm>
            <a:off x="3371988" y="4278089"/>
            <a:ext cx="5448023" cy="1260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֍"/>
            </a:pPr>
            <a:r>
              <a:rPr lang="es-MX" dirty="0"/>
              <a:t> Gael Mizraim Salas Salazar</a:t>
            </a:r>
          </a:p>
          <a:p>
            <a:pPr>
              <a:buFont typeface="Arial" panose="020B0604020202020204" pitchFamily="34" charset="0"/>
              <a:buChar char="֍"/>
            </a:pPr>
            <a:r>
              <a:rPr lang="es-MX" dirty="0"/>
              <a:t> Alexis Antonio Tirado Ontiveros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481A2E8-7377-DA2A-2A7E-7F13AA5C441B}"/>
              </a:ext>
            </a:extLst>
          </p:cNvPr>
          <p:cNvSpPr/>
          <p:nvPr/>
        </p:nvSpPr>
        <p:spPr>
          <a:xfrm>
            <a:off x="1768911" y="2053744"/>
            <a:ext cx="825660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5400" b="1" spc="50" dirty="0">
                <a:ln w="0">
                  <a:solidFill>
                    <a:srgbClr val="FF0000"/>
                  </a:solidFill>
                </a:ln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PROGRAMA DE UNA TARJETA DE CRÉDITO</a:t>
            </a:r>
            <a:endParaRPr lang="es-MX" sz="5400" b="1" spc="50" dirty="0">
              <a:ln w="0">
                <a:solidFill>
                  <a:srgbClr val="FF0000"/>
                </a:solidFill>
              </a:ln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AutoShape 8" descr="Imagenes animadas de Tarjetas de credito, Gifs animados de ...">
            <a:extLst>
              <a:ext uri="{FF2B5EF4-FFF2-40B4-BE49-F238E27FC236}">
                <a16:creationId xmlns:a16="http://schemas.microsoft.com/office/drawing/2014/main" id="{90259BA3-8956-0C8C-430A-BF38BB3C6B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60617" y="5118652"/>
            <a:ext cx="317028" cy="31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42" name="Picture 18" descr="Blog de imágenes: Gifs animados de abogados, fiscales y jueces">
            <a:extLst>
              <a:ext uri="{FF2B5EF4-FFF2-40B4-BE49-F238E27FC236}">
                <a16:creationId xmlns:a16="http://schemas.microsoft.com/office/drawing/2014/main" id="{A958525B-1D0D-CED7-0318-9E6964BDB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214" y="952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fs de Tarjetas de Credito">
            <a:extLst>
              <a:ext uri="{FF2B5EF4-FFF2-40B4-BE49-F238E27FC236}">
                <a16:creationId xmlns:a16="http://schemas.microsoft.com/office/drawing/2014/main" id="{4033AE48-CC3A-92B6-9DA5-8736AC51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56" y="3509668"/>
            <a:ext cx="3333750" cy="290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246D8F97-252F-9AA8-8CD9-32ADC952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1" y="3886516"/>
            <a:ext cx="2763966" cy="230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40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7ACE0-48C6-162C-BAF3-955AD42E9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programa, tal como se hace mención, consiste en administrar una tarjeta de crédito. Dicho programa se encargará de determinar la línea de crédito que puede tener un cliente.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256F82-2411-2BFB-EEEB-FB69B325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75" b="90000" l="10000" r="90000">
                        <a14:foregroundMark x1="27667" y1="42500" x2="27500" y2="42813"/>
                        <a14:foregroundMark x1="29833" y1="41563" x2="33667" y2="33750"/>
                        <a14:foregroundMark x1="33667" y1="33750" x2="31833" y2="40938"/>
                        <a14:foregroundMark x1="50000" y1="13438" x2="61500" y2="9375"/>
                        <a14:foregroundMark x1="61500" y1="9375" x2="66000" y2="9375"/>
                        <a14:foregroundMark x1="51500" y1="11563" x2="48167" y2="14375"/>
                        <a14:foregroundMark x1="19000" y1="65625" x2="16167" y2="65000"/>
                        <a14:foregroundMark x1="27167" y1="40000" x2="23833" y2="41563"/>
                        <a14:foregroundMark x1="50667" y1="77500" x2="41000" y2="85000"/>
                        <a14:foregroundMark x1="41000" y1="85000" x2="37667" y2="82188"/>
                        <a14:backgroundMark x1="46667" y1="86079" x2="47667" y2="86250"/>
                        <a14:backgroundMark x1="36667" y1="84375" x2="38328" y2="84658"/>
                        <a14:backgroundMark x1="52081" y1="80626" x2="60667" y2="69688"/>
                        <a14:backgroundMark x1="47667" y1="86250" x2="49567" y2="838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73337" y="3867426"/>
            <a:ext cx="4845326" cy="2584174"/>
          </a:xfrm>
          <a:prstGeom prst="rect">
            <a:avLst/>
          </a:prstGeom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D8B1C014-3826-1775-FDE6-030B41E0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0" y="1196975"/>
            <a:ext cx="8737600" cy="508000"/>
          </a:xfrm>
        </p:spPr>
        <p:txBody>
          <a:bodyPr/>
          <a:lstStyle/>
          <a:p>
            <a:r>
              <a:rPr lang="es-MX" dirty="0"/>
              <a:t>¿En qué consiste este programa?</a:t>
            </a:r>
          </a:p>
        </p:txBody>
      </p:sp>
    </p:spTree>
    <p:extLst>
      <p:ext uri="{BB962C8B-B14F-4D97-AF65-F5344CB8AC3E}">
        <p14:creationId xmlns:p14="http://schemas.microsoft.com/office/powerpoint/2010/main" val="1022565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28677-F8DB-B9A7-6B96-062431FA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643" y="1309412"/>
            <a:ext cx="9601200" cy="4678362"/>
          </a:xfrm>
        </p:spPr>
        <p:txBody>
          <a:bodyPr/>
          <a:lstStyle/>
          <a:p>
            <a:r>
              <a:rPr lang="es-MX" dirty="0"/>
              <a:t>Cuando se ejecuta el programa, tenemos dos grandes apartados: clientes y tarjetas. Para ambos casos tenemos la opción para registrar, consultar, editar o borrarlos.</a:t>
            </a:r>
          </a:p>
          <a:p>
            <a:r>
              <a:rPr lang="es-MX" dirty="0"/>
              <a:t>En el programa usaremos 5 espacios (del 0 al 4) de almacenamiento tanto para clientes como tarjetas, pues cada tarjeta estará ligada a un cliente. Dichos serian equivalentes al arreglo [x]</a:t>
            </a:r>
          </a:p>
        </p:txBody>
      </p:sp>
    </p:spTree>
    <p:extLst>
      <p:ext uri="{BB962C8B-B14F-4D97-AF65-F5344CB8AC3E}">
        <p14:creationId xmlns:p14="http://schemas.microsoft.com/office/powerpoint/2010/main" val="195096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47919-5B38-3727-2040-6BA161BB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que un cliente tenga acceso al crédito, en este programa usamos una operación, la línea sería equivalente al sueldo, multiplicado por la constante </a:t>
            </a:r>
            <a:r>
              <a:rPr lang="es-MX" dirty="0">
                <a:solidFill>
                  <a:srgbClr val="FF0000"/>
                </a:solidFill>
              </a:rPr>
              <a:t>16,000/5000</a:t>
            </a:r>
            <a:r>
              <a:rPr lang="es-MX" dirty="0"/>
              <a:t>, la cual fue basada en un caso real de línea de crédito. Si el sueldo es menor a </a:t>
            </a:r>
            <a:r>
              <a:rPr lang="es-MX" dirty="0">
                <a:solidFill>
                  <a:srgbClr val="FF0000"/>
                </a:solidFill>
              </a:rPr>
              <a:t>4,000</a:t>
            </a:r>
            <a:r>
              <a:rPr lang="es-MX" dirty="0"/>
              <a:t>, automáticamente se deniega el crédito.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050" name="Picture 2" descr="Usando calculadora en Calculadoras - GIF Animado | REYGIF">
            <a:extLst>
              <a:ext uri="{FF2B5EF4-FFF2-40B4-BE49-F238E27FC236}">
                <a16:creationId xmlns:a16="http://schemas.microsoft.com/office/drawing/2014/main" id="{05FD36E8-3201-609F-652D-1CE91929A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085" y="4529981"/>
            <a:ext cx="3007830" cy="226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732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6">
      <a:dk1>
        <a:srgbClr val="4D4D4D"/>
      </a:dk1>
      <a:lt1>
        <a:srgbClr val="FFFFFF"/>
      </a:lt1>
      <a:dk2>
        <a:srgbClr val="4D4D4D"/>
      </a:dk2>
      <a:lt2>
        <a:srgbClr val="003399"/>
      </a:lt2>
      <a:accent1>
        <a:srgbClr val="6699FF"/>
      </a:accent1>
      <a:accent2>
        <a:srgbClr val="3399FF"/>
      </a:accent2>
      <a:accent3>
        <a:srgbClr val="FFFFFF"/>
      </a:accent3>
      <a:accent4>
        <a:srgbClr val="404040"/>
      </a:accent4>
      <a:accent5>
        <a:srgbClr val="B8CAFF"/>
      </a:accent5>
      <a:accent6>
        <a:srgbClr val="2D8AE7"/>
      </a:accent6>
      <a:hlink>
        <a:srgbClr val="99CCFF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FF66CC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FFB8E2"/>
        </a:accent5>
        <a:accent6>
          <a:srgbClr val="5C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33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33CCFF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ADE2FF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3452</TotalTime>
  <Words>181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Bahnschrift SemiBold</vt:lpstr>
      <vt:lpstr>template</vt:lpstr>
      <vt:lpstr>Presentación de PowerPoint</vt:lpstr>
      <vt:lpstr>¿En qué consiste este programa?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DE UNA TARJETA DE CRÉDITO</dc:title>
  <dc:creator>alexis antonio tirado ontiveros</dc:creator>
  <cp:lastModifiedBy>alexis antonio tirado ontiveros</cp:lastModifiedBy>
  <cp:revision>28</cp:revision>
  <dcterms:created xsi:type="dcterms:W3CDTF">2022-08-09T03:50:49Z</dcterms:created>
  <dcterms:modified xsi:type="dcterms:W3CDTF">2022-08-12T01:21:15Z</dcterms:modified>
</cp:coreProperties>
</file>