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aleway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regular.fntdata"/><Relationship Id="rId10" Type="http://schemas.openxmlformats.org/officeDocument/2006/relationships/slide" Target="slides/slide5.xml"/><Relationship Id="rId13" Type="http://schemas.openxmlformats.org/officeDocument/2006/relationships/font" Target="fonts/Raleway-italic.fntdata"/><Relationship Id="rId12" Type="http://schemas.openxmlformats.org/officeDocument/2006/relationships/font" Target="fonts/Raleway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regular.fntdata"/><Relationship Id="rId14" Type="http://schemas.openxmlformats.org/officeDocument/2006/relationships/font" Target="fonts/Raleway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251bb473_0_6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251bb473_0_6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d251bb473_0_6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d251bb473_0_6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9513510e4a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9513510e4a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9bfe7a8e65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9bfe7a8e65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gif"/><Relationship Id="rId4" Type="http://schemas.openxmlformats.org/officeDocument/2006/relationships/image" Target="../media/image4.png"/><Relationship Id="rId5" Type="http://schemas.openxmlformats.org/officeDocument/2006/relationships/image" Target="../media/image6.gif"/><Relationship Id="rId6" Type="http://schemas.openxmlformats.org/officeDocument/2006/relationships/image" Target="../media/image2.gif"/><Relationship Id="rId7" Type="http://schemas.openxmlformats.org/officeDocument/2006/relationships/image" Target="../media/image1.gif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csub-my.sharepoint.com/:w:/g/personal/gcarrillo-torres1_csub_edu/EewRNwLcckRMpVwjZpDKG48ByKOK7P7EJRl_bZYD3q3TVQ?e=Hdotdd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454625" y="630225"/>
            <a:ext cx="8248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Welcome</a:t>
            </a:r>
            <a:r>
              <a:rPr lang="en"/>
              <a:t> To Books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Made By Gael Carrillo, Armando Vargas, Nikolas Jensen</a:t>
            </a:r>
            <a:endParaRPr b="1"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type="title"/>
          </p:nvPr>
        </p:nvSpPr>
        <p:spPr>
          <a:xfrm>
            <a:off x="256200" y="705050"/>
            <a:ext cx="86316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What are the tools that we </a:t>
            </a:r>
            <a:r>
              <a:rPr lang="en" sz="3800">
                <a:solidFill>
                  <a:schemeClr val="accent5"/>
                </a:solidFill>
              </a:rPr>
              <a:t>used????</a:t>
            </a:r>
            <a:endParaRPr sz="38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5"/>
              </a:solidFill>
            </a:endParaRPr>
          </a:p>
        </p:txBody>
      </p:sp>
      <p:pic>
        <p:nvPicPr>
          <p:cNvPr descr="a blue square with a white icon on it (Provided by Tenor)" id="79" name="Google Shape;7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325" y="2933975"/>
            <a:ext cx="1733550" cy="17335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le:Visual Studio Code 1.35 icon.svg - Wikimedia Commons" id="80" name="Google Shape;8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29200" y="2809675"/>
            <a:ext cx="1803026" cy="18030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wo heart shaped buttons with the words vue my beloved on them (Provided by Tenor)" id="81" name="Google Shape;81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96550" y="1577950"/>
            <a:ext cx="2311400" cy="17335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blue word document icon with the letter w on it (Provided by Tenor)" id="82" name="Google Shape;82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49575" y="1515250"/>
            <a:ext cx="1247450" cy="12199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silhouette of a cat with a tail in a black circle (Provided by Tenor)" id="83" name="Google Shape;83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425550" y="3638000"/>
            <a:ext cx="1142550" cy="114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5"/>
          <p:cNvSpPr txBox="1"/>
          <p:nvPr>
            <p:ph type="title"/>
          </p:nvPr>
        </p:nvSpPr>
        <p:spPr>
          <a:xfrm>
            <a:off x="283100" y="712150"/>
            <a:ext cx="8622300" cy="74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The Documentation</a:t>
            </a:r>
            <a:endParaRPr b="0" sz="2400"/>
          </a:p>
        </p:txBody>
      </p:sp>
      <p:sp>
        <p:nvSpPr>
          <p:cNvPr id="89" name="Google Shape;89;p15"/>
          <p:cNvSpPr txBox="1"/>
          <p:nvPr>
            <p:ph type="title"/>
          </p:nvPr>
        </p:nvSpPr>
        <p:spPr>
          <a:xfrm>
            <a:off x="535775" y="1480150"/>
            <a:ext cx="61722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Lato"/>
              <a:buChar char="●"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Our original Idea was to have an app where you could buy and sell books second hand.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Lato"/>
              <a:buChar char="●"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Using git to spread out the workload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>
                <a:latin typeface="Lato"/>
                <a:ea typeface="Lato"/>
                <a:cs typeface="Lato"/>
                <a:sym typeface="Lato"/>
              </a:rPr>
              <a:t>Search for book -&gt; Get additional information -&gt; add to shopping cart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700"/>
              <a:buFont typeface="Lato"/>
              <a:buChar char="●"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Using the openlibrary API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7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Research &amp; Information gathering</a:t>
            </a:r>
            <a:endParaRPr sz="17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/>
          <p:nvPr>
            <p:ph type="title"/>
          </p:nvPr>
        </p:nvSpPr>
        <p:spPr>
          <a:xfrm>
            <a:off x="283100" y="712150"/>
            <a:ext cx="8622300" cy="74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Environment</a:t>
            </a:r>
            <a:r>
              <a:rPr lang="en" sz="3600">
                <a:solidFill>
                  <a:schemeClr val="dk1"/>
                </a:solidFill>
              </a:rPr>
              <a:t> Setup</a:t>
            </a:r>
            <a:endParaRPr b="0" sz="2400"/>
          </a:p>
        </p:txBody>
      </p:sp>
      <p:sp>
        <p:nvSpPr>
          <p:cNvPr id="95" name="Google Shape;95;p16"/>
          <p:cNvSpPr txBox="1"/>
          <p:nvPr>
            <p:ph type="title"/>
          </p:nvPr>
        </p:nvSpPr>
        <p:spPr>
          <a:xfrm>
            <a:off x="567300" y="1480150"/>
            <a:ext cx="51972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Lato"/>
              <a:buChar char="●"/>
            </a:pPr>
            <a:r>
              <a:rPr lang="en" sz="17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Framework </a:t>
            </a:r>
            <a:r>
              <a:rPr lang="en" sz="1700">
                <a:latin typeface="Lato"/>
                <a:ea typeface="Lato"/>
                <a:cs typeface="Lato"/>
                <a:sym typeface="Lato"/>
              </a:rPr>
              <a:t>- </a:t>
            </a:r>
            <a:r>
              <a:rPr lang="en" sz="1700">
                <a:latin typeface="Lato"/>
                <a:ea typeface="Lato"/>
                <a:cs typeface="Lato"/>
                <a:sym typeface="Lato"/>
              </a:rPr>
              <a:t>Vue with Pinia and Routing both installed on vsCode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Lato"/>
              <a:buChar char="●"/>
            </a:pPr>
            <a:r>
              <a:rPr lang="en" sz="17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Persistent</a:t>
            </a:r>
            <a:r>
              <a:rPr lang="en" sz="17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storage </a:t>
            </a:r>
            <a:r>
              <a:rPr lang="en" sz="1700">
                <a:latin typeface="Lato"/>
                <a:ea typeface="Lato"/>
                <a:cs typeface="Lato"/>
                <a:sym typeface="Lato"/>
              </a:rPr>
              <a:t>- </a:t>
            </a:r>
            <a:r>
              <a:rPr lang="en" sz="1700">
                <a:latin typeface="Lato"/>
                <a:ea typeface="Lato"/>
                <a:cs typeface="Lato"/>
                <a:sym typeface="Lato"/>
              </a:rPr>
              <a:t>L</a:t>
            </a:r>
            <a:r>
              <a:rPr lang="en" sz="1700">
                <a:latin typeface="Lato"/>
                <a:ea typeface="Lato"/>
                <a:cs typeface="Lato"/>
                <a:sym typeface="Lato"/>
              </a:rPr>
              <a:t>ocal</a:t>
            </a:r>
            <a:r>
              <a:rPr lang="en" sz="170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700">
                <a:latin typeface="Lato"/>
                <a:ea typeface="Lato"/>
                <a:cs typeface="Lato"/>
                <a:sym typeface="Lato"/>
              </a:rPr>
              <a:t>storage</a:t>
            </a:r>
            <a:r>
              <a:rPr lang="en" sz="1700">
                <a:latin typeface="Lato"/>
                <a:ea typeface="Lato"/>
                <a:cs typeface="Lato"/>
                <a:sym typeface="Lato"/>
              </a:rPr>
              <a:t> using Json on </a:t>
            </a:r>
            <a:r>
              <a:rPr lang="en" sz="1700">
                <a:latin typeface="Lato"/>
                <a:ea typeface="Lato"/>
                <a:cs typeface="Lato"/>
                <a:sym typeface="Lato"/>
              </a:rPr>
              <a:t>shopping</a:t>
            </a:r>
            <a:r>
              <a:rPr lang="en" sz="1700">
                <a:latin typeface="Lato"/>
                <a:ea typeface="Lato"/>
                <a:cs typeface="Lato"/>
                <a:sym typeface="Lato"/>
              </a:rPr>
              <a:t> cart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Lato"/>
              <a:buChar char="●"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Make sure you have git and node installed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Lato"/>
              <a:buChar char="●"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Running on L</a:t>
            </a:r>
            <a:r>
              <a:rPr lang="en" sz="1700">
                <a:latin typeface="Lato"/>
                <a:ea typeface="Lato"/>
                <a:cs typeface="Lato"/>
                <a:sym typeface="Lato"/>
              </a:rPr>
              <a:t>ocalhost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Lato"/>
              <a:buChar char="●"/>
            </a:pPr>
            <a:r>
              <a:rPr lang="en" sz="17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Version control</a:t>
            </a:r>
            <a:r>
              <a:rPr lang="en" sz="1700">
                <a:latin typeface="Lato"/>
                <a:ea typeface="Lato"/>
                <a:cs typeface="Lato"/>
                <a:sym typeface="Lato"/>
              </a:rPr>
              <a:t> - git and github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Lato"/>
              <a:buChar char="●"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In person and virtual meetings for progress and updates</a:t>
            </a:r>
            <a:endParaRPr sz="17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6" name="Google Shape;9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73288" y="3724425"/>
            <a:ext cx="2760362" cy="740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le:Visual Studio Code 1.35 icon.svg - Wikimedia Commons" id="97" name="Google Shape;9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40700" y="1452538"/>
            <a:ext cx="1803026" cy="1803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 txBox="1"/>
          <p:nvPr>
            <p:ph type="title"/>
          </p:nvPr>
        </p:nvSpPr>
        <p:spPr>
          <a:xfrm>
            <a:off x="283100" y="712150"/>
            <a:ext cx="8622300" cy="74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Challenges</a:t>
            </a:r>
            <a:endParaRPr b="0" sz="2400"/>
          </a:p>
        </p:txBody>
      </p:sp>
      <p:sp>
        <p:nvSpPr>
          <p:cNvPr id="103" name="Google Shape;103;p17"/>
          <p:cNvSpPr txBox="1"/>
          <p:nvPr>
            <p:ph type="title"/>
          </p:nvPr>
        </p:nvSpPr>
        <p:spPr>
          <a:xfrm>
            <a:off x="567300" y="1480150"/>
            <a:ext cx="51972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Lato"/>
              <a:buChar char="●"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Can not run </a:t>
            </a:r>
            <a:r>
              <a:rPr lang="en" sz="17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npm run dev</a:t>
            </a:r>
            <a:r>
              <a:rPr lang="en" sz="1700">
                <a:latin typeface="Lato"/>
                <a:ea typeface="Lato"/>
                <a:cs typeface="Lato"/>
                <a:sym typeface="Lato"/>
              </a:rPr>
              <a:t> on P</a:t>
            </a:r>
            <a:r>
              <a:rPr lang="en" sz="1700">
                <a:latin typeface="Lato"/>
                <a:ea typeface="Lato"/>
                <a:cs typeface="Lato"/>
                <a:sym typeface="Lato"/>
              </a:rPr>
              <a:t>owershell needs to be on Command Prompt</a:t>
            </a:r>
            <a:endParaRPr sz="1700"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Lato"/>
              <a:buChar char="●"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Adding git to the </a:t>
            </a:r>
            <a:r>
              <a:rPr lang="en" sz="17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path</a:t>
            </a:r>
            <a:endParaRPr sz="17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Lato"/>
              <a:buChar char="●"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Bit of trouble </a:t>
            </a:r>
            <a:r>
              <a:rPr lang="en" sz="17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committing</a:t>
            </a:r>
            <a:r>
              <a:rPr lang="en" sz="17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700">
                <a:latin typeface="Lato"/>
                <a:ea typeface="Lato"/>
                <a:cs typeface="Lato"/>
                <a:sym typeface="Lato"/>
              </a:rPr>
              <a:t>to main at the start but adapted quickly</a:t>
            </a:r>
            <a:endParaRPr sz="17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4" name="Google Shape;10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19600" y="1912550"/>
            <a:ext cx="2541576" cy="2202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