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>
        <p:scale>
          <a:sx n="100" d="100"/>
          <a:sy n="100" d="100"/>
        </p:scale>
        <p:origin x="-2694" y="2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E0AA-97C8-4619-9E81-BFE6366B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07CCA-FBB8-4107-90A7-359B3C1D9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76F70-6363-41D9-9736-0FF4B883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92DA-F89C-4726-8C4E-080F196807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0EDD-6FD8-4443-98E1-84918AE7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445A4-26DE-42B9-86E1-ED28333E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92EF-2BE0-4D49-B87F-CD353FD8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9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95B0-10D6-4B94-A70F-EB963F0D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3D9D0-FAEA-46EE-9DE6-61597944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3F53A-C087-4187-B938-C2A4CF4E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92DA-F89C-4726-8C4E-080F196807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E6A3-D229-4E47-86CC-BE9BC905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4E7BF-4B00-44B3-930D-6956C854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92EF-2BE0-4D49-B87F-CD353FD8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1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D91A1-930F-443C-844E-C89A259B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D98C1-FCB1-4553-A3DC-69872F338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D9045-1E21-4679-BBB2-E3BE271B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92DA-F89C-4726-8C4E-080F196807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05AD1-ADFA-43A8-A0C4-F1A0AD6A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9A0B-01FE-4DA9-8AF9-00BA8BDF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92EF-2BE0-4D49-B87F-CD353FD8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A210-AE9C-4BA5-A522-E160CFF8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D1A8-BF37-485D-809B-65E1D43E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DA870-F59D-496B-9A66-BFD16F37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92DA-F89C-4726-8C4E-080F196807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6590-202F-46DB-B62D-9B44345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F593F-CF56-4261-B586-0F363788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92EF-2BE0-4D49-B87F-CD353FD8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ABBD-649D-47CE-8B3E-C8FB8600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D37DD-740B-4340-AF45-E4E5000C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4309-F457-4E91-95F4-50D5C4E7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92DA-F89C-4726-8C4E-080F196807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A7F8-14B4-43A2-8EC8-8F5D3DBC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17F15-291F-447A-BD3E-6026BA5B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92EF-2BE0-4D49-B87F-CD353FD8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7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F81F-30C0-49CD-9123-BB9C422B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D241-F17B-4CBF-879A-44751C74F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F1917-8AF4-4A0E-998F-F86409EF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45055-50A1-45BE-9247-EA812513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92DA-F89C-4726-8C4E-080F196807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17A77-F9CB-4D40-95EE-E27D731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C9B1-6BB9-412A-8D18-CCFDA835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92EF-2BE0-4D49-B87F-CD353FD8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B2B6-EEC6-4889-99B4-745A7568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970BB-B1CA-418C-BF13-1BBAD58B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35AFA-E464-4828-A643-781DD5E5E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FD9EC-41FA-4F44-96AA-EBC6A1284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16A9D-BC98-4AFD-A7B8-FF99B6498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1B83A-12DA-4C6E-93DF-59639C5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92DA-F89C-4726-8C4E-080F196807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8105F-87A4-4586-BC38-491ADE17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8859D-B774-4FD9-A587-CB0D32A0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92EF-2BE0-4D49-B87F-CD353FD8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9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D78F-715F-45B6-90EA-C0E5EE6D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FE9A1-5690-4F30-9804-2F78ACD0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92DA-F89C-4726-8C4E-080F196807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8A778-84AB-4B6E-8570-51FC7F94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7AD3D-9A92-4A3E-915E-CF8610CA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92EF-2BE0-4D49-B87F-CD353FD8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9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7DA41-17CA-4ED8-A605-4414B98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92DA-F89C-4726-8C4E-080F196807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51178-BFEB-4876-BE7A-BEEBC72A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896DC-E74A-41CD-8CF9-0A86BFBE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92EF-2BE0-4D49-B87F-CD353FD8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9630-9DFA-4EFC-BCE3-C783C6B1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6DDD-A0B4-48B3-B04A-E3D2E417B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A7964-E698-4DB7-AE12-086D263DB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2595E-6223-45F9-8726-5A6845A4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92DA-F89C-4726-8C4E-080F196807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5C093-07C7-4AE2-B6FE-12A6887A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1DDE0-FA1A-42CB-8B2F-A47DB675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92EF-2BE0-4D49-B87F-CD353FD8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4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3D0B-D787-4632-8BE2-C712286B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0A589-469F-42F6-9720-0F51985AE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A1DC5-3DA0-42B8-823B-338873A37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BFDD2-FAEB-41BD-9CC5-75DDCADC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92DA-F89C-4726-8C4E-080F196807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0FBAE-D75C-4583-8328-1A1E477E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5605F-603C-40D9-A9F3-DACEA46F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92EF-2BE0-4D49-B87F-CD353FD8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3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10F54-41CA-4B47-8F6F-E8A0E70A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4799D-3718-48FF-860B-46C50FBF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1631-B92E-400A-ADF9-5D7E38CC7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492DA-F89C-4726-8C4E-080F196807B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DF2DD-E5BA-4CD1-A8B9-79ACABDCD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607B-D5E4-4C8A-8FB8-196DE2E71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92EF-2BE0-4D49-B87F-CD353FD8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7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A7DBD6-1871-4062-8E44-E0B410FAB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138" r="-2726"/>
          <a:stretch/>
        </p:blipFill>
        <p:spPr>
          <a:xfrm>
            <a:off x="1027194" y="638622"/>
            <a:ext cx="2975846" cy="2383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3C290-E1C9-4B81-9B80-CFBA1277AB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885" t="-30130" r="-22424" b="5513"/>
          <a:stretch/>
        </p:blipFill>
        <p:spPr>
          <a:xfrm>
            <a:off x="4371219" y="-230431"/>
            <a:ext cx="3250176" cy="3835046"/>
          </a:xfrm>
          <a:prstGeom prst="upArrow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897FD-282C-438E-9C9A-2127EA507C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9" t="4710" r="-1"/>
          <a:stretch/>
        </p:blipFill>
        <p:spPr>
          <a:xfrm>
            <a:off x="8160362" y="638622"/>
            <a:ext cx="3004444" cy="2604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7D9FD7-FC90-4E72-A986-B9E14A54F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33" y="3640903"/>
            <a:ext cx="2447368" cy="30650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18D864-E632-4C5F-A228-72FDF8350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121" y="3752309"/>
            <a:ext cx="1996871" cy="32439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65A9BD-E98B-4797-913B-5479E98BB9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80"/>
          <a:stretch/>
        </p:blipFill>
        <p:spPr>
          <a:xfrm>
            <a:off x="7204010" y="3243580"/>
            <a:ext cx="2480498" cy="356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3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57A48FA-B1C5-4879-BE49-E0DBA4B8BCD9}"/>
              </a:ext>
            </a:extLst>
          </p:cNvPr>
          <p:cNvGrpSpPr/>
          <p:nvPr/>
        </p:nvGrpSpPr>
        <p:grpSpPr>
          <a:xfrm>
            <a:off x="4371219" y="-230431"/>
            <a:ext cx="3250176" cy="3835046"/>
            <a:chOff x="4371219" y="-230431"/>
            <a:chExt cx="3250176" cy="38350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186694-1972-4F83-8FA5-6B72B399D70B}"/>
                </a:ext>
              </a:extLst>
            </p:cNvPr>
            <p:cNvSpPr/>
            <p:nvPr/>
          </p:nvSpPr>
          <p:spPr>
            <a:xfrm>
              <a:off x="5567680" y="1036320"/>
              <a:ext cx="772160" cy="1175291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23C290-E1C9-4B81-9B80-CFBA1277AB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8885" t="-30130" r="-22424" b="5513"/>
            <a:stretch/>
          </p:blipFill>
          <p:spPr>
            <a:xfrm>
              <a:off x="4371219" y="-230431"/>
              <a:ext cx="3250176" cy="3835046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5C03CF-BA31-446D-85F3-AC598422EA06}"/>
              </a:ext>
            </a:extLst>
          </p:cNvPr>
          <p:cNvGrpSpPr/>
          <p:nvPr/>
        </p:nvGrpSpPr>
        <p:grpSpPr>
          <a:xfrm>
            <a:off x="8160362" y="638622"/>
            <a:ext cx="3004444" cy="2604958"/>
            <a:chOff x="8160362" y="638622"/>
            <a:chExt cx="3004444" cy="26049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31880B-ED98-476C-8E52-0D5896D4B0F0}"/>
                </a:ext>
              </a:extLst>
            </p:cNvPr>
            <p:cNvSpPr/>
            <p:nvPr/>
          </p:nvSpPr>
          <p:spPr>
            <a:xfrm>
              <a:off x="8817856" y="1541051"/>
              <a:ext cx="1425304" cy="917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7897FD-282C-438E-9C9A-2127EA507C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89" t="4710" r="-1"/>
            <a:stretch/>
          </p:blipFill>
          <p:spPr>
            <a:xfrm>
              <a:off x="8160362" y="638622"/>
              <a:ext cx="3004444" cy="260495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6C3032-0CC2-44A3-BC71-FEECB73D5F4E}"/>
              </a:ext>
            </a:extLst>
          </p:cNvPr>
          <p:cNvGrpSpPr/>
          <p:nvPr/>
        </p:nvGrpSpPr>
        <p:grpSpPr>
          <a:xfrm>
            <a:off x="499033" y="3640903"/>
            <a:ext cx="2447368" cy="3065074"/>
            <a:chOff x="499033" y="3640903"/>
            <a:chExt cx="2447368" cy="30650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DDD13B-B432-4B25-B516-03C12FAB4C11}"/>
                </a:ext>
              </a:extLst>
            </p:cNvPr>
            <p:cNvSpPr/>
            <p:nvPr/>
          </p:nvSpPr>
          <p:spPr>
            <a:xfrm>
              <a:off x="1906716" y="3988048"/>
              <a:ext cx="531684" cy="500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8D4278-8D15-4C5B-BB23-E444DCA73633}"/>
                </a:ext>
              </a:extLst>
            </p:cNvPr>
            <p:cNvSpPr/>
            <p:nvPr/>
          </p:nvSpPr>
          <p:spPr>
            <a:xfrm>
              <a:off x="1663234" y="3769134"/>
              <a:ext cx="531684" cy="500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61CC17-FE3A-49A1-A0C7-89D1AF25383F}"/>
                </a:ext>
              </a:extLst>
            </p:cNvPr>
            <p:cNvSpPr/>
            <p:nvPr/>
          </p:nvSpPr>
          <p:spPr>
            <a:xfrm>
              <a:off x="1330312" y="3877526"/>
              <a:ext cx="531684" cy="500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F7D9FD7-FC90-4E72-A986-B9E14A54F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033" y="3640903"/>
              <a:ext cx="2447368" cy="306507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9A8E40-1251-4769-8063-835D01D1030C}"/>
              </a:ext>
            </a:extLst>
          </p:cNvPr>
          <p:cNvGrpSpPr/>
          <p:nvPr/>
        </p:nvGrpSpPr>
        <p:grpSpPr>
          <a:xfrm>
            <a:off x="2991121" y="3752309"/>
            <a:ext cx="1996871" cy="3243987"/>
            <a:chOff x="2991121" y="3752309"/>
            <a:chExt cx="1996871" cy="32439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7AD1A6-81A0-42E7-9A94-CE031E598753}"/>
                </a:ext>
              </a:extLst>
            </p:cNvPr>
            <p:cNvSpPr/>
            <p:nvPr/>
          </p:nvSpPr>
          <p:spPr>
            <a:xfrm>
              <a:off x="3420708" y="4570276"/>
              <a:ext cx="1341792" cy="662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18D864-E632-4C5F-A228-72FDF8350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1121" y="3752309"/>
              <a:ext cx="1996871" cy="324398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4B808F-B940-4261-A975-917E95DCFAC3}"/>
              </a:ext>
            </a:extLst>
          </p:cNvPr>
          <p:cNvGrpSpPr/>
          <p:nvPr/>
        </p:nvGrpSpPr>
        <p:grpSpPr>
          <a:xfrm>
            <a:off x="7204010" y="3243580"/>
            <a:ext cx="2480498" cy="3567296"/>
            <a:chOff x="7204010" y="3243580"/>
            <a:chExt cx="2480498" cy="35672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681B02-D4CB-49E3-B080-96079D82E1D1}"/>
                </a:ext>
              </a:extLst>
            </p:cNvPr>
            <p:cNvSpPr/>
            <p:nvPr/>
          </p:nvSpPr>
          <p:spPr>
            <a:xfrm>
              <a:off x="7912100" y="4229100"/>
              <a:ext cx="1168399" cy="1206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565A9BD-E98B-4797-913B-5479E98BB9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880"/>
            <a:stretch/>
          </p:blipFill>
          <p:spPr>
            <a:xfrm>
              <a:off x="7204010" y="3243580"/>
              <a:ext cx="2480498" cy="3567296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11A099-C2D0-44C4-81C5-684CB1734F47}"/>
              </a:ext>
            </a:extLst>
          </p:cNvPr>
          <p:cNvGrpSpPr/>
          <p:nvPr/>
        </p:nvGrpSpPr>
        <p:grpSpPr>
          <a:xfrm>
            <a:off x="911285" y="410823"/>
            <a:ext cx="3240000" cy="3240000"/>
            <a:chOff x="911285" y="410823"/>
            <a:chExt cx="3240000" cy="3240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76E1FB-A8EF-4D8E-8BCE-2DD27AF625C6}"/>
                </a:ext>
              </a:extLst>
            </p:cNvPr>
            <p:cNvGrpSpPr/>
            <p:nvPr/>
          </p:nvGrpSpPr>
          <p:grpSpPr>
            <a:xfrm>
              <a:off x="1125890" y="777593"/>
              <a:ext cx="2975846" cy="2383497"/>
              <a:chOff x="1027194" y="638622"/>
              <a:chExt cx="2975846" cy="238349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8D374B-CC4B-4BB3-9F30-124B2F7EA4E6}"/>
                  </a:ext>
                </a:extLst>
              </p:cNvPr>
              <p:cNvSpPr/>
              <p:nvPr/>
            </p:nvSpPr>
            <p:spPr>
              <a:xfrm>
                <a:off x="1767840" y="1402080"/>
                <a:ext cx="138176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3A7DBD6-1871-4062-8E44-E0B410FAB5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-3138" r="-2726"/>
              <a:stretch/>
            </p:blipFill>
            <p:spPr>
              <a:xfrm>
                <a:off x="1027194" y="638622"/>
                <a:ext cx="2975846" cy="2383497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5A1E20-53BE-4864-AEC9-EBF66722C2D0}"/>
                </a:ext>
              </a:extLst>
            </p:cNvPr>
            <p:cNvSpPr/>
            <p:nvPr/>
          </p:nvSpPr>
          <p:spPr>
            <a:xfrm>
              <a:off x="911285" y="410823"/>
              <a:ext cx="3240000" cy="32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454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8D374B-CC4B-4BB3-9F30-124B2F7EA4E6}"/>
              </a:ext>
            </a:extLst>
          </p:cNvPr>
          <p:cNvSpPr/>
          <p:nvPr/>
        </p:nvSpPr>
        <p:spPr>
          <a:xfrm>
            <a:off x="1866536" y="1541051"/>
            <a:ext cx="138176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7DBD6-1871-4062-8E44-E0B410FAB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138" r="-2726"/>
          <a:stretch/>
        </p:blipFill>
        <p:spPr>
          <a:xfrm>
            <a:off x="1125890" y="777593"/>
            <a:ext cx="2975846" cy="238349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52571D7-4E7F-4973-903B-19A4BF7BC19F}"/>
              </a:ext>
            </a:extLst>
          </p:cNvPr>
          <p:cNvGrpSpPr/>
          <p:nvPr/>
        </p:nvGrpSpPr>
        <p:grpSpPr>
          <a:xfrm>
            <a:off x="4477807" y="-637200"/>
            <a:ext cx="3255458" cy="3999565"/>
            <a:chOff x="4477807" y="-637200"/>
            <a:chExt cx="3255458" cy="39995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88842D-1782-4C13-B899-15BD6D352AE7}"/>
                </a:ext>
              </a:extLst>
            </p:cNvPr>
            <p:cNvSpPr/>
            <p:nvPr/>
          </p:nvSpPr>
          <p:spPr>
            <a:xfrm>
              <a:off x="5710003" y="629551"/>
              <a:ext cx="751883" cy="9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B75E83E-60D2-4738-948B-5F54C5887FA5}"/>
                </a:ext>
              </a:extLst>
            </p:cNvPr>
            <p:cNvGrpSpPr/>
            <p:nvPr/>
          </p:nvGrpSpPr>
          <p:grpSpPr>
            <a:xfrm>
              <a:off x="4477807" y="-637200"/>
              <a:ext cx="3255458" cy="3999565"/>
              <a:chOff x="4430729" y="-638181"/>
              <a:chExt cx="3255458" cy="3999565"/>
            </a:xfrm>
            <a:noFill/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57A48FA-B1C5-4879-BE49-E0DBA4B8BCD9}"/>
                  </a:ext>
                </a:extLst>
              </p:cNvPr>
              <p:cNvGrpSpPr/>
              <p:nvPr/>
            </p:nvGrpSpPr>
            <p:grpSpPr>
              <a:xfrm>
                <a:off x="4430729" y="-638181"/>
                <a:ext cx="3250176" cy="3835046"/>
                <a:chOff x="4371219" y="-230431"/>
                <a:chExt cx="3250176" cy="3835046"/>
              </a:xfrm>
              <a:grpFill/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3186694-1972-4F83-8FA5-6B72B399D70B}"/>
                    </a:ext>
                  </a:extLst>
                </p:cNvPr>
                <p:cNvSpPr/>
                <p:nvPr/>
              </p:nvSpPr>
              <p:spPr>
                <a:xfrm>
                  <a:off x="5567680" y="1036320"/>
                  <a:ext cx="772160" cy="117529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7923C290-E1C9-4B81-9B80-CFBA1277AB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-18885" t="-30130" r="-22424" b="5513"/>
                <a:stretch/>
              </p:blipFill>
              <p:spPr>
                <a:xfrm>
                  <a:off x="4371219" y="-230431"/>
                  <a:ext cx="3250176" cy="3835046"/>
                </a:xfrm>
                <a:prstGeom prst="up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pic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A77CCE-A55A-45BD-90E6-F2D02CE831FE}"/>
                  </a:ext>
                </a:extLst>
              </p:cNvPr>
              <p:cNvSpPr/>
              <p:nvPr/>
            </p:nvSpPr>
            <p:spPr>
              <a:xfrm>
                <a:off x="4446187" y="121384"/>
                <a:ext cx="3240000" cy="324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38509C7-1451-4EEC-BB7B-8EAF9B36CC9D}"/>
              </a:ext>
            </a:extLst>
          </p:cNvPr>
          <p:cNvGrpSpPr/>
          <p:nvPr/>
        </p:nvGrpSpPr>
        <p:grpSpPr>
          <a:xfrm>
            <a:off x="8048268" y="120554"/>
            <a:ext cx="3240000" cy="3240000"/>
            <a:chOff x="8048268" y="120554"/>
            <a:chExt cx="3240000" cy="3240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C5C03CF-BA31-446D-85F3-AC598422EA06}"/>
                </a:ext>
              </a:extLst>
            </p:cNvPr>
            <p:cNvGrpSpPr/>
            <p:nvPr/>
          </p:nvGrpSpPr>
          <p:grpSpPr>
            <a:xfrm>
              <a:off x="8283824" y="358273"/>
              <a:ext cx="3004444" cy="2604958"/>
              <a:chOff x="8160362" y="638622"/>
              <a:chExt cx="3004444" cy="260495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31880B-ED98-476C-8E52-0D5896D4B0F0}"/>
                  </a:ext>
                </a:extLst>
              </p:cNvPr>
              <p:cNvSpPr/>
              <p:nvPr/>
            </p:nvSpPr>
            <p:spPr>
              <a:xfrm>
                <a:off x="8817856" y="1541051"/>
                <a:ext cx="1425304" cy="9176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B7897FD-282C-438E-9C9A-2127EA507C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789" t="4710" r="-1"/>
              <a:stretch/>
            </p:blipFill>
            <p:spPr>
              <a:xfrm>
                <a:off x="8160362" y="638622"/>
                <a:ext cx="3004444" cy="2604958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0C9CD5-1804-4A7C-AE99-72ED01250103}"/>
                </a:ext>
              </a:extLst>
            </p:cNvPr>
            <p:cNvSpPr/>
            <p:nvPr/>
          </p:nvSpPr>
          <p:spPr>
            <a:xfrm>
              <a:off x="8048268" y="120554"/>
              <a:ext cx="3240000" cy="32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DF3367-CC5F-4E39-993F-CDC4839B517A}"/>
              </a:ext>
            </a:extLst>
          </p:cNvPr>
          <p:cNvGrpSpPr/>
          <p:nvPr/>
        </p:nvGrpSpPr>
        <p:grpSpPr>
          <a:xfrm>
            <a:off x="8052197" y="3290704"/>
            <a:ext cx="3240000" cy="3567296"/>
            <a:chOff x="8052197" y="3290704"/>
            <a:chExt cx="3240000" cy="35672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681B02-D4CB-49E3-B080-96079D82E1D1}"/>
                </a:ext>
              </a:extLst>
            </p:cNvPr>
            <p:cNvSpPr/>
            <p:nvPr/>
          </p:nvSpPr>
          <p:spPr>
            <a:xfrm>
              <a:off x="9144000" y="4276224"/>
              <a:ext cx="1113679" cy="1206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565A9BD-E98B-4797-913B-5479E98BB9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880"/>
            <a:stretch/>
          </p:blipFill>
          <p:spPr>
            <a:xfrm>
              <a:off x="8381190" y="3290704"/>
              <a:ext cx="2480498" cy="3567296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4EA742-B775-44AF-8E2F-9165B3390D9C}"/>
                </a:ext>
              </a:extLst>
            </p:cNvPr>
            <p:cNvSpPr/>
            <p:nvPr/>
          </p:nvSpPr>
          <p:spPr>
            <a:xfrm>
              <a:off x="8052197" y="3451225"/>
              <a:ext cx="3240000" cy="32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67CB66-BACC-4AF2-8633-45B8CFF24BB8}"/>
              </a:ext>
            </a:extLst>
          </p:cNvPr>
          <p:cNvGrpSpPr/>
          <p:nvPr/>
        </p:nvGrpSpPr>
        <p:grpSpPr>
          <a:xfrm>
            <a:off x="740700" y="3498089"/>
            <a:ext cx="3240000" cy="3240000"/>
            <a:chOff x="740700" y="3498089"/>
            <a:chExt cx="3240000" cy="324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63C3F1-03B6-4CB6-88B0-98C534E66ABE}"/>
                </a:ext>
              </a:extLst>
            </p:cNvPr>
            <p:cNvSpPr/>
            <p:nvPr/>
          </p:nvSpPr>
          <p:spPr>
            <a:xfrm>
              <a:off x="2047875" y="4276224"/>
              <a:ext cx="647700" cy="3910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316E269-CB9A-4DEF-82B7-702F7A362466}"/>
                </a:ext>
              </a:extLst>
            </p:cNvPr>
            <p:cNvGrpSpPr/>
            <p:nvPr/>
          </p:nvGrpSpPr>
          <p:grpSpPr>
            <a:xfrm>
              <a:off x="740700" y="3498089"/>
              <a:ext cx="3240000" cy="3240000"/>
              <a:chOff x="740700" y="3498089"/>
              <a:chExt cx="3240000" cy="3240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A6C3032-0CC2-44A3-BC71-FEECB73D5F4E}"/>
                  </a:ext>
                </a:extLst>
              </p:cNvPr>
              <p:cNvGrpSpPr/>
              <p:nvPr/>
            </p:nvGrpSpPr>
            <p:grpSpPr>
              <a:xfrm>
                <a:off x="997737" y="3667867"/>
                <a:ext cx="2447368" cy="3065074"/>
                <a:chOff x="499033" y="3640903"/>
                <a:chExt cx="2447368" cy="3065074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CDDD13B-B432-4B25-B516-03C12FAB4C11}"/>
                    </a:ext>
                  </a:extLst>
                </p:cNvPr>
                <p:cNvSpPr/>
                <p:nvPr/>
              </p:nvSpPr>
              <p:spPr>
                <a:xfrm>
                  <a:off x="1906716" y="3988048"/>
                  <a:ext cx="531684" cy="5006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58D4278-8D15-4C5B-BB23-E444DCA73633}"/>
                    </a:ext>
                  </a:extLst>
                </p:cNvPr>
                <p:cNvSpPr/>
                <p:nvPr/>
              </p:nvSpPr>
              <p:spPr>
                <a:xfrm>
                  <a:off x="1663234" y="3769134"/>
                  <a:ext cx="531684" cy="5006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561CC17-FE3A-49A1-A0C7-89D1AF25383F}"/>
                    </a:ext>
                  </a:extLst>
                </p:cNvPr>
                <p:cNvSpPr/>
                <p:nvPr/>
              </p:nvSpPr>
              <p:spPr>
                <a:xfrm>
                  <a:off x="1330312" y="3877526"/>
                  <a:ext cx="531684" cy="5006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5F7D9FD7-FC90-4E72-A986-B9E14A54F5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033" y="3640903"/>
                  <a:ext cx="2447368" cy="3065074"/>
                </a:xfrm>
                <a:prstGeom prst="rect">
                  <a:avLst/>
                </a:prstGeom>
              </p:spPr>
            </p:pic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F38AFF8-0842-4730-A6DB-21C0CA0FC1C0}"/>
                  </a:ext>
                </a:extLst>
              </p:cNvPr>
              <p:cNvSpPr/>
              <p:nvPr/>
            </p:nvSpPr>
            <p:spPr>
              <a:xfrm>
                <a:off x="740700" y="3498089"/>
                <a:ext cx="3240000" cy="32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61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F97D54-A295-43AA-B5A1-D14E87C8043D}"/>
              </a:ext>
            </a:extLst>
          </p:cNvPr>
          <p:cNvSpPr/>
          <p:nvPr/>
        </p:nvSpPr>
        <p:spPr>
          <a:xfrm>
            <a:off x="5108681" y="2234506"/>
            <a:ext cx="3240000" cy="3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77855-5708-4189-AB43-BAD59C74847B}"/>
              </a:ext>
            </a:extLst>
          </p:cNvPr>
          <p:cNvGrpSpPr/>
          <p:nvPr/>
        </p:nvGrpSpPr>
        <p:grpSpPr>
          <a:xfrm>
            <a:off x="6017153" y="2378943"/>
            <a:ext cx="3240000" cy="3384437"/>
            <a:chOff x="6017153" y="2378943"/>
            <a:chExt cx="3240000" cy="338443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D5EA88-4538-4B01-BA52-CDD001C62CEE}"/>
                </a:ext>
              </a:extLst>
            </p:cNvPr>
            <p:cNvSpPr/>
            <p:nvPr/>
          </p:nvSpPr>
          <p:spPr>
            <a:xfrm>
              <a:off x="6925626" y="3326538"/>
              <a:ext cx="1423055" cy="693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23EE5C1-63EA-41F4-8C96-85C734ECF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8772" y="2519393"/>
              <a:ext cx="1996871" cy="324398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AF6209-A716-4D42-A265-A277370BA187}"/>
                </a:ext>
              </a:extLst>
            </p:cNvPr>
            <p:cNvSpPr/>
            <p:nvPr/>
          </p:nvSpPr>
          <p:spPr>
            <a:xfrm>
              <a:off x="6017153" y="2378943"/>
              <a:ext cx="3240000" cy="32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30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Gaël Carniel</dc:creator>
  <cp:lastModifiedBy>Gaël Carniel</cp:lastModifiedBy>
  <cp:revision>5</cp:revision>
  <dcterms:created xsi:type="dcterms:W3CDTF">2024-10-07T14:00:14Z</dcterms:created>
  <dcterms:modified xsi:type="dcterms:W3CDTF">2024-10-07T14:28:51Z</dcterms:modified>
</cp:coreProperties>
</file>