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ef1a15e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4ef1a15e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….sentiment. This can provide a quick idea of the sentiment prevailing about airlines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their customer satisfaction ratings.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425b57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425b57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4ef1a15e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4ef1a15e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- long term </a:t>
            </a:r>
            <a:r>
              <a:rPr lang="en"/>
              <a:t>dependencies</a:t>
            </a:r>
            <a:r>
              <a:rPr lang="en"/>
              <a:t> etc.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4ef1a15e7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4ef1a15e7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ef1a15e7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ef1a15e7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ef1a15e7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4ef1a15e7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4ef1a15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4ef1a15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4ef1a15e7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4ef1a15e7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8001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Twitter, Stocks and Sentiments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17337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Predicting the Stock Prices of Twitter using a Sentiment Analysis </a:t>
            </a:r>
            <a:endParaRPr sz="1400"/>
          </a:p>
        </p:txBody>
      </p:sp>
      <p:sp>
        <p:nvSpPr>
          <p:cNvPr id="69" name="Google Shape;69;p13"/>
          <p:cNvSpPr txBox="1"/>
          <p:nvPr/>
        </p:nvSpPr>
        <p:spPr>
          <a:xfrm>
            <a:off x="1799100" y="3180150"/>
            <a:ext cx="419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 3404: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Economics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		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Ashoka University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April 25,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1510500" y="2683925"/>
            <a:ext cx="448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Bertrand Kwibuka and Suchir Kalra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2330" l="0" r="0" t="-2330"/>
          <a:stretch/>
        </p:blipFill>
        <p:spPr>
          <a:xfrm>
            <a:off x="8306125" y="4330668"/>
            <a:ext cx="744675" cy="7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19650" y="1822025"/>
            <a:ext cx="84846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Why Twitter? 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Social Media Entities like Twitter have intangible outputs.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To evaluate the predictability power of ML. </a:t>
            </a:r>
            <a:r>
              <a:rPr i="1" lang="en" sz="1200"/>
              <a:t>How well can ML predict and how does it compare to the actual stock prices? 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Very Active Research Field: Sentiments, Customer Satisfaction, Financial Forecasting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Relatively limited research on social media corporations and stock prices in particular.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Research question:</a:t>
            </a:r>
            <a:r>
              <a:rPr lang="en" sz="1200"/>
              <a:t> How news polarity towards Twitter affects changes in the Stock trends of Twitter? </a:t>
            </a:r>
            <a:r>
              <a:rPr lang="en" sz="1200"/>
              <a:t>And determining the optimal model.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Literature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Using Text and Data Mining Techniques to extract Stock Market Sentiment from Live News Streams by Nagar &amp; Hahsler (2012)</a:t>
            </a:r>
            <a:endParaRPr i="1"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6400"/>
              <a:t>STOCK TREND PREDICTION USING NEWS SENTIMENT ANALYSIS </a:t>
            </a:r>
            <a:r>
              <a:rPr lang="en" sz="6400"/>
              <a:t>by Joshi, Bharathi et al. (2016) 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Predicting stock prices based on informed traders’ activities using deep neural networks by Na &amp; Kim (2021) 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5193852" y="1902325"/>
            <a:ext cx="2726286" cy="2547000"/>
            <a:chOff x="5123977" y="1258050"/>
            <a:chExt cx="2726286" cy="2547000"/>
          </a:xfrm>
        </p:grpSpPr>
        <p:sp>
          <p:nvSpPr>
            <p:cNvPr id="90" name="Google Shape;90;p16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561561" y="1922675"/>
            <a:ext cx="2920336" cy="3092907"/>
            <a:chOff x="1293736" y="1258050"/>
            <a:chExt cx="2920336" cy="3092907"/>
          </a:xfrm>
        </p:grpSpPr>
        <p:sp>
          <p:nvSpPr>
            <p:cNvPr id="95" name="Google Shape;95;p16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 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2700000">
              <a:off x="2153759" y="313874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3124258" y="1902325"/>
            <a:ext cx="2733061" cy="3133607"/>
            <a:chOff x="3203958" y="1258050"/>
            <a:chExt cx="2733061" cy="3133607"/>
          </a:xfrm>
        </p:grpSpPr>
        <p:sp>
          <p:nvSpPr>
            <p:cNvPr id="100" name="Google Shape;100;p16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41414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Processing and Sentiment Analysis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 rot="-2700000">
              <a:off x="3876706" y="317944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5193852" y="1902325"/>
            <a:ext cx="2547000" cy="2547000"/>
            <a:chOff x="5123977" y="1258050"/>
            <a:chExt cx="2547000" cy="2547000"/>
          </a:xfrm>
        </p:grpSpPr>
        <p:sp>
          <p:nvSpPr>
            <p:cNvPr id="105" name="Google Shape;105;p16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0505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2700000">
              <a:off x="5602998" y="2330390"/>
              <a:ext cx="1838760" cy="2579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Modelling without Extra Features and with Extra Features</a:t>
              </a:r>
              <a:endParaRPr b="1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561561" y="1902325"/>
            <a:ext cx="2636636" cy="2628232"/>
            <a:chOff x="1383386" y="1134675"/>
            <a:chExt cx="2636636" cy="2628232"/>
          </a:xfrm>
        </p:grpSpPr>
        <p:sp>
          <p:nvSpPr>
            <p:cNvPr id="109" name="Google Shape;109;p16"/>
            <p:cNvSpPr/>
            <p:nvPr/>
          </p:nvSpPr>
          <p:spPr>
            <a:xfrm rot="2700000">
              <a:off x="2376024" y="888037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Web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Scraping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 of News Headlines(Google News) and Stock Prices (Yahoo Finance) between 2013 and 2022. Web Scraping was done using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Simple Scraper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6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Methods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 Prospects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of Sentiments on Twitter (Twitter Sentiment towards Twitter and Stock Prices)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of Sentiments across</a:t>
            </a:r>
            <a:r>
              <a:rPr lang="en"/>
              <a:t> various Other platforms as well.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Evaluating various other Social Media Corporations.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4294967295" type="body"/>
          </p:nvPr>
        </p:nvSpPr>
        <p:spPr>
          <a:xfrm>
            <a:off x="1722825" y="16917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“We are in no way offering stock tips, or advise!”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