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Présentation M2M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Sébastien BERTHIER &amp; Gaël PICOT</a:t>
            </a:r>
          </a:p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Application envisagé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Écurie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Humidificateur flash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Annonceur Température/Humidité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...</a:t>
            </a:r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Matériels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Galileo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Nucleo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Detecteur de mouvement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Température Humidité (DHT11)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Cable USB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Cable Ethernet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...</a:t>
            </a: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Logiciels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MQTT (Mosquitto)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Python (MQTT Client)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OpenHab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Distribution Linux Yocto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Architecture Général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87" y="1211050"/>
            <a:ext cx="75533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SLOCCOUNT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C pour la nucleo (~50 SLoC)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Python: Lecture Serial - Client MQTT (~50 SLoC)</a:t>
            </a:r>
          </a:p>
          <a:p>
            <a:pPr>
              <a:spcBef>
                <a:spcPts val="0"/>
              </a:spcBef>
              <a:buNone/>
            </a:pPr>
            <a:r>
              <a:rPr lang="fr"/>
              <a:t>Python: Faut client MQTT pour la galileo (~20 SLoC)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Problèmes rencontrés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fr"/>
              <a:t>Materiel: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Galileo défectueuse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Cart SD incompatible Galileo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Lien Nucleo-Galileo</a:t>
            </a:r>
          </a:p>
          <a:p>
            <a:pPr rtl="0">
              <a:spcBef>
                <a:spcPts val="0"/>
              </a:spcBef>
              <a:buNone/>
            </a:pPr>
            <a:r>
              <a:rPr lang="fr"/>
              <a:t>Logiciel: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Lecture port serie impossible sur un PC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Réseau PC-Galileo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fr"/>
              <a:t>Conclusion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Chronophage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fr"/>
              <a:t>Application fonctionnel - Openhab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