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BF8C9-AF3C-40A3-B0EE-16DA8ED157B1}" v="19" dt="2019-08-15T08:36:47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Deane" userId="b9a006871a838394" providerId="LiveId" clId="{42DBF8C9-AF3C-40A3-B0EE-16DA8ED157B1}"/>
    <pc:docChg chg="custSel addSld delSld modSld">
      <pc:chgData name="Jake Deane" userId="b9a006871a838394" providerId="LiveId" clId="{42DBF8C9-AF3C-40A3-B0EE-16DA8ED157B1}" dt="2019-08-19T08:15:07.094" v="1297" actId="20577"/>
      <pc:docMkLst>
        <pc:docMk/>
      </pc:docMkLst>
      <pc:sldChg chg="addSp delSp modSp add">
        <pc:chgData name="Jake Deane" userId="b9a006871a838394" providerId="LiveId" clId="{42DBF8C9-AF3C-40A3-B0EE-16DA8ED157B1}" dt="2019-08-15T08:47:31.701" v="1253" actId="14100"/>
        <pc:sldMkLst>
          <pc:docMk/>
          <pc:sldMk cId="2843629923" sldId="257"/>
        </pc:sldMkLst>
        <pc:spChg chg="del">
          <ac:chgData name="Jake Deane" userId="b9a006871a838394" providerId="LiveId" clId="{42DBF8C9-AF3C-40A3-B0EE-16DA8ED157B1}" dt="2019-08-14T11:47:25.386" v="3"/>
          <ac:spMkLst>
            <pc:docMk/>
            <pc:sldMk cId="2843629923" sldId="257"/>
            <ac:spMk id="2" creationId="{C99B591E-A29A-49E1-A5CD-9AF21492D79E}"/>
          </ac:spMkLst>
        </pc:spChg>
        <pc:spChg chg="del">
          <ac:chgData name="Jake Deane" userId="b9a006871a838394" providerId="LiveId" clId="{42DBF8C9-AF3C-40A3-B0EE-16DA8ED157B1}" dt="2019-08-14T11:47:25.386" v="3"/>
          <ac:spMkLst>
            <pc:docMk/>
            <pc:sldMk cId="2843629923" sldId="257"/>
            <ac:spMk id="3" creationId="{98855872-535E-4B98-8B98-40EB74F84E04}"/>
          </ac:spMkLst>
        </pc:spChg>
        <pc:spChg chg="add mod">
          <ac:chgData name="Jake Deane" userId="b9a006871a838394" providerId="LiveId" clId="{42DBF8C9-AF3C-40A3-B0EE-16DA8ED157B1}" dt="2019-08-15T08:47:29.033" v="1251" actId="1076"/>
          <ac:spMkLst>
            <pc:docMk/>
            <pc:sldMk cId="2843629923" sldId="257"/>
            <ac:spMk id="4" creationId="{155F9C5A-30C1-4E61-BAAB-2BCF2209563B}"/>
          </ac:spMkLst>
        </pc:spChg>
        <pc:picChg chg="add del mod">
          <ac:chgData name="Jake Deane" userId="b9a006871a838394" providerId="LiveId" clId="{42DBF8C9-AF3C-40A3-B0EE-16DA8ED157B1}" dt="2019-08-14T11:54:06.188" v="22"/>
          <ac:picMkLst>
            <pc:docMk/>
            <pc:sldMk cId="2843629923" sldId="257"/>
            <ac:picMk id="3" creationId="{F25893CF-96ED-4CC1-A4FC-FD87E098B673}"/>
          </ac:picMkLst>
        </pc:picChg>
        <pc:picChg chg="add mod">
          <ac:chgData name="Jake Deane" userId="b9a006871a838394" providerId="LiveId" clId="{42DBF8C9-AF3C-40A3-B0EE-16DA8ED157B1}" dt="2019-08-15T08:47:31.701" v="1253" actId="14100"/>
          <ac:picMkLst>
            <pc:docMk/>
            <pc:sldMk cId="2843629923" sldId="257"/>
            <ac:picMk id="5" creationId="{3DCD508B-EC3D-45C7-9B62-6BC94EA7A114}"/>
          </ac:picMkLst>
        </pc:picChg>
        <pc:picChg chg="add del mod">
          <ac:chgData name="Jake Deane" userId="b9a006871a838394" providerId="LiveId" clId="{42DBF8C9-AF3C-40A3-B0EE-16DA8ED157B1}" dt="2019-08-14T11:50:39.980" v="10" actId="478"/>
          <ac:picMkLst>
            <pc:docMk/>
            <pc:sldMk cId="2843629923" sldId="257"/>
            <ac:picMk id="7" creationId="{71C3CC03-5199-49FA-8A44-FE6851012519}"/>
          </ac:picMkLst>
        </pc:picChg>
      </pc:sldChg>
      <pc:sldChg chg="addSp modSp add">
        <pc:chgData name="Jake Deane" userId="b9a006871a838394" providerId="LiveId" clId="{42DBF8C9-AF3C-40A3-B0EE-16DA8ED157B1}" dt="2019-08-19T08:15:07.094" v="1297" actId="20577"/>
        <pc:sldMkLst>
          <pc:docMk/>
          <pc:sldMk cId="37618136" sldId="258"/>
        </pc:sldMkLst>
        <pc:spChg chg="add mod">
          <ac:chgData name="Jake Deane" userId="b9a006871a838394" providerId="LiveId" clId="{42DBF8C9-AF3C-40A3-B0EE-16DA8ED157B1}" dt="2019-08-19T08:15:07.094" v="1297" actId="20577"/>
          <ac:spMkLst>
            <pc:docMk/>
            <pc:sldMk cId="37618136" sldId="258"/>
            <ac:spMk id="3" creationId="{F8DBBCE4-432F-4156-A908-85527BD9F2C5}"/>
          </ac:spMkLst>
        </pc:spChg>
        <pc:picChg chg="add mod">
          <ac:chgData name="Jake Deane" userId="b9a006871a838394" providerId="LiveId" clId="{42DBF8C9-AF3C-40A3-B0EE-16DA8ED157B1}" dt="2019-08-15T08:47:25.316" v="1250" actId="1076"/>
          <ac:picMkLst>
            <pc:docMk/>
            <pc:sldMk cId="37618136" sldId="258"/>
            <ac:picMk id="2" creationId="{863CE5FC-5158-4A3C-9515-F0990CB5BC95}"/>
          </ac:picMkLst>
        </pc:picChg>
      </pc:sldChg>
      <pc:sldChg chg="addSp modSp add">
        <pc:chgData name="Jake Deane" userId="b9a006871a838394" providerId="LiveId" clId="{42DBF8C9-AF3C-40A3-B0EE-16DA8ED157B1}" dt="2019-08-14T12:20:04.873" v="916" actId="20577"/>
        <pc:sldMkLst>
          <pc:docMk/>
          <pc:sldMk cId="447590315" sldId="259"/>
        </pc:sldMkLst>
        <pc:spChg chg="add mod">
          <ac:chgData name="Jake Deane" userId="b9a006871a838394" providerId="LiveId" clId="{42DBF8C9-AF3C-40A3-B0EE-16DA8ED157B1}" dt="2019-08-14T12:20:04.873" v="916" actId="20577"/>
          <ac:spMkLst>
            <pc:docMk/>
            <pc:sldMk cId="447590315" sldId="259"/>
            <ac:spMk id="6" creationId="{FA29D074-FDFC-4DF5-9297-6D4E8782D438}"/>
          </ac:spMkLst>
        </pc:spChg>
        <pc:spChg chg="add mod">
          <ac:chgData name="Jake Deane" userId="b9a006871a838394" providerId="LiveId" clId="{42DBF8C9-AF3C-40A3-B0EE-16DA8ED157B1}" dt="2019-08-14T12:19:59.934" v="915" actId="1076"/>
          <ac:spMkLst>
            <pc:docMk/>
            <pc:sldMk cId="447590315" sldId="259"/>
            <ac:spMk id="7" creationId="{6F976AC3-8F43-4B36-B248-143EAEB512C2}"/>
          </ac:spMkLst>
        </pc:spChg>
        <pc:picChg chg="add mod">
          <ac:chgData name="Jake Deane" userId="b9a006871a838394" providerId="LiveId" clId="{42DBF8C9-AF3C-40A3-B0EE-16DA8ED157B1}" dt="2019-08-14T12:11:04.280" v="584" actId="1076"/>
          <ac:picMkLst>
            <pc:docMk/>
            <pc:sldMk cId="447590315" sldId="259"/>
            <ac:picMk id="3" creationId="{61621DF5-E59A-4BF2-A40F-E7DE95F153E6}"/>
          </ac:picMkLst>
        </pc:picChg>
        <pc:picChg chg="add mod">
          <ac:chgData name="Jake Deane" userId="b9a006871a838394" providerId="LiveId" clId="{42DBF8C9-AF3C-40A3-B0EE-16DA8ED157B1}" dt="2019-08-14T12:11:46.204" v="589" actId="1076"/>
          <ac:picMkLst>
            <pc:docMk/>
            <pc:sldMk cId="447590315" sldId="259"/>
            <ac:picMk id="5" creationId="{9FCE0659-04AE-45EA-AB2D-A4E7C1FA8013}"/>
          </ac:picMkLst>
        </pc:picChg>
      </pc:sldChg>
      <pc:sldChg chg="addSp modSp add">
        <pc:chgData name="Jake Deane" userId="b9a006871a838394" providerId="LiveId" clId="{42DBF8C9-AF3C-40A3-B0EE-16DA8ED157B1}" dt="2019-08-19T07:31:50.409" v="1287" actId="20577"/>
        <pc:sldMkLst>
          <pc:docMk/>
          <pc:sldMk cId="1596393906" sldId="260"/>
        </pc:sldMkLst>
        <pc:spChg chg="add mod">
          <ac:chgData name="Jake Deane" userId="b9a006871a838394" providerId="LiveId" clId="{42DBF8C9-AF3C-40A3-B0EE-16DA8ED157B1}" dt="2019-08-19T07:31:50.409" v="1287" actId="20577"/>
          <ac:spMkLst>
            <pc:docMk/>
            <pc:sldMk cId="1596393906" sldId="260"/>
            <ac:spMk id="4" creationId="{C92E7C94-2B68-48EE-8D31-98AEAA625D99}"/>
          </ac:spMkLst>
        </pc:spChg>
        <pc:picChg chg="add mod">
          <ac:chgData name="Jake Deane" userId="b9a006871a838394" providerId="LiveId" clId="{42DBF8C9-AF3C-40A3-B0EE-16DA8ED157B1}" dt="2019-08-15T08:47:18.650" v="1248" actId="14100"/>
          <ac:picMkLst>
            <pc:docMk/>
            <pc:sldMk cId="1596393906" sldId="260"/>
            <ac:picMk id="3" creationId="{B998433A-0538-423C-B6E1-F3E0444C98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404D-4B33-495F-A28C-A5273DD78120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4182-9113-4CC5-801E-940657FD3D7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93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404D-4B33-495F-A28C-A5273DD78120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4182-9113-4CC5-801E-940657FD3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56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404D-4B33-495F-A28C-A5273DD78120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4182-9113-4CC5-801E-940657FD3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68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404D-4B33-495F-A28C-A5273DD78120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4182-9113-4CC5-801E-940657FD3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04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404D-4B33-495F-A28C-A5273DD78120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4182-9113-4CC5-801E-940657FD3D7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87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404D-4B33-495F-A28C-A5273DD78120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4182-9113-4CC5-801E-940657FD3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5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404D-4B33-495F-A28C-A5273DD78120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4182-9113-4CC5-801E-940657FD3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87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404D-4B33-495F-A28C-A5273DD78120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4182-9113-4CC5-801E-940657FD3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79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404D-4B33-495F-A28C-A5273DD78120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4182-9113-4CC5-801E-940657FD3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6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0C404D-4B33-495F-A28C-A5273DD78120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5F4182-9113-4CC5-801E-940657FD3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71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404D-4B33-495F-A28C-A5273DD78120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4182-9113-4CC5-801E-940657FD3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62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0C404D-4B33-495F-A28C-A5273DD78120}" type="datetimeFigureOut">
              <a:rPr lang="en-GB" smtClean="0"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5F4182-9113-4CC5-801E-940657FD3D7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31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0E31-4B9C-46C5-8CC0-8BD4BEE22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Canine Skeleton/Mesh Reconstruction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CF36F-2624-40EB-B56B-C3D5A5364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CSr</a:t>
            </a:r>
            <a:r>
              <a:rPr lang="en-GB" dirty="0"/>
              <a:t>/CMR</a:t>
            </a:r>
          </a:p>
        </p:txBody>
      </p:sp>
    </p:spTree>
    <p:extLst>
      <p:ext uri="{BB962C8B-B14F-4D97-AF65-F5344CB8AC3E}">
        <p14:creationId xmlns:p14="http://schemas.microsoft.com/office/powerpoint/2010/main" val="33757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DCD508B-EC3D-45C7-9B62-6BC94EA7A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1" y="653512"/>
            <a:ext cx="8928802" cy="3238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5F9C5A-30C1-4E61-BAAB-2BCF2209563B}"/>
              </a:ext>
            </a:extLst>
          </p:cNvPr>
          <p:cNvSpPr txBox="1"/>
          <p:nvPr/>
        </p:nvSpPr>
        <p:spPr>
          <a:xfrm>
            <a:off x="934003" y="4669929"/>
            <a:ext cx="654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work is based upon the human mesh recovery (HMR) framework by Kanazawa et al. </a:t>
            </a:r>
          </a:p>
        </p:txBody>
      </p:sp>
    </p:spTree>
    <p:extLst>
      <p:ext uri="{BB962C8B-B14F-4D97-AF65-F5344CB8AC3E}">
        <p14:creationId xmlns:p14="http://schemas.microsoft.com/office/powerpoint/2010/main" val="284362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3CE5FC-5158-4A3C-9515-F0990CB5B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54" y="743704"/>
            <a:ext cx="6269751" cy="43640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DBBCE4-432F-4156-A908-85527BD9F2C5}"/>
              </a:ext>
            </a:extLst>
          </p:cNvPr>
          <p:cNvSpPr txBox="1"/>
          <p:nvPr/>
        </p:nvSpPr>
        <p:spPr>
          <a:xfrm>
            <a:off x="6885992" y="802433"/>
            <a:ext cx="39468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Our framework differs slightly from that of HMR.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use joint offsets and angles for the shape and pose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Our main issue concerns the fact that unlike with HMR, there are, in effect, no </a:t>
            </a:r>
            <a:r>
              <a:rPr lang="en-GB" dirty="0" err="1"/>
              <a:t>sufficent</a:t>
            </a:r>
            <a:r>
              <a:rPr lang="en-GB" dirty="0"/>
              <a:t> 2D joint datasets for animals let alone canines.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a result we have created such a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Unlike HMR, we also lacked paired 3D joint coordinate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an issue we hope to correct in the future using synthetic data. </a:t>
            </a:r>
          </a:p>
        </p:txBody>
      </p:sp>
    </p:spTree>
    <p:extLst>
      <p:ext uri="{BB962C8B-B14F-4D97-AF65-F5344CB8AC3E}">
        <p14:creationId xmlns:p14="http://schemas.microsoft.com/office/powerpoint/2010/main" val="3761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flying a kite in a park&#10;&#10;Description automatically generated">
            <a:extLst>
              <a:ext uri="{FF2B5EF4-FFF2-40B4-BE49-F238E27FC236}">
                <a16:creationId xmlns:a16="http://schemas.microsoft.com/office/drawing/2014/main" id="{61621DF5-E59A-4BF2-A40F-E7DE95F15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3" y="169506"/>
            <a:ext cx="3741575" cy="3741575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FCE0659-04AE-45EA-AB2D-A4E7C1FA8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0068"/>
            <a:ext cx="5852172" cy="4370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29D074-FDFC-4DF5-9297-6D4E8782D438}"/>
              </a:ext>
            </a:extLst>
          </p:cNvPr>
          <p:cNvSpPr txBox="1"/>
          <p:nvPr/>
        </p:nvSpPr>
        <p:spPr>
          <a:xfrm>
            <a:off x="4954555" y="391886"/>
            <a:ext cx="4068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example image with plotted 2D joint coordinates can be seen in the images to the left. </a:t>
            </a:r>
          </a:p>
          <a:p>
            <a:endParaRPr lang="en-GB" dirty="0"/>
          </a:p>
          <a:p>
            <a:r>
              <a:rPr lang="en-GB" dirty="0"/>
              <a:t>This dataset was generated via </a:t>
            </a:r>
            <a:r>
              <a:rPr lang="en-GB" dirty="0" err="1"/>
              <a:t>DeepLabCut</a:t>
            </a:r>
            <a:r>
              <a:rPr lang="en-GB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76AC3-8F43-4B36-B248-143EAEB512C2}"/>
              </a:ext>
            </a:extLst>
          </p:cNvPr>
          <p:cNvSpPr txBox="1"/>
          <p:nvPr/>
        </p:nvSpPr>
        <p:spPr>
          <a:xfrm>
            <a:off x="3135085" y="4194103"/>
            <a:ext cx="3638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image to the right is an example  from our synthetic Shape and Pose datasets. </a:t>
            </a:r>
          </a:p>
          <a:p>
            <a:endParaRPr lang="en-GB" dirty="0"/>
          </a:p>
          <a:p>
            <a:r>
              <a:rPr lang="en-GB" dirty="0"/>
              <a:t>This was created via manually editing </a:t>
            </a:r>
            <a:r>
              <a:rPr lang="en-GB" dirty="0" err="1"/>
              <a:t>bvh</a:t>
            </a:r>
            <a:r>
              <a:rPr lang="en-GB" dirty="0"/>
              <a:t> files. </a:t>
            </a:r>
          </a:p>
        </p:txBody>
      </p:sp>
    </p:spTree>
    <p:extLst>
      <p:ext uri="{BB962C8B-B14F-4D97-AF65-F5344CB8AC3E}">
        <p14:creationId xmlns:p14="http://schemas.microsoft.com/office/powerpoint/2010/main" val="44759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flying a kite&#10;&#10;Description automatically generated">
            <a:extLst>
              <a:ext uri="{FF2B5EF4-FFF2-40B4-BE49-F238E27FC236}">
                <a16:creationId xmlns:a16="http://schemas.microsoft.com/office/drawing/2014/main" id="{B998433A-0538-423C-B6E1-F3E0444C9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0" y="422944"/>
            <a:ext cx="4460148" cy="4460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2E7C94-2B68-48EE-8D31-98AEAA625D99}"/>
              </a:ext>
            </a:extLst>
          </p:cNvPr>
          <p:cNvSpPr txBox="1"/>
          <p:nvPr/>
        </p:nvSpPr>
        <p:spPr>
          <a:xfrm>
            <a:off x="6191076" y="1426128"/>
            <a:ext cx="4530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example of our 3D joint coordinates form the </a:t>
            </a:r>
            <a:r>
              <a:rPr lang="en-GB" dirty="0" err="1"/>
              <a:t>bvh</a:t>
            </a:r>
            <a:r>
              <a:rPr lang="en-GB" dirty="0"/>
              <a:t> files can be seen plotted on the 2D images.</a:t>
            </a:r>
          </a:p>
          <a:p>
            <a:endParaRPr lang="en-GB" dirty="0"/>
          </a:p>
          <a:p>
            <a:r>
              <a:rPr lang="en-GB" dirty="0"/>
              <a:t>Note – These coordinates and the image are not paired leading to </a:t>
            </a:r>
            <a:r>
              <a:rPr lang="en-GB"/>
              <a:t>a mismatch.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3939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</TotalTime>
  <Words>198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Canine Skeleton/Mesh Reconstruction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Canine Skeleton/Mesh Reconstruction</dc:title>
  <dc:creator>Jake Deane</dc:creator>
  <cp:lastModifiedBy>Jake Deane</cp:lastModifiedBy>
  <cp:revision>1</cp:revision>
  <dcterms:created xsi:type="dcterms:W3CDTF">2019-08-14T11:27:20Z</dcterms:created>
  <dcterms:modified xsi:type="dcterms:W3CDTF">2019-08-19T08:20:51Z</dcterms:modified>
</cp:coreProperties>
</file>