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Weather</a:t>
            </a:r>
            <a:r>
              <a:rPr lang="en-GB" baseline="0"/>
              <a:t> trends comparisons between London and Global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WeatherTrendsProject!$B$1</c:f>
              <c:strCache>
                <c:ptCount val="1"/>
                <c:pt idx="0">
                  <c:v>10Y-MA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WeatherTrendsProject!$A$2:$A$256</c:f>
              <c:numCache>
                <c:formatCode>General</c:formatCode>
                <c:ptCount val="255"/>
                <c:pt idx="0">
                  <c:v>1759</c:v>
                </c:pt>
                <c:pt idx="1">
                  <c:v>1760</c:v>
                </c:pt>
                <c:pt idx="2">
                  <c:v>1761</c:v>
                </c:pt>
                <c:pt idx="3">
                  <c:v>1762</c:v>
                </c:pt>
                <c:pt idx="4">
                  <c:v>1763</c:v>
                </c:pt>
                <c:pt idx="5">
                  <c:v>1764</c:v>
                </c:pt>
                <c:pt idx="6">
                  <c:v>1765</c:v>
                </c:pt>
                <c:pt idx="7">
                  <c:v>1766</c:v>
                </c:pt>
                <c:pt idx="8">
                  <c:v>1767</c:v>
                </c:pt>
                <c:pt idx="9">
                  <c:v>1768</c:v>
                </c:pt>
                <c:pt idx="10">
                  <c:v>1769</c:v>
                </c:pt>
                <c:pt idx="11">
                  <c:v>1770</c:v>
                </c:pt>
                <c:pt idx="12">
                  <c:v>1771</c:v>
                </c:pt>
                <c:pt idx="13">
                  <c:v>1772</c:v>
                </c:pt>
                <c:pt idx="14">
                  <c:v>1773</c:v>
                </c:pt>
                <c:pt idx="15">
                  <c:v>1774</c:v>
                </c:pt>
                <c:pt idx="16">
                  <c:v>1775</c:v>
                </c:pt>
                <c:pt idx="17">
                  <c:v>1776</c:v>
                </c:pt>
                <c:pt idx="18">
                  <c:v>1777</c:v>
                </c:pt>
                <c:pt idx="19">
                  <c:v>1778</c:v>
                </c:pt>
                <c:pt idx="20">
                  <c:v>1779</c:v>
                </c:pt>
                <c:pt idx="21">
                  <c:v>1780</c:v>
                </c:pt>
                <c:pt idx="22">
                  <c:v>1781</c:v>
                </c:pt>
                <c:pt idx="23">
                  <c:v>1782</c:v>
                </c:pt>
                <c:pt idx="24">
                  <c:v>1783</c:v>
                </c:pt>
                <c:pt idx="25">
                  <c:v>1784</c:v>
                </c:pt>
                <c:pt idx="26">
                  <c:v>1785</c:v>
                </c:pt>
                <c:pt idx="27">
                  <c:v>1786</c:v>
                </c:pt>
                <c:pt idx="28">
                  <c:v>1787</c:v>
                </c:pt>
                <c:pt idx="29">
                  <c:v>1788</c:v>
                </c:pt>
                <c:pt idx="30">
                  <c:v>1789</c:v>
                </c:pt>
                <c:pt idx="31">
                  <c:v>1790</c:v>
                </c:pt>
                <c:pt idx="32">
                  <c:v>1791</c:v>
                </c:pt>
                <c:pt idx="33">
                  <c:v>1792</c:v>
                </c:pt>
                <c:pt idx="34">
                  <c:v>1793</c:v>
                </c:pt>
                <c:pt idx="35">
                  <c:v>1794</c:v>
                </c:pt>
                <c:pt idx="36">
                  <c:v>1795</c:v>
                </c:pt>
                <c:pt idx="37">
                  <c:v>1796</c:v>
                </c:pt>
                <c:pt idx="38">
                  <c:v>1797</c:v>
                </c:pt>
                <c:pt idx="39">
                  <c:v>1798</c:v>
                </c:pt>
                <c:pt idx="40">
                  <c:v>1799</c:v>
                </c:pt>
                <c:pt idx="41">
                  <c:v>1800</c:v>
                </c:pt>
                <c:pt idx="42">
                  <c:v>1801</c:v>
                </c:pt>
                <c:pt idx="43">
                  <c:v>1802</c:v>
                </c:pt>
                <c:pt idx="44">
                  <c:v>1803</c:v>
                </c:pt>
                <c:pt idx="45">
                  <c:v>1804</c:v>
                </c:pt>
                <c:pt idx="46">
                  <c:v>1805</c:v>
                </c:pt>
                <c:pt idx="47">
                  <c:v>1806</c:v>
                </c:pt>
                <c:pt idx="48">
                  <c:v>1807</c:v>
                </c:pt>
                <c:pt idx="49">
                  <c:v>1808</c:v>
                </c:pt>
                <c:pt idx="50">
                  <c:v>1809</c:v>
                </c:pt>
                <c:pt idx="51">
                  <c:v>1810</c:v>
                </c:pt>
                <c:pt idx="52">
                  <c:v>1811</c:v>
                </c:pt>
                <c:pt idx="53">
                  <c:v>1812</c:v>
                </c:pt>
                <c:pt idx="54">
                  <c:v>1813</c:v>
                </c:pt>
                <c:pt idx="55">
                  <c:v>1814</c:v>
                </c:pt>
                <c:pt idx="56">
                  <c:v>1815</c:v>
                </c:pt>
                <c:pt idx="57">
                  <c:v>1816</c:v>
                </c:pt>
                <c:pt idx="58">
                  <c:v>1817</c:v>
                </c:pt>
                <c:pt idx="59">
                  <c:v>1818</c:v>
                </c:pt>
                <c:pt idx="60">
                  <c:v>1819</c:v>
                </c:pt>
                <c:pt idx="61">
                  <c:v>1820</c:v>
                </c:pt>
                <c:pt idx="62">
                  <c:v>1821</c:v>
                </c:pt>
                <c:pt idx="63">
                  <c:v>1822</c:v>
                </c:pt>
                <c:pt idx="64">
                  <c:v>1823</c:v>
                </c:pt>
                <c:pt idx="65">
                  <c:v>1824</c:v>
                </c:pt>
                <c:pt idx="66">
                  <c:v>1825</c:v>
                </c:pt>
                <c:pt idx="67">
                  <c:v>1826</c:v>
                </c:pt>
                <c:pt idx="68">
                  <c:v>1827</c:v>
                </c:pt>
                <c:pt idx="69">
                  <c:v>1828</c:v>
                </c:pt>
                <c:pt idx="70">
                  <c:v>1829</c:v>
                </c:pt>
                <c:pt idx="71">
                  <c:v>1830</c:v>
                </c:pt>
                <c:pt idx="72">
                  <c:v>1831</c:v>
                </c:pt>
                <c:pt idx="73">
                  <c:v>1832</c:v>
                </c:pt>
                <c:pt idx="74">
                  <c:v>1833</c:v>
                </c:pt>
                <c:pt idx="75">
                  <c:v>1834</c:v>
                </c:pt>
                <c:pt idx="76">
                  <c:v>1835</c:v>
                </c:pt>
                <c:pt idx="77">
                  <c:v>1836</c:v>
                </c:pt>
                <c:pt idx="78">
                  <c:v>1837</c:v>
                </c:pt>
                <c:pt idx="79">
                  <c:v>1838</c:v>
                </c:pt>
                <c:pt idx="80">
                  <c:v>1839</c:v>
                </c:pt>
                <c:pt idx="81">
                  <c:v>1840</c:v>
                </c:pt>
                <c:pt idx="82">
                  <c:v>1841</c:v>
                </c:pt>
                <c:pt idx="83">
                  <c:v>1842</c:v>
                </c:pt>
                <c:pt idx="84">
                  <c:v>1843</c:v>
                </c:pt>
                <c:pt idx="85">
                  <c:v>1844</c:v>
                </c:pt>
                <c:pt idx="86">
                  <c:v>1845</c:v>
                </c:pt>
                <c:pt idx="87">
                  <c:v>1846</c:v>
                </c:pt>
                <c:pt idx="88">
                  <c:v>1847</c:v>
                </c:pt>
                <c:pt idx="89">
                  <c:v>1848</c:v>
                </c:pt>
                <c:pt idx="90">
                  <c:v>1849</c:v>
                </c:pt>
                <c:pt idx="91">
                  <c:v>1850</c:v>
                </c:pt>
                <c:pt idx="92">
                  <c:v>1851</c:v>
                </c:pt>
                <c:pt idx="93">
                  <c:v>1852</c:v>
                </c:pt>
                <c:pt idx="94">
                  <c:v>1853</c:v>
                </c:pt>
                <c:pt idx="95">
                  <c:v>1854</c:v>
                </c:pt>
                <c:pt idx="96">
                  <c:v>1855</c:v>
                </c:pt>
                <c:pt idx="97">
                  <c:v>1856</c:v>
                </c:pt>
                <c:pt idx="98">
                  <c:v>1857</c:v>
                </c:pt>
                <c:pt idx="99">
                  <c:v>1858</c:v>
                </c:pt>
                <c:pt idx="100">
                  <c:v>1859</c:v>
                </c:pt>
                <c:pt idx="101">
                  <c:v>1860</c:v>
                </c:pt>
                <c:pt idx="102">
                  <c:v>1861</c:v>
                </c:pt>
                <c:pt idx="103">
                  <c:v>1862</c:v>
                </c:pt>
                <c:pt idx="104">
                  <c:v>1863</c:v>
                </c:pt>
                <c:pt idx="105">
                  <c:v>1864</c:v>
                </c:pt>
                <c:pt idx="106">
                  <c:v>1865</c:v>
                </c:pt>
                <c:pt idx="107">
                  <c:v>1866</c:v>
                </c:pt>
                <c:pt idx="108">
                  <c:v>1867</c:v>
                </c:pt>
                <c:pt idx="109">
                  <c:v>1868</c:v>
                </c:pt>
                <c:pt idx="110">
                  <c:v>1869</c:v>
                </c:pt>
                <c:pt idx="111">
                  <c:v>1870</c:v>
                </c:pt>
                <c:pt idx="112">
                  <c:v>1871</c:v>
                </c:pt>
                <c:pt idx="113">
                  <c:v>1872</c:v>
                </c:pt>
                <c:pt idx="114">
                  <c:v>1873</c:v>
                </c:pt>
                <c:pt idx="115">
                  <c:v>1874</c:v>
                </c:pt>
                <c:pt idx="116">
                  <c:v>1875</c:v>
                </c:pt>
                <c:pt idx="117">
                  <c:v>1876</c:v>
                </c:pt>
                <c:pt idx="118">
                  <c:v>1877</c:v>
                </c:pt>
                <c:pt idx="119">
                  <c:v>1878</c:v>
                </c:pt>
                <c:pt idx="120">
                  <c:v>1879</c:v>
                </c:pt>
                <c:pt idx="121">
                  <c:v>1880</c:v>
                </c:pt>
                <c:pt idx="122">
                  <c:v>1881</c:v>
                </c:pt>
                <c:pt idx="123">
                  <c:v>1882</c:v>
                </c:pt>
                <c:pt idx="124">
                  <c:v>1883</c:v>
                </c:pt>
                <c:pt idx="125">
                  <c:v>1884</c:v>
                </c:pt>
                <c:pt idx="126">
                  <c:v>1885</c:v>
                </c:pt>
                <c:pt idx="127">
                  <c:v>1886</c:v>
                </c:pt>
                <c:pt idx="128">
                  <c:v>1887</c:v>
                </c:pt>
                <c:pt idx="129">
                  <c:v>1888</c:v>
                </c:pt>
                <c:pt idx="130">
                  <c:v>1889</c:v>
                </c:pt>
                <c:pt idx="131">
                  <c:v>1890</c:v>
                </c:pt>
                <c:pt idx="132">
                  <c:v>1891</c:v>
                </c:pt>
                <c:pt idx="133">
                  <c:v>1892</c:v>
                </c:pt>
                <c:pt idx="134">
                  <c:v>1893</c:v>
                </c:pt>
                <c:pt idx="135">
                  <c:v>1894</c:v>
                </c:pt>
                <c:pt idx="136">
                  <c:v>1895</c:v>
                </c:pt>
                <c:pt idx="137">
                  <c:v>1896</c:v>
                </c:pt>
                <c:pt idx="138">
                  <c:v>1897</c:v>
                </c:pt>
                <c:pt idx="139">
                  <c:v>1898</c:v>
                </c:pt>
                <c:pt idx="140">
                  <c:v>1899</c:v>
                </c:pt>
                <c:pt idx="141">
                  <c:v>1900</c:v>
                </c:pt>
                <c:pt idx="142">
                  <c:v>1901</c:v>
                </c:pt>
                <c:pt idx="143">
                  <c:v>1902</c:v>
                </c:pt>
                <c:pt idx="144">
                  <c:v>1903</c:v>
                </c:pt>
                <c:pt idx="145">
                  <c:v>1904</c:v>
                </c:pt>
                <c:pt idx="146">
                  <c:v>1905</c:v>
                </c:pt>
                <c:pt idx="147">
                  <c:v>1906</c:v>
                </c:pt>
                <c:pt idx="148">
                  <c:v>1907</c:v>
                </c:pt>
                <c:pt idx="149">
                  <c:v>1908</c:v>
                </c:pt>
                <c:pt idx="150">
                  <c:v>1909</c:v>
                </c:pt>
                <c:pt idx="151">
                  <c:v>1910</c:v>
                </c:pt>
                <c:pt idx="152">
                  <c:v>1911</c:v>
                </c:pt>
                <c:pt idx="153">
                  <c:v>1912</c:v>
                </c:pt>
                <c:pt idx="154">
                  <c:v>1913</c:v>
                </c:pt>
                <c:pt idx="155">
                  <c:v>1914</c:v>
                </c:pt>
                <c:pt idx="156">
                  <c:v>1915</c:v>
                </c:pt>
                <c:pt idx="157">
                  <c:v>1916</c:v>
                </c:pt>
                <c:pt idx="158">
                  <c:v>1917</c:v>
                </c:pt>
                <c:pt idx="159">
                  <c:v>1918</c:v>
                </c:pt>
                <c:pt idx="160">
                  <c:v>1919</c:v>
                </c:pt>
                <c:pt idx="161">
                  <c:v>1920</c:v>
                </c:pt>
                <c:pt idx="162">
                  <c:v>1921</c:v>
                </c:pt>
                <c:pt idx="163">
                  <c:v>1922</c:v>
                </c:pt>
                <c:pt idx="164">
                  <c:v>1923</c:v>
                </c:pt>
                <c:pt idx="165">
                  <c:v>1924</c:v>
                </c:pt>
                <c:pt idx="166">
                  <c:v>1925</c:v>
                </c:pt>
                <c:pt idx="167">
                  <c:v>1926</c:v>
                </c:pt>
                <c:pt idx="168">
                  <c:v>1927</c:v>
                </c:pt>
                <c:pt idx="169">
                  <c:v>1928</c:v>
                </c:pt>
                <c:pt idx="170">
                  <c:v>1929</c:v>
                </c:pt>
                <c:pt idx="171">
                  <c:v>1930</c:v>
                </c:pt>
                <c:pt idx="172">
                  <c:v>1931</c:v>
                </c:pt>
                <c:pt idx="173">
                  <c:v>1932</c:v>
                </c:pt>
                <c:pt idx="174">
                  <c:v>1933</c:v>
                </c:pt>
                <c:pt idx="175">
                  <c:v>1934</c:v>
                </c:pt>
                <c:pt idx="176">
                  <c:v>1935</c:v>
                </c:pt>
                <c:pt idx="177">
                  <c:v>1936</c:v>
                </c:pt>
                <c:pt idx="178">
                  <c:v>1937</c:v>
                </c:pt>
                <c:pt idx="179">
                  <c:v>1938</c:v>
                </c:pt>
                <c:pt idx="180">
                  <c:v>1939</c:v>
                </c:pt>
                <c:pt idx="181">
                  <c:v>1940</c:v>
                </c:pt>
                <c:pt idx="182">
                  <c:v>1941</c:v>
                </c:pt>
                <c:pt idx="183">
                  <c:v>1942</c:v>
                </c:pt>
                <c:pt idx="184">
                  <c:v>1943</c:v>
                </c:pt>
                <c:pt idx="185">
                  <c:v>1944</c:v>
                </c:pt>
                <c:pt idx="186">
                  <c:v>1945</c:v>
                </c:pt>
                <c:pt idx="187">
                  <c:v>1946</c:v>
                </c:pt>
                <c:pt idx="188">
                  <c:v>1947</c:v>
                </c:pt>
                <c:pt idx="189">
                  <c:v>1948</c:v>
                </c:pt>
                <c:pt idx="190">
                  <c:v>1949</c:v>
                </c:pt>
                <c:pt idx="191">
                  <c:v>1950</c:v>
                </c:pt>
                <c:pt idx="192">
                  <c:v>1951</c:v>
                </c:pt>
                <c:pt idx="193">
                  <c:v>1952</c:v>
                </c:pt>
                <c:pt idx="194">
                  <c:v>1953</c:v>
                </c:pt>
                <c:pt idx="195">
                  <c:v>1954</c:v>
                </c:pt>
                <c:pt idx="196">
                  <c:v>1955</c:v>
                </c:pt>
                <c:pt idx="197">
                  <c:v>1956</c:v>
                </c:pt>
                <c:pt idx="198">
                  <c:v>1957</c:v>
                </c:pt>
                <c:pt idx="199">
                  <c:v>1958</c:v>
                </c:pt>
                <c:pt idx="200">
                  <c:v>1959</c:v>
                </c:pt>
                <c:pt idx="201">
                  <c:v>1960</c:v>
                </c:pt>
                <c:pt idx="202">
                  <c:v>1961</c:v>
                </c:pt>
                <c:pt idx="203">
                  <c:v>1962</c:v>
                </c:pt>
                <c:pt idx="204">
                  <c:v>1963</c:v>
                </c:pt>
                <c:pt idx="205">
                  <c:v>1964</c:v>
                </c:pt>
                <c:pt idx="206">
                  <c:v>1965</c:v>
                </c:pt>
                <c:pt idx="207">
                  <c:v>1966</c:v>
                </c:pt>
                <c:pt idx="208">
                  <c:v>1967</c:v>
                </c:pt>
                <c:pt idx="209">
                  <c:v>1968</c:v>
                </c:pt>
                <c:pt idx="210">
                  <c:v>1969</c:v>
                </c:pt>
                <c:pt idx="211">
                  <c:v>1970</c:v>
                </c:pt>
                <c:pt idx="212">
                  <c:v>1971</c:v>
                </c:pt>
                <c:pt idx="213">
                  <c:v>1972</c:v>
                </c:pt>
                <c:pt idx="214">
                  <c:v>1973</c:v>
                </c:pt>
                <c:pt idx="215">
                  <c:v>1974</c:v>
                </c:pt>
                <c:pt idx="216">
                  <c:v>1975</c:v>
                </c:pt>
                <c:pt idx="217">
                  <c:v>1976</c:v>
                </c:pt>
                <c:pt idx="218">
                  <c:v>1977</c:v>
                </c:pt>
                <c:pt idx="219">
                  <c:v>1978</c:v>
                </c:pt>
                <c:pt idx="220">
                  <c:v>1979</c:v>
                </c:pt>
                <c:pt idx="221">
                  <c:v>1980</c:v>
                </c:pt>
                <c:pt idx="222">
                  <c:v>1981</c:v>
                </c:pt>
                <c:pt idx="223">
                  <c:v>1982</c:v>
                </c:pt>
                <c:pt idx="224">
                  <c:v>1983</c:v>
                </c:pt>
                <c:pt idx="225">
                  <c:v>1984</c:v>
                </c:pt>
                <c:pt idx="226">
                  <c:v>1985</c:v>
                </c:pt>
                <c:pt idx="227">
                  <c:v>1986</c:v>
                </c:pt>
                <c:pt idx="228">
                  <c:v>1987</c:v>
                </c:pt>
                <c:pt idx="229">
                  <c:v>1988</c:v>
                </c:pt>
                <c:pt idx="230">
                  <c:v>1989</c:v>
                </c:pt>
                <c:pt idx="231">
                  <c:v>1990</c:v>
                </c:pt>
                <c:pt idx="232">
                  <c:v>1991</c:v>
                </c:pt>
                <c:pt idx="233">
                  <c:v>1992</c:v>
                </c:pt>
                <c:pt idx="234">
                  <c:v>1993</c:v>
                </c:pt>
                <c:pt idx="235">
                  <c:v>1994</c:v>
                </c:pt>
                <c:pt idx="236">
                  <c:v>1995</c:v>
                </c:pt>
                <c:pt idx="237">
                  <c:v>1996</c:v>
                </c:pt>
                <c:pt idx="238">
                  <c:v>1997</c:v>
                </c:pt>
                <c:pt idx="239">
                  <c:v>1998</c:v>
                </c:pt>
                <c:pt idx="240">
                  <c:v>1999</c:v>
                </c:pt>
                <c:pt idx="241">
                  <c:v>2000</c:v>
                </c:pt>
                <c:pt idx="242">
                  <c:v>2001</c:v>
                </c:pt>
                <c:pt idx="243">
                  <c:v>2002</c:v>
                </c:pt>
                <c:pt idx="244">
                  <c:v>2003</c:v>
                </c:pt>
                <c:pt idx="245">
                  <c:v>2004</c:v>
                </c:pt>
                <c:pt idx="246">
                  <c:v>2005</c:v>
                </c:pt>
                <c:pt idx="247">
                  <c:v>2006</c:v>
                </c:pt>
                <c:pt idx="248">
                  <c:v>2007</c:v>
                </c:pt>
                <c:pt idx="249">
                  <c:v>2008</c:v>
                </c:pt>
                <c:pt idx="250">
                  <c:v>2009</c:v>
                </c:pt>
                <c:pt idx="251">
                  <c:v>2010</c:v>
                </c:pt>
                <c:pt idx="252">
                  <c:v>2011</c:v>
                </c:pt>
                <c:pt idx="253">
                  <c:v>2012</c:v>
                </c:pt>
                <c:pt idx="254">
                  <c:v>2013</c:v>
                </c:pt>
              </c:numCache>
            </c:numRef>
          </c:cat>
          <c:val>
            <c:numRef>
              <c:f>WeatherTrendsProject!$B$2:$B$256</c:f>
              <c:numCache>
                <c:formatCode>General</c:formatCode>
                <c:ptCount val="255"/>
                <c:pt idx="0">
                  <c:v>9.1760000000000002</c:v>
                </c:pt>
                <c:pt idx="1">
                  <c:v>9.0770000000000017</c:v>
                </c:pt>
                <c:pt idx="2">
                  <c:v>9.0470000000000006</c:v>
                </c:pt>
                <c:pt idx="3">
                  <c:v>9.2919999999999998</c:v>
                </c:pt>
                <c:pt idx="4">
                  <c:v>9.2249999999999996</c:v>
                </c:pt>
                <c:pt idx="5">
                  <c:v>9.2189999999999994</c:v>
                </c:pt>
                <c:pt idx="6">
                  <c:v>9.2189999999999994</c:v>
                </c:pt>
                <c:pt idx="7">
                  <c:v>9.1840000000000011</c:v>
                </c:pt>
                <c:pt idx="8">
                  <c:v>9.1479999999999997</c:v>
                </c:pt>
                <c:pt idx="9">
                  <c:v>9.1750000000000007</c:v>
                </c:pt>
                <c:pt idx="10">
                  <c:v>9.0990000000000002</c:v>
                </c:pt>
                <c:pt idx="11">
                  <c:v>9.0759999999999987</c:v>
                </c:pt>
                <c:pt idx="12">
                  <c:v>8.9849999999999994</c:v>
                </c:pt>
                <c:pt idx="13">
                  <c:v>9.0220000000000002</c:v>
                </c:pt>
                <c:pt idx="14">
                  <c:v>9.08</c:v>
                </c:pt>
                <c:pt idx="15">
                  <c:v>9.0759999999999987</c:v>
                </c:pt>
                <c:pt idx="16">
                  <c:v>9.1909999999999989</c:v>
                </c:pt>
                <c:pt idx="17">
                  <c:v>9.2049999999999983</c:v>
                </c:pt>
                <c:pt idx="18">
                  <c:v>9.2319999999999993</c:v>
                </c:pt>
                <c:pt idx="19">
                  <c:v>9.2999999999999989</c:v>
                </c:pt>
                <c:pt idx="20">
                  <c:v>9.4719999999999995</c:v>
                </c:pt>
                <c:pt idx="21">
                  <c:v>9.5359999999999996</c:v>
                </c:pt>
                <c:pt idx="22">
                  <c:v>9.6990000000000016</c:v>
                </c:pt>
                <c:pt idx="23">
                  <c:v>9.6070000000000011</c:v>
                </c:pt>
                <c:pt idx="24">
                  <c:v>9.6709999999999976</c:v>
                </c:pt>
                <c:pt idx="25">
                  <c:v>9.59</c:v>
                </c:pt>
                <c:pt idx="26">
                  <c:v>9.4340000000000011</c:v>
                </c:pt>
                <c:pt idx="27">
                  <c:v>9.347999999999999</c:v>
                </c:pt>
                <c:pt idx="28">
                  <c:v>9.3759999999999994</c:v>
                </c:pt>
                <c:pt idx="29">
                  <c:v>9.3349999999999991</c:v>
                </c:pt>
                <c:pt idx="30">
                  <c:v>9.1709999999999994</c:v>
                </c:pt>
                <c:pt idx="31">
                  <c:v>9.1710000000000012</c:v>
                </c:pt>
                <c:pt idx="32">
                  <c:v>9.0890000000000004</c:v>
                </c:pt>
                <c:pt idx="33">
                  <c:v>9.2010000000000005</c:v>
                </c:pt>
                <c:pt idx="34">
                  <c:v>9.1630000000000003</c:v>
                </c:pt>
                <c:pt idx="35">
                  <c:v>9.3339999999999996</c:v>
                </c:pt>
                <c:pt idx="36">
                  <c:v>9.3990000000000009</c:v>
                </c:pt>
                <c:pt idx="37">
                  <c:v>9.5139999999999993</c:v>
                </c:pt>
                <c:pt idx="38">
                  <c:v>9.5229999999999997</c:v>
                </c:pt>
                <c:pt idx="39">
                  <c:v>9.5670000000000002</c:v>
                </c:pt>
                <c:pt idx="40">
                  <c:v>9.4489999999999998</c:v>
                </c:pt>
                <c:pt idx="41">
                  <c:v>9.4139999999999979</c:v>
                </c:pt>
                <c:pt idx="42">
                  <c:v>9.4229999999999983</c:v>
                </c:pt>
                <c:pt idx="43">
                  <c:v>9.3980000000000015</c:v>
                </c:pt>
                <c:pt idx="44">
                  <c:v>9.3179999999999978</c:v>
                </c:pt>
                <c:pt idx="45">
                  <c:v>9.254999999999999</c:v>
                </c:pt>
                <c:pt idx="46">
                  <c:v>9.1919999999999984</c:v>
                </c:pt>
                <c:pt idx="47">
                  <c:v>9.2290000000000028</c:v>
                </c:pt>
                <c:pt idx="48">
                  <c:v>9.17</c:v>
                </c:pt>
                <c:pt idx="49">
                  <c:v>9.0779999999999994</c:v>
                </c:pt>
                <c:pt idx="50">
                  <c:v>9.1829999999999998</c:v>
                </c:pt>
                <c:pt idx="51">
                  <c:v>9.1479999999999997</c:v>
                </c:pt>
                <c:pt idx="52">
                  <c:v>9.19</c:v>
                </c:pt>
                <c:pt idx="53">
                  <c:v>9.1170000000000009</c:v>
                </c:pt>
                <c:pt idx="54">
                  <c:v>9.1509999999999998</c:v>
                </c:pt>
                <c:pt idx="55">
                  <c:v>9.0069999999999997</c:v>
                </c:pt>
                <c:pt idx="56">
                  <c:v>9.0499999999999989</c:v>
                </c:pt>
                <c:pt idx="57">
                  <c:v>8.8610000000000007</c:v>
                </c:pt>
                <c:pt idx="58">
                  <c:v>8.8529999999999998</c:v>
                </c:pt>
                <c:pt idx="59">
                  <c:v>8.9499999999999993</c:v>
                </c:pt>
                <c:pt idx="60">
                  <c:v>9.0090000000000003</c:v>
                </c:pt>
                <c:pt idx="61">
                  <c:v>8.9730000000000008</c:v>
                </c:pt>
                <c:pt idx="62">
                  <c:v>8.9260000000000002</c:v>
                </c:pt>
                <c:pt idx="63">
                  <c:v>9.104000000000001</c:v>
                </c:pt>
                <c:pt idx="64">
                  <c:v>9.0709999999999997</c:v>
                </c:pt>
                <c:pt idx="65">
                  <c:v>9.2429999999999986</c:v>
                </c:pt>
                <c:pt idx="66">
                  <c:v>9.3420000000000023</c:v>
                </c:pt>
                <c:pt idx="67">
                  <c:v>9.5560000000000009</c:v>
                </c:pt>
                <c:pt idx="68">
                  <c:v>9.5980000000000025</c:v>
                </c:pt>
                <c:pt idx="69">
                  <c:v>9.620000000000001</c:v>
                </c:pt>
                <c:pt idx="70">
                  <c:v>9.4570000000000007</c:v>
                </c:pt>
                <c:pt idx="71">
                  <c:v>9.4740000000000002</c:v>
                </c:pt>
                <c:pt idx="72">
                  <c:v>9.5120000000000005</c:v>
                </c:pt>
                <c:pt idx="73">
                  <c:v>9.4</c:v>
                </c:pt>
                <c:pt idx="74">
                  <c:v>9.4600000000000009</c:v>
                </c:pt>
                <c:pt idx="75">
                  <c:v>9.5540000000000003</c:v>
                </c:pt>
                <c:pt idx="76">
                  <c:v>9.5040000000000013</c:v>
                </c:pt>
                <c:pt idx="77">
                  <c:v>9.3960000000000008</c:v>
                </c:pt>
                <c:pt idx="78">
                  <c:v>9.3439999999999994</c:v>
                </c:pt>
                <c:pt idx="79">
                  <c:v>9.1389999999999993</c:v>
                </c:pt>
                <c:pt idx="80">
                  <c:v>9.2329999999999988</c:v>
                </c:pt>
                <c:pt idx="81">
                  <c:v>9.222999999999999</c:v>
                </c:pt>
                <c:pt idx="82">
                  <c:v>9.1340000000000003</c:v>
                </c:pt>
                <c:pt idx="83">
                  <c:v>9.1530000000000022</c:v>
                </c:pt>
                <c:pt idx="84">
                  <c:v>9.1530000000000005</c:v>
                </c:pt>
                <c:pt idx="85">
                  <c:v>8.9789999999999992</c:v>
                </c:pt>
                <c:pt idx="86">
                  <c:v>8.8769999999999989</c:v>
                </c:pt>
                <c:pt idx="87">
                  <c:v>9.020999999999999</c:v>
                </c:pt>
                <c:pt idx="88">
                  <c:v>9.0599999999999987</c:v>
                </c:pt>
                <c:pt idx="89">
                  <c:v>9.206999999999999</c:v>
                </c:pt>
                <c:pt idx="90">
                  <c:v>9.26</c:v>
                </c:pt>
                <c:pt idx="91">
                  <c:v>9.2979999999999983</c:v>
                </c:pt>
                <c:pt idx="92">
                  <c:v>9.3030000000000008</c:v>
                </c:pt>
                <c:pt idx="93">
                  <c:v>9.3559999999999999</c:v>
                </c:pt>
                <c:pt idx="94">
                  <c:v>9.26</c:v>
                </c:pt>
                <c:pt idx="95">
                  <c:v>9.3049999999999997</c:v>
                </c:pt>
                <c:pt idx="96">
                  <c:v>9.2619999999999987</c:v>
                </c:pt>
                <c:pt idx="97">
                  <c:v>9.1310000000000002</c:v>
                </c:pt>
                <c:pt idx="98">
                  <c:v>9.2279999999999998</c:v>
                </c:pt>
                <c:pt idx="99">
                  <c:v>9.1959999999999997</c:v>
                </c:pt>
                <c:pt idx="100">
                  <c:v>9.2510000000000012</c:v>
                </c:pt>
                <c:pt idx="101">
                  <c:v>9.1620000000000008</c:v>
                </c:pt>
                <c:pt idx="102">
                  <c:v>9.1870000000000012</c:v>
                </c:pt>
                <c:pt idx="103">
                  <c:v>9.147000000000002</c:v>
                </c:pt>
                <c:pt idx="104">
                  <c:v>9.293000000000001</c:v>
                </c:pt>
                <c:pt idx="105">
                  <c:v>9.2370000000000001</c:v>
                </c:pt>
                <c:pt idx="106">
                  <c:v>9.4160000000000004</c:v>
                </c:pt>
                <c:pt idx="107">
                  <c:v>9.468</c:v>
                </c:pt>
                <c:pt idx="108">
                  <c:v>9.3529999999999998</c:v>
                </c:pt>
                <c:pt idx="109">
                  <c:v>9.4830000000000005</c:v>
                </c:pt>
                <c:pt idx="110">
                  <c:v>9.4319999999999986</c:v>
                </c:pt>
                <c:pt idx="111">
                  <c:v>9.5090000000000003</c:v>
                </c:pt>
                <c:pt idx="112">
                  <c:v>9.4640000000000022</c:v>
                </c:pt>
                <c:pt idx="113">
                  <c:v>9.5150000000000006</c:v>
                </c:pt>
                <c:pt idx="114">
                  <c:v>9.4510000000000005</c:v>
                </c:pt>
                <c:pt idx="115">
                  <c:v>9.5139999999999993</c:v>
                </c:pt>
                <c:pt idx="116">
                  <c:v>9.4749999999999996</c:v>
                </c:pt>
                <c:pt idx="117">
                  <c:v>9.4809999999999999</c:v>
                </c:pt>
                <c:pt idx="118">
                  <c:v>9.5180000000000007</c:v>
                </c:pt>
                <c:pt idx="119">
                  <c:v>9.4150000000000009</c:v>
                </c:pt>
                <c:pt idx="120">
                  <c:v>9.2309999999999999</c:v>
                </c:pt>
                <c:pt idx="121">
                  <c:v>9.2720000000000002</c:v>
                </c:pt>
                <c:pt idx="122">
                  <c:v>9.2460000000000004</c:v>
                </c:pt>
                <c:pt idx="123">
                  <c:v>9.1819999999999986</c:v>
                </c:pt>
                <c:pt idx="124">
                  <c:v>9.1770000000000014</c:v>
                </c:pt>
                <c:pt idx="125">
                  <c:v>9.2260000000000009</c:v>
                </c:pt>
                <c:pt idx="126">
                  <c:v>9.1509999999999998</c:v>
                </c:pt>
                <c:pt idx="127">
                  <c:v>9.0559999999999992</c:v>
                </c:pt>
                <c:pt idx="128">
                  <c:v>8.952</c:v>
                </c:pt>
                <c:pt idx="129">
                  <c:v>8.8360000000000003</c:v>
                </c:pt>
                <c:pt idx="130">
                  <c:v>8.9649999999999999</c:v>
                </c:pt>
                <c:pt idx="131">
                  <c:v>8.9160000000000004</c:v>
                </c:pt>
                <c:pt idx="132">
                  <c:v>8.91</c:v>
                </c:pt>
                <c:pt idx="133">
                  <c:v>8.8019999999999996</c:v>
                </c:pt>
                <c:pt idx="134">
                  <c:v>8.8859999999999992</c:v>
                </c:pt>
                <c:pt idx="135">
                  <c:v>8.8420000000000005</c:v>
                </c:pt>
                <c:pt idx="136">
                  <c:v>8.8649999999999984</c:v>
                </c:pt>
                <c:pt idx="137">
                  <c:v>8.9259999999999984</c:v>
                </c:pt>
                <c:pt idx="138">
                  <c:v>9.036999999999999</c:v>
                </c:pt>
                <c:pt idx="139">
                  <c:v>9.2140000000000004</c:v>
                </c:pt>
                <c:pt idx="140">
                  <c:v>9.3079999999999981</c:v>
                </c:pt>
                <c:pt idx="141">
                  <c:v>9.3949999999999996</c:v>
                </c:pt>
                <c:pt idx="142">
                  <c:v>9.4499999999999993</c:v>
                </c:pt>
                <c:pt idx="143">
                  <c:v>9.5100000000000016</c:v>
                </c:pt>
                <c:pt idx="144">
                  <c:v>9.4499999999999993</c:v>
                </c:pt>
                <c:pt idx="145">
                  <c:v>9.4260000000000019</c:v>
                </c:pt>
                <c:pt idx="146">
                  <c:v>9.4600000000000026</c:v>
                </c:pt>
                <c:pt idx="147">
                  <c:v>9.4809999999999999</c:v>
                </c:pt>
                <c:pt idx="148">
                  <c:v>9.4340000000000011</c:v>
                </c:pt>
                <c:pt idx="149">
                  <c:v>9.3569999999999993</c:v>
                </c:pt>
                <c:pt idx="150">
                  <c:v>9.2420000000000009</c:v>
                </c:pt>
                <c:pt idx="151">
                  <c:v>9.2080000000000002</c:v>
                </c:pt>
                <c:pt idx="152">
                  <c:v>9.3099999999999987</c:v>
                </c:pt>
                <c:pt idx="153">
                  <c:v>9.3719999999999999</c:v>
                </c:pt>
                <c:pt idx="154">
                  <c:v>9.4160000000000004</c:v>
                </c:pt>
                <c:pt idx="155">
                  <c:v>9.4960000000000004</c:v>
                </c:pt>
                <c:pt idx="156">
                  <c:v>9.4779999999999998</c:v>
                </c:pt>
                <c:pt idx="157">
                  <c:v>9.4439999999999991</c:v>
                </c:pt>
                <c:pt idx="158">
                  <c:v>9.4060000000000006</c:v>
                </c:pt>
                <c:pt idx="159">
                  <c:v>9.4349999999999987</c:v>
                </c:pt>
                <c:pt idx="160">
                  <c:v>9.4130000000000003</c:v>
                </c:pt>
                <c:pt idx="161">
                  <c:v>9.4409999999999989</c:v>
                </c:pt>
                <c:pt idx="162">
                  <c:v>9.479000000000001</c:v>
                </c:pt>
                <c:pt idx="163">
                  <c:v>9.4030000000000005</c:v>
                </c:pt>
                <c:pt idx="164">
                  <c:v>9.3309999999999995</c:v>
                </c:pt>
                <c:pt idx="165">
                  <c:v>9.2669999999999995</c:v>
                </c:pt>
                <c:pt idx="166">
                  <c:v>9.2910000000000004</c:v>
                </c:pt>
                <c:pt idx="167">
                  <c:v>9.3460000000000001</c:v>
                </c:pt>
                <c:pt idx="168">
                  <c:v>9.4060000000000006</c:v>
                </c:pt>
                <c:pt idx="169">
                  <c:v>9.4150000000000009</c:v>
                </c:pt>
                <c:pt idx="170">
                  <c:v>9.4760000000000009</c:v>
                </c:pt>
                <c:pt idx="171">
                  <c:v>9.479000000000001</c:v>
                </c:pt>
                <c:pt idx="172">
                  <c:v>9.3310000000000013</c:v>
                </c:pt>
                <c:pt idx="173">
                  <c:v>9.407</c:v>
                </c:pt>
                <c:pt idx="174">
                  <c:v>9.4860000000000007</c:v>
                </c:pt>
                <c:pt idx="175">
                  <c:v>9.5630000000000006</c:v>
                </c:pt>
                <c:pt idx="176">
                  <c:v>9.6220000000000017</c:v>
                </c:pt>
                <c:pt idx="177">
                  <c:v>9.581999999999999</c:v>
                </c:pt>
                <c:pt idx="178">
                  <c:v>9.6260000000000012</c:v>
                </c:pt>
                <c:pt idx="179">
                  <c:v>9.6750000000000007</c:v>
                </c:pt>
                <c:pt idx="180">
                  <c:v>9.7429999999999986</c:v>
                </c:pt>
                <c:pt idx="181">
                  <c:v>9.6790000000000003</c:v>
                </c:pt>
                <c:pt idx="182">
                  <c:v>9.6760000000000002</c:v>
                </c:pt>
                <c:pt idx="183">
                  <c:v>9.6289999999999996</c:v>
                </c:pt>
                <c:pt idx="184">
                  <c:v>9.6519999999999992</c:v>
                </c:pt>
                <c:pt idx="185">
                  <c:v>9.6029999999999998</c:v>
                </c:pt>
                <c:pt idx="186">
                  <c:v>9.6519999999999992</c:v>
                </c:pt>
                <c:pt idx="187">
                  <c:v>9.6669999999999998</c:v>
                </c:pt>
                <c:pt idx="188">
                  <c:v>9.6729999999999983</c:v>
                </c:pt>
                <c:pt idx="189">
                  <c:v>9.6709999999999994</c:v>
                </c:pt>
                <c:pt idx="190">
                  <c:v>9.7569999999999997</c:v>
                </c:pt>
                <c:pt idx="191">
                  <c:v>9.8259999999999987</c:v>
                </c:pt>
                <c:pt idx="192">
                  <c:v>9.868999999999998</c:v>
                </c:pt>
                <c:pt idx="193">
                  <c:v>9.8939999999999984</c:v>
                </c:pt>
                <c:pt idx="194">
                  <c:v>9.8699999999999992</c:v>
                </c:pt>
                <c:pt idx="195">
                  <c:v>9.843</c:v>
                </c:pt>
                <c:pt idx="196">
                  <c:v>9.7429999999999986</c:v>
                </c:pt>
                <c:pt idx="197">
                  <c:v>9.6720000000000006</c:v>
                </c:pt>
                <c:pt idx="198">
                  <c:v>9.7230000000000008</c:v>
                </c:pt>
                <c:pt idx="199">
                  <c:v>9.673</c:v>
                </c:pt>
                <c:pt idx="200">
                  <c:v>9.6729999999999983</c:v>
                </c:pt>
                <c:pt idx="201">
                  <c:v>9.6859999999999982</c:v>
                </c:pt>
                <c:pt idx="202">
                  <c:v>9.7539999999999996</c:v>
                </c:pt>
                <c:pt idx="203">
                  <c:v>9.6839999999999993</c:v>
                </c:pt>
                <c:pt idx="204">
                  <c:v>9.5370000000000026</c:v>
                </c:pt>
                <c:pt idx="205">
                  <c:v>9.5550000000000015</c:v>
                </c:pt>
                <c:pt idx="206">
                  <c:v>9.5190000000000019</c:v>
                </c:pt>
                <c:pt idx="207">
                  <c:v>9.5910000000000011</c:v>
                </c:pt>
                <c:pt idx="208">
                  <c:v>9.5460000000000012</c:v>
                </c:pt>
                <c:pt idx="209">
                  <c:v>9.5280000000000022</c:v>
                </c:pt>
                <c:pt idx="210">
                  <c:v>9.4120000000000008</c:v>
                </c:pt>
                <c:pt idx="211">
                  <c:v>9.3930000000000007</c:v>
                </c:pt>
                <c:pt idx="212">
                  <c:v>9.3620000000000001</c:v>
                </c:pt>
                <c:pt idx="213">
                  <c:v>9.4379999999999988</c:v>
                </c:pt>
                <c:pt idx="214">
                  <c:v>9.5649999999999995</c:v>
                </c:pt>
                <c:pt idx="215">
                  <c:v>9.581999999999999</c:v>
                </c:pt>
                <c:pt idx="216">
                  <c:v>9.6780000000000008</c:v>
                </c:pt>
                <c:pt idx="217">
                  <c:v>9.7469999999999999</c:v>
                </c:pt>
                <c:pt idx="218">
                  <c:v>9.7349999999999994</c:v>
                </c:pt>
                <c:pt idx="219">
                  <c:v>9.727999999999998</c:v>
                </c:pt>
                <c:pt idx="220">
                  <c:v>9.6869999999999994</c:v>
                </c:pt>
                <c:pt idx="221">
                  <c:v>9.6720000000000006</c:v>
                </c:pt>
                <c:pt idx="222">
                  <c:v>9.6210000000000004</c:v>
                </c:pt>
                <c:pt idx="223">
                  <c:v>9.6869999999999976</c:v>
                </c:pt>
                <c:pt idx="224">
                  <c:v>9.7239999999999984</c:v>
                </c:pt>
                <c:pt idx="225">
                  <c:v>9.7290000000000028</c:v>
                </c:pt>
                <c:pt idx="226">
                  <c:v>9.6300000000000008</c:v>
                </c:pt>
                <c:pt idx="227">
                  <c:v>9.4960000000000004</c:v>
                </c:pt>
                <c:pt idx="228">
                  <c:v>9.4489999999999998</c:v>
                </c:pt>
                <c:pt idx="229">
                  <c:v>9.49</c:v>
                </c:pt>
                <c:pt idx="230">
                  <c:v>9.66</c:v>
                </c:pt>
                <c:pt idx="231">
                  <c:v>9.8000000000000007</c:v>
                </c:pt>
                <c:pt idx="232">
                  <c:v>9.8289999999999988</c:v>
                </c:pt>
                <c:pt idx="233">
                  <c:v>9.8369999999999997</c:v>
                </c:pt>
                <c:pt idx="234">
                  <c:v>9.7940000000000005</c:v>
                </c:pt>
                <c:pt idx="235">
                  <c:v>9.8670000000000009</c:v>
                </c:pt>
                <c:pt idx="236">
                  <c:v>10.022</c:v>
                </c:pt>
                <c:pt idx="237">
                  <c:v>10.055</c:v>
                </c:pt>
                <c:pt idx="238">
                  <c:v>10.196999999999999</c:v>
                </c:pt>
                <c:pt idx="239">
                  <c:v>10.254999999999999</c:v>
                </c:pt>
                <c:pt idx="240">
                  <c:v>10.264999999999999</c:v>
                </c:pt>
                <c:pt idx="241">
                  <c:v>10.222999999999999</c:v>
                </c:pt>
                <c:pt idx="242">
                  <c:v>10.274000000000001</c:v>
                </c:pt>
                <c:pt idx="243">
                  <c:v>10.35</c:v>
                </c:pt>
                <c:pt idx="244">
                  <c:v>10.462</c:v>
                </c:pt>
                <c:pt idx="245">
                  <c:v>10.490999999999998</c:v>
                </c:pt>
                <c:pt idx="246">
                  <c:v>10.498999999999999</c:v>
                </c:pt>
                <c:pt idx="247">
                  <c:v>10.681999999999999</c:v>
                </c:pt>
                <c:pt idx="248">
                  <c:v>10.700999999999997</c:v>
                </c:pt>
                <c:pt idx="249">
                  <c:v>10.698999999999998</c:v>
                </c:pt>
                <c:pt idx="250">
                  <c:v>10.664999999999999</c:v>
                </c:pt>
                <c:pt idx="251">
                  <c:v>10.550999999999998</c:v>
                </c:pt>
                <c:pt idx="252">
                  <c:v>10.651999999999997</c:v>
                </c:pt>
                <c:pt idx="253">
                  <c:v>10.560999999999998</c:v>
                </c:pt>
                <c:pt idx="254">
                  <c:v>10.471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WeatherTrendsProject!$C$1</c:f>
              <c:strCache>
                <c:ptCount val="1"/>
                <c:pt idx="0">
                  <c:v>10y-GMA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WeatherTrendsProject!$A$2:$A$256</c:f>
              <c:numCache>
                <c:formatCode>General</c:formatCode>
                <c:ptCount val="255"/>
                <c:pt idx="0">
                  <c:v>1759</c:v>
                </c:pt>
                <c:pt idx="1">
                  <c:v>1760</c:v>
                </c:pt>
                <c:pt idx="2">
                  <c:v>1761</c:v>
                </c:pt>
                <c:pt idx="3">
                  <c:v>1762</c:v>
                </c:pt>
                <c:pt idx="4">
                  <c:v>1763</c:v>
                </c:pt>
                <c:pt idx="5">
                  <c:v>1764</c:v>
                </c:pt>
                <c:pt idx="6">
                  <c:v>1765</c:v>
                </c:pt>
                <c:pt idx="7">
                  <c:v>1766</c:v>
                </c:pt>
                <c:pt idx="8">
                  <c:v>1767</c:v>
                </c:pt>
                <c:pt idx="9">
                  <c:v>1768</c:v>
                </c:pt>
                <c:pt idx="10">
                  <c:v>1769</c:v>
                </c:pt>
                <c:pt idx="11">
                  <c:v>1770</c:v>
                </c:pt>
                <c:pt idx="12">
                  <c:v>1771</c:v>
                </c:pt>
                <c:pt idx="13">
                  <c:v>1772</c:v>
                </c:pt>
                <c:pt idx="14">
                  <c:v>1773</c:v>
                </c:pt>
                <c:pt idx="15">
                  <c:v>1774</c:v>
                </c:pt>
                <c:pt idx="16">
                  <c:v>1775</c:v>
                </c:pt>
                <c:pt idx="17">
                  <c:v>1776</c:v>
                </c:pt>
                <c:pt idx="18">
                  <c:v>1777</c:v>
                </c:pt>
                <c:pt idx="19">
                  <c:v>1778</c:v>
                </c:pt>
                <c:pt idx="20">
                  <c:v>1779</c:v>
                </c:pt>
                <c:pt idx="21">
                  <c:v>1780</c:v>
                </c:pt>
                <c:pt idx="22">
                  <c:v>1781</c:v>
                </c:pt>
                <c:pt idx="23">
                  <c:v>1782</c:v>
                </c:pt>
                <c:pt idx="24">
                  <c:v>1783</c:v>
                </c:pt>
                <c:pt idx="25">
                  <c:v>1784</c:v>
                </c:pt>
                <c:pt idx="26">
                  <c:v>1785</c:v>
                </c:pt>
                <c:pt idx="27">
                  <c:v>1786</c:v>
                </c:pt>
                <c:pt idx="28">
                  <c:v>1787</c:v>
                </c:pt>
                <c:pt idx="29">
                  <c:v>1788</c:v>
                </c:pt>
                <c:pt idx="30">
                  <c:v>1789</c:v>
                </c:pt>
                <c:pt idx="31">
                  <c:v>1790</c:v>
                </c:pt>
                <c:pt idx="32">
                  <c:v>1791</c:v>
                </c:pt>
                <c:pt idx="33">
                  <c:v>1792</c:v>
                </c:pt>
                <c:pt idx="34">
                  <c:v>1793</c:v>
                </c:pt>
                <c:pt idx="35">
                  <c:v>1794</c:v>
                </c:pt>
                <c:pt idx="36">
                  <c:v>1795</c:v>
                </c:pt>
                <c:pt idx="37">
                  <c:v>1796</c:v>
                </c:pt>
                <c:pt idx="38">
                  <c:v>1797</c:v>
                </c:pt>
                <c:pt idx="39">
                  <c:v>1798</c:v>
                </c:pt>
                <c:pt idx="40">
                  <c:v>1799</c:v>
                </c:pt>
                <c:pt idx="41">
                  <c:v>1800</c:v>
                </c:pt>
                <c:pt idx="42">
                  <c:v>1801</c:v>
                </c:pt>
                <c:pt idx="43">
                  <c:v>1802</c:v>
                </c:pt>
                <c:pt idx="44">
                  <c:v>1803</c:v>
                </c:pt>
                <c:pt idx="45">
                  <c:v>1804</c:v>
                </c:pt>
                <c:pt idx="46">
                  <c:v>1805</c:v>
                </c:pt>
                <c:pt idx="47">
                  <c:v>1806</c:v>
                </c:pt>
                <c:pt idx="48">
                  <c:v>1807</c:v>
                </c:pt>
                <c:pt idx="49">
                  <c:v>1808</c:v>
                </c:pt>
                <c:pt idx="50">
                  <c:v>1809</c:v>
                </c:pt>
                <c:pt idx="51">
                  <c:v>1810</c:v>
                </c:pt>
                <c:pt idx="52">
                  <c:v>1811</c:v>
                </c:pt>
                <c:pt idx="53">
                  <c:v>1812</c:v>
                </c:pt>
                <c:pt idx="54">
                  <c:v>1813</c:v>
                </c:pt>
                <c:pt idx="55">
                  <c:v>1814</c:v>
                </c:pt>
                <c:pt idx="56">
                  <c:v>1815</c:v>
                </c:pt>
                <c:pt idx="57">
                  <c:v>1816</c:v>
                </c:pt>
                <c:pt idx="58">
                  <c:v>1817</c:v>
                </c:pt>
                <c:pt idx="59">
                  <c:v>1818</c:v>
                </c:pt>
                <c:pt idx="60">
                  <c:v>1819</c:v>
                </c:pt>
                <c:pt idx="61">
                  <c:v>1820</c:v>
                </c:pt>
                <c:pt idx="62">
                  <c:v>1821</c:v>
                </c:pt>
                <c:pt idx="63">
                  <c:v>1822</c:v>
                </c:pt>
                <c:pt idx="64">
                  <c:v>1823</c:v>
                </c:pt>
                <c:pt idx="65">
                  <c:v>1824</c:v>
                </c:pt>
                <c:pt idx="66">
                  <c:v>1825</c:v>
                </c:pt>
                <c:pt idx="67">
                  <c:v>1826</c:v>
                </c:pt>
                <c:pt idx="68">
                  <c:v>1827</c:v>
                </c:pt>
                <c:pt idx="69">
                  <c:v>1828</c:v>
                </c:pt>
                <c:pt idx="70">
                  <c:v>1829</c:v>
                </c:pt>
                <c:pt idx="71">
                  <c:v>1830</c:v>
                </c:pt>
                <c:pt idx="72">
                  <c:v>1831</c:v>
                </c:pt>
                <c:pt idx="73">
                  <c:v>1832</c:v>
                </c:pt>
                <c:pt idx="74">
                  <c:v>1833</c:v>
                </c:pt>
                <c:pt idx="75">
                  <c:v>1834</c:v>
                </c:pt>
                <c:pt idx="76">
                  <c:v>1835</c:v>
                </c:pt>
                <c:pt idx="77">
                  <c:v>1836</c:v>
                </c:pt>
                <c:pt idx="78">
                  <c:v>1837</c:v>
                </c:pt>
                <c:pt idx="79">
                  <c:v>1838</c:v>
                </c:pt>
                <c:pt idx="80">
                  <c:v>1839</c:v>
                </c:pt>
                <c:pt idx="81">
                  <c:v>1840</c:v>
                </c:pt>
                <c:pt idx="82">
                  <c:v>1841</c:v>
                </c:pt>
                <c:pt idx="83">
                  <c:v>1842</c:v>
                </c:pt>
                <c:pt idx="84">
                  <c:v>1843</c:v>
                </c:pt>
                <c:pt idx="85">
                  <c:v>1844</c:v>
                </c:pt>
                <c:pt idx="86">
                  <c:v>1845</c:v>
                </c:pt>
                <c:pt idx="87">
                  <c:v>1846</c:v>
                </c:pt>
                <c:pt idx="88">
                  <c:v>1847</c:v>
                </c:pt>
                <c:pt idx="89">
                  <c:v>1848</c:v>
                </c:pt>
                <c:pt idx="90">
                  <c:v>1849</c:v>
                </c:pt>
                <c:pt idx="91">
                  <c:v>1850</c:v>
                </c:pt>
                <c:pt idx="92">
                  <c:v>1851</c:v>
                </c:pt>
                <c:pt idx="93">
                  <c:v>1852</c:v>
                </c:pt>
                <c:pt idx="94">
                  <c:v>1853</c:v>
                </c:pt>
                <c:pt idx="95">
                  <c:v>1854</c:v>
                </c:pt>
                <c:pt idx="96">
                  <c:v>1855</c:v>
                </c:pt>
                <c:pt idx="97">
                  <c:v>1856</c:v>
                </c:pt>
                <c:pt idx="98">
                  <c:v>1857</c:v>
                </c:pt>
                <c:pt idx="99">
                  <c:v>1858</c:v>
                </c:pt>
                <c:pt idx="100">
                  <c:v>1859</c:v>
                </c:pt>
                <c:pt idx="101">
                  <c:v>1860</c:v>
                </c:pt>
                <c:pt idx="102">
                  <c:v>1861</c:v>
                </c:pt>
                <c:pt idx="103">
                  <c:v>1862</c:v>
                </c:pt>
                <c:pt idx="104">
                  <c:v>1863</c:v>
                </c:pt>
                <c:pt idx="105">
                  <c:v>1864</c:v>
                </c:pt>
                <c:pt idx="106">
                  <c:v>1865</c:v>
                </c:pt>
                <c:pt idx="107">
                  <c:v>1866</c:v>
                </c:pt>
                <c:pt idx="108">
                  <c:v>1867</c:v>
                </c:pt>
                <c:pt idx="109">
                  <c:v>1868</c:v>
                </c:pt>
                <c:pt idx="110">
                  <c:v>1869</c:v>
                </c:pt>
                <c:pt idx="111">
                  <c:v>1870</c:v>
                </c:pt>
                <c:pt idx="112">
                  <c:v>1871</c:v>
                </c:pt>
                <c:pt idx="113">
                  <c:v>1872</c:v>
                </c:pt>
                <c:pt idx="114">
                  <c:v>1873</c:v>
                </c:pt>
                <c:pt idx="115">
                  <c:v>1874</c:v>
                </c:pt>
                <c:pt idx="116">
                  <c:v>1875</c:v>
                </c:pt>
                <c:pt idx="117">
                  <c:v>1876</c:v>
                </c:pt>
                <c:pt idx="118">
                  <c:v>1877</c:v>
                </c:pt>
                <c:pt idx="119">
                  <c:v>1878</c:v>
                </c:pt>
                <c:pt idx="120">
                  <c:v>1879</c:v>
                </c:pt>
                <c:pt idx="121">
                  <c:v>1880</c:v>
                </c:pt>
                <c:pt idx="122">
                  <c:v>1881</c:v>
                </c:pt>
                <c:pt idx="123">
                  <c:v>1882</c:v>
                </c:pt>
                <c:pt idx="124">
                  <c:v>1883</c:v>
                </c:pt>
                <c:pt idx="125">
                  <c:v>1884</c:v>
                </c:pt>
                <c:pt idx="126">
                  <c:v>1885</c:v>
                </c:pt>
                <c:pt idx="127">
                  <c:v>1886</c:v>
                </c:pt>
                <c:pt idx="128">
                  <c:v>1887</c:v>
                </c:pt>
                <c:pt idx="129">
                  <c:v>1888</c:v>
                </c:pt>
                <c:pt idx="130">
                  <c:v>1889</c:v>
                </c:pt>
                <c:pt idx="131">
                  <c:v>1890</c:v>
                </c:pt>
                <c:pt idx="132">
                  <c:v>1891</c:v>
                </c:pt>
                <c:pt idx="133">
                  <c:v>1892</c:v>
                </c:pt>
                <c:pt idx="134">
                  <c:v>1893</c:v>
                </c:pt>
                <c:pt idx="135">
                  <c:v>1894</c:v>
                </c:pt>
                <c:pt idx="136">
                  <c:v>1895</c:v>
                </c:pt>
                <c:pt idx="137">
                  <c:v>1896</c:v>
                </c:pt>
                <c:pt idx="138">
                  <c:v>1897</c:v>
                </c:pt>
                <c:pt idx="139">
                  <c:v>1898</c:v>
                </c:pt>
                <c:pt idx="140">
                  <c:v>1899</c:v>
                </c:pt>
                <c:pt idx="141">
                  <c:v>1900</c:v>
                </c:pt>
                <c:pt idx="142">
                  <c:v>1901</c:v>
                </c:pt>
                <c:pt idx="143">
                  <c:v>1902</c:v>
                </c:pt>
                <c:pt idx="144">
                  <c:v>1903</c:v>
                </c:pt>
                <c:pt idx="145">
                  <c:v>1904</c:v>
                </c:pt>
                <c:pt idx="146">
                  <c:v>1905</c:v>
                </c:pt>
                <c:pt idx="147">
                  <c:v>1906</c:v>
                </c:pt>
                <c:pt idx="148">
                  <c:v>1907</c:v>
                </c:pt>
                <c:pt idx="149">
                  <c:v>1908</c:v>
                </c:pt>
                <c:pt idx="150">
                  <c:v>1909</c:v>
                </c:pt>
                <c:pt idx="151">
                  <c:v>1910</c:v>
                </c:pt>
                <c:pt idx="152">
                  <c:v>1911</c:v>
                </c:pt>
                <c:pt idx="153">
                  <c:v>1912</c:v>
                </c:pt>
                <c:pt idx="154">
                  <c:v>1913</c:v>
                </c:pt>
                <c:pt idx="155">
                  <c:v>1914</c:v>
                </c:pt>
                <c:pt idx="156">
                  <c:v>1915</c:v>
                </c:pt>
                <c:pt idx="157">
                  <c:v>1916</c:v>
                </c:pt>
                <c:pt idx="158">
                  <c:v>1917</c:v>
                </c:pt>
                <c:pt idx="159">
                  <c:v>1918</c:v>
                </c:pt>
                <c:pt idx="160">
                  <c:v>1919</c:v>
                </c:pt>
                <c:pt idx="161">
                  <c:v>1920</c:v>
                </c:pt>
                <c:pt idx="162">
                  <c:v>1921</c:v>
                </c:pt>
                <c:pt idx="163">
                  <c:v>1922</c:v>
                </c:pt>
                <c:pt idx="164">
                  <c:v>1923</c:v>
                </c:pt>
                <c:pt idx="165">
                  <c:v>1924</c:v>
                </c:pt>
                <c:pt idx="166">
                  <c:v>1925</c:v>
                </c:pt>
                <c:pt idx="167">
                  <c:v>1926</c:v>
                </c:pt>
                <c:pt idx="168">
                  <c:v>1927</c:v>
                </c:pt>
                <c:pt idx="169">
                  <c:v>1928</c:v>
                </c:pt>
                <c:pt idx="170">
                  <c:v>1929</c:v>
                </c:pt>
                <c:pt idx="171">
                  <c:v>1930</c:v>
                </c:pt>
                <c:pt idx="172">
                  <c:v>1931</c:v>
                </c:pt>
                <c:pt idx="173">
                  <c:v>1932</c:v>
                </c:pt>
                <c:pt idx="174">
                  <c:v>1933</c:v>
                </c:pt>
                <c:pt idx="175">
                  <c:v>1934</c:v>
                </c:pt>
                <c:pt idx="176">
                  <c:v>1935</c:v>
                </c:pt>
                <c:pt idx="177">
                  <c:v>1936</c:v>
                </c:pt>
                <c:pt idx="178">
                  <c:v>1937</c:v>
                </c:pt>
                <c:pt idx="179">
                  <c:v>1938</c:v>
                </c:pt>
                <c:pt idx="180">
                  <c:v>1939</c:v>
                </c:pt>
                <c:pt idx="181">
                  <c:v>1940</c:v>
                </c:pt>
                <c:pt idx="182">
                  <c:v>1941</c:v>
                </c:pt>
                <c:pt idx="183">
                  <c:v>1942</c:v>
                </c:pt>
                <c:pt idx="184">
                  <c:v>1943</c:v>
                </c:pt>
                <c:pt idx="185">
                  <c:v>1944</c:v>
                </c:pt>
                <c:pt idx="186">
                  <c:v>1945</c:v>
                </c:pt>
                <c:pt idx="187">
                  <c:v>1946</c:v>
                </c:pt>
                <c:pt idx="188">
                  <c:v>1947</c:v>
                </c:pt>
                <c:pt idx="189">
                  <c:v>1948</c:v>
                </c:pt>
                <c:pt idx="190">
                  <c:v>1949</c:v>
                </c:pt>
                <c:pt idx="191">
                  <c:v>1950</c:v>
                </c:pt>
                <c:pt idx="192">
                  <c:v>1951</c:v>
                </c:pt>
                <c:pt idx="193">
                  <c:v>1952</c:v>
                </c:pt>
                <c:pt idx="194">
                  <c:v>1953</c:v>
                </c:pt>
                <c:pt idx="195">
                  <c:v>1954</c:v>
                </c:pt>
                <c:pt idx="196">
                  <c:v>1955</c:v>
                </c:pt>
                <c:pt idx="197">
                  <c:v>1956</c:v>
                </c:pt>
                <c:pt idx="198">
                  <c:v>1957</c:v>
                </c:pt>
                <c:pt idx="199">
                  <c:v>1958</c:v>
                </c:pt>
                <c:pt idx="200">
                  <c:v>1959</c:v>
                </c:pt>
                <c:pt idx="201">
                  <c:v>1960</c:v>
                </c:pt>
                <c:pt idx="202">
                  <c:v>1961</c:v>
                </c:pt>
                <c:pt idx="203">
                  <c:v>1962</c:v>
                </c:pt>
                <c:pt idx="204">
                  <c:v>1963</c:v>
                </c:pt>
                <c:pt idx="205">
                  <c:v>1964</c:v>
                </c:pt>
                <c:pt idx="206">
                  <c:v>1965</c:v>
                </c:pt>
                <c:pt idx="207">
                  <c:v>1966</c:v>
                </c:pt>
                <c:pt idx="208">
                  <c:v>1967</c:v>
                </c:pt>
                <c:pt idx="209">
                  <c:v>1968</c:v>
                </c:pt>
                <c:pt idx="210">
                  <c:v>1969</c:v>
                </c:pt>
                <c:pt idx="211">
                  <c:v>1970</c:v>
                </c:pt>
                <c:pt idx="212">
                  <c:v>1971</c:v>
                </c:pt>
                <c:pt idx="213">
                  <c:v>1972</c:v>
                </c:pt>
                <c:pt idx="214">
                  <c:v>1973</c:v>
                </c:pt>
                <c:pt idx="215">
                  <c:v>1974</c:v>
                </c:pt>
                <c:pt idx="216">
                  <c:v>1975</c:v>
                </c:pt>
                <c:pt idx="217">
                  <c:v>1976</c:v>
                </c:pt>
                <c:pt idx="218">
                  <c:v>1977</c:v>
                </c:pt>
                <c:pt idx="219">
                  <c:v>1978</c:v>
                </c:pt>
                <c:pt idx="220">
                  <c:v>1979</c:v>
                </c:pt>
                <c:pt idx="221">
                  <c:v>1980</c:v>
                </c:pt>
                <c:pt idx="222">
                  <c:v>1981</c:v>
                </c:pt>
                <c:pt idx="223">
                  <c:v>1982</c:v>
                </c:pt>
                <c:pt idx="224">
                  <c:v>1983</c:v>
                </c:pt>
                <c:pt idx="225">
                  <c:v>1984</c:v>
                </c:pt>
                <c:pt idx="226">
                  <c:v>1985</c:v>
                </c:pt>
                <c:pt idx="227">
                  <c:v>1986</c:v>
                </c:pt>
                <c:pt idx="228">
                  <c:v>1987</c:v>
                </c:pt>
                <c:pt idx="229">
                  <c:v>1988</c:v>
                </c:pt>
                <c:pt idx="230">
                  <c:v>1989</c:v>
                </c:pt>
                <c:pt idx="231">
                  <c:v>1990</c:v>
                </c:pt>
                <c:pt idx="232">
                  <c:v>1991</c:v>
                </c:pt>
                <c:pt idx="233">
                  <c:v>1992</c:v>
                </c:pt>
                <c:pt idx="234">
                  <c:v>1993</c:v>
                </c:pt>
                <c:pt idx="235">
                  <c:v>1994</c:v>
                </c:pt>
                <c:pt idx="236">
                  <c:v>1995</c:v>
                </c:pt>
                <c:pt idx="237">
                  <c:v>1996</c:v>
                </c:pt>
                <c:pt idx="238">
                  <c:v>1997</c:v>
                </c:pt>
                <c:pt idx="239">
                  <c:v>1998</c:v>
                </c:pt>
                <c:pt idx="240">
                  <c:v>1999</c:v>
                </c:pt>
                <c:pt idx="241">
                  <c:v>2000</c:v>
                </c:pt>
                <c:pt idx="242">
                  <c:v>2001</c:v>
                </c:pt>
                <c:pt idx="243">
                  <c:v>2002</c:v>
                </c:pt>
                <c:pt idx="244">
                  <c:v>2003</c:v>
                </c:pt>
                <c:pt idx="245">
                  <c:v>2004</c:v>
                </c:pt>
                <c:pt idx="246">
                  <c:v>2005</c:v>
                </c:pt>
                <c:pt idx="247">
                  <c:v>2006</c:v>
                </c:pt>
                <c:pt idx="248">
                  <c:v>2007</c:v>
                </c:pt>
                <c:pt idx="249">
                  <c:v>2008</c:v>
                </c:pt>
                <c:pt idx="250">
                  <c:v>2009</c:v>
                </c:pt>
                <c:pt idx="251">
                  <c:v>2010</c:v>
                </c:pt>
                <c:pt idx="252">
                  <c:v>2011</c:v>
                </c:pt>
                <c:pt idx="253">
                  <c:v>2012</c:v>
                </c:pt>
                <c:pt idx="254">
                  <c:v>2013</c:v>
                </c:pt>
              </c:numCache>
            </c:numRef>
          </c:cat>
          <c:val>
            <c:numRef>
              <c:f>WeatherTrendsProject!$C$2:$C$256</c:f>
              <c:numCache>
                <c:formatCode>General</c:formatCode>
                <c:ptCount val="255"/>
                <c:pt idx="0">
                  <c:v>8.0299999999999994</c:v>
                </c:pt>
                <c:pt idx="1">
                  <c:v>7.8770000000000007</c:v>
                </c:pt>
                <c:pt idx="2">
                  <c:v>7.9560000000000004</c:v>
                </c:pt>
                <c:pt idx="3">
                  <c:v>8.2390000000000008</c:v>
                </c:pt>
                <c:pt idx="4">
                  <c:v>8.15</c:v>
                </c:pt>
                <c:pt idx="5">
                  <c:v>8.1430000000000007</c:v>
                </c:pt>
                <c:pt idx="6">
                  <c:v>8.1320000000000014</c:v>
                </c:pt>
                <c:pt idx="7">
                  <c:v>8.0879999999999992</c:v>
                </c:pt>
                <c:pt idx="8">
                  <c:v>8.0079999999999991</c:v>
                </c:pt>
                <c:pt idx="9">
                  <c:v>8.0120000000000005</c:v>
                </c:pt>
                <c:pt idx="10">
                  <c:v>7.9819999999999993</c:v>
                </c:pt>
                <c:pt idx="11">
                  <c:v>8.032</c:v>
                </c:pt>
                <c:pt idx="12">
                  <c:v>7.9399999999999995</c:v>
                </c:pt>
                <c:pt idx="13">
                  <c:v>7.8979999999999988</c:v>
                </c:pt>
                <c:pt idx="14">
                  <c:v>7.9700000000000006</c:v>
                </c:pt>
                <c:pt idx="15">
                  <c:v>8.0069999999999997</c:v>
                </c:pt>
                <c:pt idx="16">
                  <c:v>8.1</c:v>
                </c:pt>
                <c:pt idx="17">
                  <c:v>8.0890000000000004</c:v>
                </c:pt>
                <c:pt idx="18">
                  <c:v>8.093</c:v>
                </c:pt>
                <c:pt idx="19">
                  <c:v>8.2690000000000001</c:v>
                </c:pt>
                <c:pt idx="20">
                  <c:v>8.3979999999999997</c:v>
                </c:pt>
                <c:pt idx="21">
                  <c:v>8.5719999999999992</c:v>
                </c:pt>
                <c:pt idx="22">
                  <c:v>8.5969999999999995</c:v>
                </c:pt>
                <c:pt idx="23">
                  <c:v>8.5680000000000014</c:v>
                </c:pt>
                <c:pt idx="24">
                  <c:v>8.5140000000000011</c:v>
                </c:pt>
                <c:pt idx="25">
                  <c:v>8.423</c:v>
                </c:pt>
                <c:pt idx="26">
                  <c:v>8.2409999999999997</c:v>
                </c:pt>
                <c:pt idx="27">
                  <c:v>8.2370000000000001</c:v>
                </c:pt>
                <c:pt idx="28">
                  <c:v>8.2140000000000004</c:v>
                </c:pt>
                <c:pt idx="29">
                  <c:v>8.2050000000000001</c:v>
                </c:pt>
                <c:pt idx="30">
                  <c:v>8.1399999999999988</c:v>
                </c:pt>
                <c:pt idx="31">
                  <c:v>7.9950000000000001</c:v>
                </c:pt>
                <c:pt idx="32">
                  <c:v>8.0080000000000009</c:v>
                </c:pt>
                <c:pt idx="33">
                  <c:v>8.027000000000001</c:v>
                </c:pt>
                <c:pt idx="34">
                  <c:v>8.0820000000000007</c:v>
                </c:pt>
                <c:pt idx="35">
                  <c:v>8.1490000000000009</c:v>
                </c:pt>
                <c:pt idx="36">
                  <c:v>8.2480000000000011</c:v>
                </c:pt>
                <c:pt idx="37">
                  <c:v>8.2489999999999988</c:v>
                </c:pt>
                <c:pt idx="38">
                  <c:v>8.2970000000000006</c:v>
                </c:pt>
                <c:pt idx="39">
                  <c:v>8.3190000000000008</c:v>
                </c:pt>
                <c:pt idx="40">
                  <c:v>8.3370000000000015</c:v>
                </c:pt>
                <c:pt idx="41">
                  <c:v>8.3870000000000005</c:v>
                </c:pt>
                <c:pt idx="42">
                  <c:v>8.423</c:v>
                </c:pt>
                <c:pt idx="43">
                  <c:v>8.4719999999999995</c:v>
                </c:pt>
                <c:pt idx="44">
                  <c:v>8.4989999999999988</c:v>
                </c:pt>
                <c:pt idx="45">
                  <c:v>8.5299999999999994</c:v>
                </c:pt>
                <c:pt idx="46">
                  <c:v>8.5510000000000002</c:v>
                </c:pt>
                <c:pt idx="47">
                  <c:v>8.5670000000000019</c:v>
                </c:pt>
                <c:pt idx="48">
                  <c:v>8.5440000000000005</c:v>
                </c:pt>
                <c:pt idx="49">
                  <c:v>8.4400000000000013</c:v>
                </c:pt>
                <c:pt idx="50">
                  <c:v>8.2969999999999988</c:v>
                </c:pt>
                <c:pt idx="51">
                  <c:v>8.1410000000000018</c:v>
                </c:pt>
                <c:pt idx="52">
                  <c:v>7.9680000000000009</c:v>
                </c:pt>
                <c:pt idx="53">
                  <c:v>7.8149999999999995</c:v>
                </c:pt>
                <c:pt idx="54">
                  <c:v>7.7389999999999999</c:v>
                </c:pt>
                <c:pt idx="55">
                  <c:v>7.6139999999999999</c:v>
                </c:pt>
                <c:pt idx="56">
                  <c:v>7.4819999999999993</c:v>
                </c:pt>
                <c:pt idx="57">
                  <c:v>7.3330000000000002</c:v>
                </c:pt>
                <c:pt idx="58">
                  <c:v>7.2030000000000012</c:v>
                </c:pt>
                <c:pt idx="59">
                  <c:v>7.222999999999999</c:v>
                </c:pt>
                <c:pt idx="60">
                  <c:v>7.2519999999999998</c:v>
                </c:pt>
                <c:pt idx="61">
                  <c:v>7.3220000000000001</c:v>
                </c:pt>
                <c:pt idx="62">
                  <c:v>7.4449999999999985</c:v>
                </c:pt>
                <c:pt idx="63">
                  <c:v>7.5589999999999993</c:v>
                </c:pt>
                <c:pt idx="64">
                  <c:v>7.5569999999999995</c:v>
                </c:pt>
                <c:pt idx="65">
                  <c:v>7.6529999999999987</c:v>
                </c:pt>
                <c:pt idx="66">
                  <c:v>7.7679999999999989</c:v>
                </c:pt>
                <c:pt idx="67">
                  <c:v>7.9099999999999993</c:v>
                </c:pt>
                <c:pt idx="68">
                  <c:v>8.093</c:v>
                </c:pt>
                <c:pt idx="69">
                  <c:v>8.1269999999999989</c:v>
                </c:pt>
                <c:pt idx="70">
                  <c:v>8.1840000000000011</c:v>
                </c:pt>
                <c:pt idx="71">
                  <c:v>8.2739999999999991</c:v>
                </c:pt>
                <c:pt idx="72">
                  <c:v>8.229000000000001</c:v>
                </c:pt>
                <c:pt idx="73">
                  <c:v>8.1549999999999994</c:v>
                </c:pt>
                <c:pt idx="74">
                  <c:v>8.1840000000000011</c:v>
                </c:pt>
                <c:pt idx="75">
                  <c:v>8.1440000000000019</c:v>
                </c:pt>
                <c:pt idx="76">
                  <c:v>8.0440000000000005</c:v>
                </c:pt>
                <c:pt idx="77">
                  <c:v>7.9779999999999998</c:v>
                </c:pt>
                <c:pt idx="78">
                  <c:v>7.8349999999999991</c:v>
                </c:pt>
                <c:pt idx="79">
                  <c:v>7.769000000000001</c:v>
                </c:pt>
                <c:pt idx="80">
                  <c:v>7.7379999999999995</c:v>
                </c:pt>
                <c:pt idx="81">
                  <c:v>7.6659999999999995</c:v>
                </c:pt>
                <c:pt idx="82">
                  <c:v>7.6710000000000012</c:v>
                </c:pt>
                <c:pt idx="83">
                  <c:v>7.7279999999999998</c:v>
                </c:pt>
                <c:pt idx="84">
                  <c:v>7.7439999999999998</c:v>
                </c:pt>
                <c:pt idx="85">
                  <c:v>7.694</c:v>
                </c:pt>
                <c:pt idx="86">
                  <c:v>7.7399999999999993</c:v>
                </c:pt>
                <c:pt idx="87">
                  <c:v>7.8250000000000002</c:v>
                </c:pt>
                <c:pt idx="88">
                  <c:v>7.8960000000000008</c:v>
                </c:pt>
                <c:pt idx="89">
                  <c:v>7.9430000000000005</c:v>
                </c:pt>
                <c:pt idx="90">
                  <c:v>7.9780000000000015</c:v>
                </c:pt>
                <c:pt idx="91">
                  <c:v>7.9880000000000022</c:v>
                </c:pt>
                <c:pt idx="92">
                  <c:v>8.0370000000000008</c:v>
                </c:pt>
                <c:pt idx="93">
                  <c:v>8.0450000000000017</c:v>
                </c:pt>
                <c:pt idx="94">
                  <c:v>8.032</c:v>
                </c:pt>
                <c:pt idx="95">
                  <c:v>8.0879999999999992</c:v>
                </c:pt>
                <c:pt idx="96">
                  <c:v>8.1140000000000008</c:v>
                </c:pt>
                <c:pt idx="97">
                  <c:v>8.0590000000000011</c:v>
                </c:pt>
                <c:pt idx="98">
                  <c:v>8.0259999999999998</c:v>
                </c:pt>
                <c:pt idx="99">
                  <c:v>8.0380000000000003</c:v>
                </c:pt>
                <c:pt idx="100">
                  <c:v>8.0649999999999995</c:v>
                </c:pt>
                <c:pt idx="101">
                  <c:v>8.0709999999999997</c:v>
                </c:pt>
                <c:pt idx="102">
                  <c:v>8.0379999999999985</c:v>
                </c:pt>
                <c:pt idx="103">
                  <c:v>7.9839999999999991</c:v>
                </c:pt>
                <c:pt idx="104">
                  <c:v>7.9909999999999997</c:v>
                </c:pt>
                <c:pt idx="105">
                  <c:v>7.9680000000000009</c:v>
                </c:pt>
                <c:pt idx="106">
                  <c:v>7.9749999999999996</c:v>
                </c:pt>
                <c:pt idx="107">
                  <c:v>8.0039999999999996</c:v>
                </c:pt>
                <c:pt idx="108">
                  <c:v>8.0719999999999992</c:v>
                </c:pt>
                <c:pt idx="109">
                  <c:v>8.0869999999999997</c:v>
                </c:pt>
                <c:pt idx="110">
                  <c:v>8.1049999999999986</c:v>
                </c:pt>
                <c:pt idx="111">
                  <c:v>8.1290000000000013</c:v>
                </c:pt>
                <c:pt idx="112">
                  <c:v>8.1560000000000006</c:v>
                </c:pt>
                <c:pt idx="113">
                  <c:v>8.2189999999999994</c:v>
                </c:pt>
                <c:pt idx="114">
                  <c:v>8.2429999999999986</c:v>
                </c:pt>
                <c:pt idx="115">
                  <c:v>8.2880000000000003</c:v>
                </c:pt>
                <c:pt idx="116">
                  <c:v>8.2559999999999985</c:v>
                </c:pt>
                <c:pt idx="117">
                  <c:v>8.2349999999999994</c:v>
                </c:pt>
                <c:pt idx="118">
                  <c:v>8.2449999999999992</c:v>
                </c:pt>
                <c:pt idx="119">
                  <c:v>8.302999999999999</c:v>
                </c:pt>
                <c:pt idx="120">
                  <c:v>8.2769999999999992</c:v>
                </c:pt>
                <c:pt idx="121">
                  <c:v>8.2690000000000001</c:v>
                </c:pt>
                <c:pt idx="122">
                  <c:v>8.2839999999999989</c:v>
                </c:pt>
                <c:pt idx="123">
                  <c:v>8.2779999999999987</c:v>
                </c:pt>
                <c:pt idx="124">
                  <c:v>8.2409999999999997</c:v>
                </c:pt>
                <c:pt idx="125">
                  <c:v>8.1750000000000007</c:v>
                </c:pt>
                <c:pt idx="126">
                  <c:v>8.1809999999999992</c:v>
                </c:pt>
                <c:pt idx="127">
                  <c:v>8.1679999999999993</c:v>
                </c:pt>
                <c:pt idx="128">
                  <c:v>8.1050000000000004</c:v>
                </c:pt>
                <c:pt idx="129">
                  <c:v>8.0310000000000006</c:v>
                </c:pt>
                <c:pt idx="130">
                  <c:v>8.0460000000000012</c:v>
                </c:pt>
                <c:pt idx="131">
                  <c:v>8.0310000000000006</c:v>
                </c:pt>
                <c:pt idx="132">
                  <c:v>8.0059999999999985</c:v>
                </c:pt>
                <c:pt idx="133">
                  <c:v>8</c:v>
                </c:pt>
                <c:pt idx="134">
                  <c:v>8.0080000000000009</c:v>
                </c:pt>
                <c:pt idx="135">
                  <c:v>8.0470000000000006</c:v>
                </c:pt>
                <c:pt idx="136">
                  <c:v>8.0699999999999985</c:v>
                </c:pt>
                <c:pt idx="137">
                  <c:v>8.0960000000000001</c:v>
                </c:pt>
                <c:pt idx="138">
                  <c:v>8.1340000000000003</c:v>
                </c:pt>
                <c:pt idx="139">
                  <c:v>8.1430000000000007</c:v>
                </c:pt>
                <c:pt idx="140">
                  <c:v>8.1510000000000016</c:v>
                </c:pt>
                <c:pt idx="141">
                  <c:v>8.2040000000000006</c:v>
                </c:pt>
                <c:pt idx="142">
                  <c:v>8.2560000000000002</c:v>
                </c:pt>
                <c:pt idx="143">
                  <c:v>8.2789999999999981</c:v>
                </c:pt>
                <c:pt idx="144">
                  <c:v>8.2949999999999999</c:v>
                </c:pt>
                <c:pt idx="145">
                  <c:v>8.2880000000000003</c:v>
                </c:pt>
                <c:pt idx="146">
                  <c:v>8.2960000000000012</c:v>
                </c:pt>
                <c:pt idx="147">
                  <c:v>8.3129999999999988</c:v>
                </c:pt>
                <c:pt idx="148">
                  <c:v>8.2789999999999999</c:v>
                </c:pt>
                <c:pt idx="149">
                  <c:v>8.2799999999999994</c:v>
                </c:pt>
                <c:pt idx="150">
                  <c:v>8.2580000000000009</c:v>
                </c:pt>
                <c:pt idx="151">
                  <c:v>8.23</c:v>
                </c:pt>
                <c:pt idx="152">
                  <c:v>8.1939999999999991</c:v>
                </c:pt>
                <c:pt idx="153">
                  <c:v>8.1810000000000009</c:v>
                </c:pt>
                <c:pt idx="154">
                  <c:v>8.1890000000000001</c:v>
                </c:pt>
                <c:pt idx="155">
                  <c:v>8.2390000000000008</c:v>
                </c:pt>
                <c:pt idx="156">
                  <c:v>8.2750000000000021</c:v>
                </c:pt>
                <c:pt idx="157">
                  <c:v>8.2600000000000016</c:v>
                </c:pt>
                <c:pt idx="158">
                  <c:v>8.2669999999999995</c:v>
                </c:pt>
                <c:pt idx="159">
                  <c:v>8.2609999999999992</c:v>
                </c:pt>
                <c:pt idx="160">
                  <c:v>8.2810000000000006</c:v>
                </c:pt>
                <c:pt idx="161">
                  <c:v>8.2949999999999982</c:v>
                </c:pt>
                <c:pt idx="162">
                  <c:v>8.3339999999999996</c:v>
                </c:pt>
                <c:pt idx="163">
                  <c:v>8.3580000000000005</c:v>
                </c:pt>
                <c:pt idx="164">
                  <c:v>8.370000000000001</c:v>
                </c:pt>
                <c:pt idx="165">
                  <c:v>8.3620000000000001</c:v>
                </c:pt>
                <c:pt idx="166">
                  <c:v>8.3560000000000016</c:v>
                </c:pt>
                <c:pt idx="167">
                  <c:v>8.4060000000000024</c:v>
                </c:pt>
                <c:pt idx="168">
                  <c:v>8.4559999999999995</c:v>
                </c:pt>
                <c:pt idx="169">
                  <c:v>8.5059999999999985</c:v>
                </c:pt>
                <c:pt idx="170">
                  <c:v>8.4919999999999991</c:v>
                </c:pt>
                <c:pt idx="171">
                  <c:v>8.5189999999999984</c:v>
                </c:pt>
                <c:pt idx="172">
                  <c:v>8.5339999999999989</c:v>
                </c:pt>
                <c:pt idx="173">
                  <c:v>8.5639999999999983</c:v>
                </c:pt>
                <c:pt idx="174">
                  <c:v>8.5560000000000009</c:v>
                </c:pt>
                <c:pt idx="175">
                  <c:v>8.5680000000000014</c:v>
                </c:pt>
                <c:pt idx="176">
                  <c:v>8.5670000000000002</c:v>
                </c:pt>
                <c:pt idx="177">
                  <c:v>8.5489999999999995</c:v>
                </c:pt>
                <c:pt idx="178">
                  <c:v>8.5670000000000002</c:v>
                </c:pt>
                <c:pt idx="179">
                  <c:v>8.59</c:v>
                </c:pt>
                <c:pt idx="180">
                  <c:v>8.6420000000000012</c:v>
                </c:pt>
                <c:pt idx="181">
                  <c:v>8.6550000000000011</c:v>
                </c:pt>
                <c:pt idx="182">
                  <c:v>8.66</c:v>
                </c:pt>
                <c:pt idx="183">
                  <c:v>8.661999999999999</c:v>
                </c:pt>
                <c:pt idx="184">
                  <c:v>8.7040000000000006</c:v>
                </c:pt>
                <c:pt idx="185">
                  <c:v>8.7259999999999991</c:v>
                </c:pt>
                <c:pt idx="186">
                  <c:v>8.7319999999999993</c:v>
                </c:pt>
                <c:pt idx="187">
                  <c:v>8.7449999999999992</c:v>
                </c:pt>
                <c:pt idx="188">
                  <c:v>8.754999999999999</c:v>
                </c:pt>
                <c:pt idx="189">
                  <c:v>8.743999999999998</c:v>
                </c:pt>
                <c:pt idx="190">
                  <c:v>8.7270000000000003</c:v>
                </c:pt>
                <c:pt idx="191">
                  <c:v>8.6880000000000006</c:v>
                </c:pt>
                <c:pt idx="192">
                  <c:v>8.6740000000000013</c:v>
                </c:pt>
                <c:pt idx="193">
                  <c:v>8.6650000000000009</c:v>
                </c:pt>
                <c:pt idx="194">
                  <c:v>8.6760000000000002</c:v>
                </c:pt>
                <c:pt idx="195">
                  <c:v>8.647000000000002</c:v>
                </c:pt>
                <c:pt idx="196">
                  <c:v>8.6519999999999992</c:v>
                </c:pt>
                <c:pt idx="197">
                  <c:v>8.6119999999999983</c:v>
                </c:pt>
                <c:pt idx="198">
                  <c:v>8.6050000000000004</c:v>
                </c:pt>
                <c:pt idx="199">
                  <c:v>8.6070000000000011</c:v>
                </c:pt>
                <c:pt idx="200">
                  <c:v>8.6210000000000004</c:v>
                </c:pt>
                <c:pt idx="201">
                  <c:v>8.6419999999999995</c:v>
                </c:pt>
                <c:pt idx="202">
                  <c:v>8.6590000000000007</c:v>
                </c:pt>
                <c:pt idx="203">
                  <c:v>8.67</c:v>
                </c:pt>
                <c:pt idx="204">
                  <c:v>8.6690000000000005</c:v>
                </c:pt>
                <c:pt idx="205">
                  <c:v>8.6539999999999999</c:v>
                </c:pt>
                <c:pt idx="206">
                  <c:v>8.6440000000000001</c:v>
                </c:pt>
                <c:pt idx="207">
                  <c:v>8.6759999999999984</c:v>
                </c:pt>
                <c:pt idx="208">
                  <c:v>8.6729999999999983</c:v>
                </c:pt>
                <c:pt idx="209">
                  <c:v>8.6479999999999997</c:v>
                </c:pt>
                <c:pt idx="210">
                  <c:v>8.6349999999999998</c:v>
                </c:pt>
                <c:pt idx="211">
                  <c:v>8.6470000000000002</c:v>
                </c:pt>
                <c:pt idx="212">
                  <c:v>8.6269999999999989</c:v>
                </c:pt>
                <c:pt idx="213">
                  <c:v>8.6019999999999985</c:v>
                </c:pt>
                <c:pt idx="214">
                  <c:v>8.6109999999999989</c:v>
                </c:pt>
                <c:pt idx="215">
                  <c:v>8.6170000000000009</c:v>
                </c:pt>
                <c:pt idx="216">
                  <c:v>8.6379999999999981</c:v>
                </c:pt>
                <c:pt idx="217">
                  <c:v>8.6129999999999978</c:v>
                </c:pt>
                <c:pt idx="218">
                  <c:v>8.6279999999999966</c:v>
                </c:pt>
                <c:pt idx="219">
                  <c:v>8.6449999999999996</c:v>
                </c:pt>
                <c:pt idx="220">
                  <c:v>8.6579999999999995</c:v>
                </c:pt>
                <c:pt idx="221">
                  <c:v>8.6860000000000017</c:v>
                </c:pt>
                <c:pt idx="222">
                  <c:v>8.7430000000000003</c:v>
                </c:pt>
                <c:pt idx="223">
                  <c:v>8.7570000000000014</c:v>
                </c:pt>
                <c:pt idx="224">
                  <c:v>8.7650000000000006</c:v>
                </c:pt>
                <c:pt idx="225">
                  <c:v>8.7870000000000008</c:v>
                </c:pt>
                <c:pt idx="226">
                  <c:v>8.7789999999999999</c:v>
                </c:pt>
                <c:pt idx="227">
                  <c:v>8.827</c:v>
                </c:pt>
                <c:pt idx="228">
                  <c:v>8.8409999999999993</c:v>
                </c:pt>
                <c:pt idx="229">
                  <c:v>8.8919999999999995</c:v>
                </c:pt>
                <c:pt idx="230">
                  <c:v>8.9109999999999996</c:v>
                </c:pt>
                <c:pt idx="231">
                  <c:v>8.9359999999999999</c:v>
                </c:pt>
                <c:pt idx="232">
                  <c:v>8.9370000000000012</c:v>
                </c:pt>
                <c:pt idx="233">
                  <c:v>8.9570000000000025</c:v>
                </c:pt>
                <c:pt idx="234">
                  <c:v>8.9410000000000025</c:v>
                </c:pt>
                <c:pt idx="235">
                  <c:v>8.9760000000000026</c:v>
                </c:pt>
                <c:pt idx="236">
                  <c:v>9.0449999999999982</c:v>
                </c:pt>
                <c:pt idx="237">
                  <c:v>9.0659999999999989</c:v>
                </c:pt>
                <c:pt idx="238">
                  <c:v>9.0869999999999997</c:v>
                </c:pt>
                <c:pt idx="239">
                  <c:v>9.1189999999999998</c:v>
                </c:pt>
                <c:pt idx="240">
                  <c:v>9.1560000000000006</c:v>
                </c:pt>
                <c:pt idx="241">
                  <c:v>9.1529999999999987</c:v>
                </c:pt>
                <c:pt idx="242">
                  <c:v>9.1760000000000002</c:v>
                </c:pt>
                <c:pt idx="243">
                  <c:v>9.2490000000000006</c:v>
                </c:pt>
                <c:pt idx="244">
                  <c:v>9.3149999999999977</c:v>
                </c:pt>
                <c:pt idx="245">
                  <c:v>9.3429999999999982</c:v>
                </c:pt>
                <c:pt idx="246">
                  <c:v>9.3779999999999983</c:v>
                </c:pt>
                <c:pt idx="247">
                  <c:v>9.4269999999999996</c:v>
                </c:pt>
                <c:pt idx="248">
                  <c:v>9.48</c:v>
                </c:pt>
                <c:pt idx="249">
                  <c:v>9.4710000000000001</c:v>
                </c:pt>
                <c:pt idx="250">
                  <c:v>9.4930000000000021</c:v>
                </c:pt>
                <c:pt idx="251">
                  <c:v>9.543000000000001</c:v>
                </c:pt>
                <c:pt idx="252">
                  <c:v>9.5540000000000003</c:v>
                </c:pt>
                <c:pt idx="253">
                  <c:v>9.548</c:v>
                </c:pt>
                <c:pt idx="254">
                  <c:v>9.5560000000000009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64695360"/>
        <c:axId val="-1264698080"/>
      </c:lineChart>
      <c:catAx>
        <c:axId val="-126469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Years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4698080"/>
        <c:crosses val="autoZero"/>
        <c:auto val="1"/>
        <c:lblAlgn val="ctr"/>
        <c:lblOffset val="100"/>
        <c:noMultiLvlLbl val="0"/>
      </c:catAx>
      <c:valAx>
        <c:axId val="-126469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Temperatures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469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3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13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1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6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9B51-CFC8-4BCE-9402-115070E13DB8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4907-578C-4A3C-BECD-8BDB02FC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Weather Trends comparison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800" dirty="0" smtClean="0"/>
              <a:t>Case of London-United Kingdom vs Global</a:t>
            </a:r>
            <a:endParaRPr lang="en-GB" sz="128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/>
              <a:t>j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585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11113394" cy="460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order to visualise the trend, these were the steps taken:</a:t>
            </a:r>
          </a:p>
          <a:p>
            <a:r>
              <a:rPr lang="en-GB" dirty="0" smtClean="0"/>
              <a:t> City data was extracted from the database using SQL query, then exported and saved as a csv file:</a:t>
            </a:r>
          </a:p>
          <a:p>
            <a:pPr marL="0" indent="0">
              <a:buNone/>
            </a:pPr>
            <a:r>
              <a:rPr lang="en-GB" sz="2000" i="1" dirty="0" smtClean="0"/>
              <a:t>Select *</a:t>
            </a:r>
          </a:p>
          <a:p>
            <a:pPr marL="0" indent="0">
              <a:buNone/>
            </a:pPr>
            <a:r>
              <a:rPr lang="en-GB" sz="2000" i="1" dirty="0" smtClean="0"/>
              <a:t>from </a:t>
            </a:r>
            <a:r>
              <a:rPr lang="en-GB" sz="2000" i="1" dirty="0" err="1" smtClean="0"/>
              <a:t>city_data</a:t>
            </a:r>
            <a:endParaRPr lang="en-GB" sz="2000" i="1" dirty="0" smtClean="0"/>
          </a:p>
          <a:p>
            <a:pPr marL="0" indent="0">
              <a:buNone/>
            </a:pPr>
            <a:r>
              <a:rPr lang="en-GB" sz="2000" i="1" dirty="0" smtClean="0"/>
              <a:t>where city = 'London' and country = 'United Kingdom‘;</a:t>
            </a:r>
            <a:endParaRPr lang="en-GB" sz="2000" dirty="0" smtClean="0"/>
          </a:p>
          <a:p>
            <a:r>
              <a:rPr lang="en-GB" dirty="0" smtClean="0"/>
              <a:t>G</a:t>
            </a:r>
            <a:r>
              <a:rPr lang="en-GB" dirty="0" smtClean="0"/>
              <a:t>lobal data was extracted from the database using SQL query, then exported and saved as a csv file:</a:t>
            </a:r>
          </a:p>
          <a:p>
            <a:pPr marL="0" indent="0">
              <a:buNone/>
            </a:pPr>
            <a:r>
              <a:rPr lang="en-GB" sz="2000" i="1" dirty="0" smtClean="0"/>
              <a:t>Select *</a:t>
            </a:r>
          </a:p>
          <a:p>
            <a:pPr marL="0" indent="0">
              <a:buNone/>
            </a:pPr>
            <a:r>
              <a:rPr lang="en-GB" sz="2000" i="1" dirty="0" smtClean="0"/>
              <a:t>from </a:t>
            </a:r>
            <a:r>
              <a:rPr lang="en-GB" sz="2000" i="1" dirty="0" err="1" smtClean="0"/>
              <a:t>global_data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58717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pPr algn="ctr"/>
            <a:r>
              <a:rPr lang="en-GB" dirty="0" smtClean="0"/>
              <a:t>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years moving average were calculated for London (called </a:t>
            </a:r>
            <a:r>
              <a:rPr lang="en-GB" b="1" dirty="0" smtClean="0"/>
              <a:t>10Y-MA)</a:t>
            </a:r>
            <a:r>
              <a:rPr lang="en-GB" dirty="0" smtClean="0"/>
              <a:t>, excluding the first years as we had few values missing.</a:t>
            </a:r>
          </a:p>
          <a:p>
            <a:r>
              <a:rPr lang="en-GB" dirty="0" smtClean="0"/>
              <a:t>10 years moving average were also calculated for Global (called </a:t>
            </a:r>
            <a:r>
              <a:rPr lang="en-GB" b="1" dirty="0" smtClean="0"/>
              <a:t>10Y-GMA</a:t>
            </a:r>
            <a:r>
              <a:rPr lang="en-GB" dirty="0" smtClean="0"/>
              <a:t>), excluding the first years as we had few values missing</a:t>
            </a:r>
          </a:p>
          <a:p>
            <a:r>
              <a:rPr lang="en-GB" dirty="0" smtClean="0"/>
              <a:t>The chart was then built using those moving averages in order to compare the trend.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6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87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London-UK weather is hotter than the Global one. This has never changed over the years.</a:t>
            </a:r>
          </a:p>
          <a:p>
            <a:r>
              <a:rPr lang="en-GB" dirty="0" smtClean="0"/>
              <a:t>However, the changes in UK over the years is very similar to the Global temperature change. </a:t>
            </a:r>
          </a:p>
          <a:p>
            <a:r>
              <a:rPr lang="en-GB" dirty="0" smtClean="0"/>
              <a:t>In the 18</a:t>
            </a:r>
            <a:r>
              <a:rPr lang="en-GB" baseline="30000" dirty="0" smtClean="0"/>
              <a:t>th</a:t>
            </a:r>
            <a:r>
              <a:rPr lang="en-GB" dirty="0" smtClean="0"/>
              <a:t> century, both London and Global temperature variation was noticeable but not to big. Then in the 19</a:t>
            </a:r>
            <a:r>
              <a:rPr lang="en-GB" baseline="30000" dirty="0" smtClean="0"/>
              <a:t>th</a:t>
            </a:r>
            <a:r>
              <a:rPr lang="en-GB" dirty="0" smtClean="0"/>
              <a:t> Century (1817), we observe a big drop(8.5 to 7.2) in the Global temperature followed by an increase(7.2 to 8.2) while London temperature keeps the same type of variation.</a:t>
            </a:r>
          </a:p>
          <a:p>
            <a:r>
              <a:rPr lang="en-GB" dirty="0" smtClean="0"/>
              <a:t>After 1847, the increase in both weather trend has been relatively stable.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7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According to the previous observation, we can say that London weather follows the Global trend. Therefore, a correlation coefficient can be calculated in order to determine London temperature based on Global temperature.</a:t>
            </a:r>
          </a:p>
          <a:p>
            <a:r>
              <a:rPr lang="en-GB" dirty="0" smtClean="0"/>
              <a:t>We should  expect an increase of Global (and therefore London) temperature over the following few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50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Weather Trends comparison</vt:lpstr>
      <vt:lpstr>Data manipulation</vt:lpstr>
      <vt:lpstr>Data manipulation</vt:lpstr>
      <vt:lpstr>Chart</vt:lpstr>
      <vt:lpstr>Observations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Trends comparison</dc:title>
  <dc:creator>Gaelle DJEMBI TAGNE</dc:creator>
  <cp:lastModifiedBy>Gaelle DJEMBI TAGNE</cp:lastModifiedBy>
  <cp:revision>7</cp:revision>
  <dcterms:created xsi:type="dcterms:W3CDTF">2019-12-31T08:02:04Z</dcterms:created>
  <dcterms:modified xsi:type="dcterms:W3CDTF">2019-12-31T08:57:08Z</dcterms:modified>
</cp:coreProperties>
</file>