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37077" y="3231038"/>
            <a:ext cx="11014452" cy="171803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600" dirty="0" smtClean="0"/>
              <a:t>Le contexte du projet</a:t>
            </a:r>
            <a:r>
              <a:rPr lang="fr-FR" sz="6600" dirty="0"/>
              <a:t/>
            </a:r>
            <a:br>
              <a:rPr lang="fr-FR" sz="6600" dirty="0"/>
            </a:br>
            <a:r>
              <a:rPr lang="fr-FR" sz="6600" dirty="0" smtClean="0"/>
              <a:t>et le découpage de la maquette</a:t>
            </a:r>
            <a:endParaRPr lang="fr-FR" sz="6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42" y="286930"/>
            <a:ext cx="1206491" cy="57149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4267" y="489094"/>
            <a:ext cx="1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L’entreprise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79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36320" y="55635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fr-FR" sz="6600" dirty="0" smtClean="0"/>
              <a:t>Maquette</a:t>
            </a:r>
            <a:endParaRPr lang="fr-FR" sz="6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27" y="-9715"/>
            <a:ext cx="10454326" cy="681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5613" y="2272034"/>
            <a:ext cx="10957891" cy="1555248"/>
          </a:xfrm>
        </p:spPr>
        <p:txBody>
          <a:bodyPr>
            <a:noAutofit/>
          </a:bodyPr>
          <a:lstStyle/>
          <a:p>
            <a:r>
              <a:rPr lang="fr-FR" sz="4800" dirty="0" smtClean="0"/>
              <a:t>Présentation du code du projet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7016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394" y="2743374"/>
            <a:ext cx="11495220" cy="139499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du </a:t>
            </a:r>
            <a:r>
              <a:rPr lang="fr-FR" dirty="0"/>
              <a:t>rendu visuel du projet en montrant les versions mobile, tablette et </a:t>
            </a:r>
            <a:r>
              <a:rPr lang="fr-FR" dirty="0" smtClean="0"/>
              <a:t>desktop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03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8233" y="2446909"/>
            <a:ext cx="8534400" cy="1507067"/>
          </a:xfrm>
        </p:spPr>
        <p:txBody>
          <a:bodyPr>
            <a:normAutofit/>
          </a:bodyPr>
          <a:lstStyle/>
          <a:p>
            <a:r>
              <a:rPr lang="fr-FR" sz="6600" dirty="0" smtClean="0"/>
              <a:t>Bilan du projet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42897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4767</TotalTime>
  <Words>29</Words>
  <Application>Microsoft Office PowerPoint</Application>
  <PresentationFormat>Grand écran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Secteur</vt:lpstr>
      <vt:lpstr>Le contexte du projet et le découpage de la maquette</vt:lpstr>
      <vt:lpstr>Maquette</vt:lpstr>
      <vt:lpstr>Présentation du code du projet</vt:lpstr>
      <vt:lpstr>présentation du rendu visuel du projet en montrant les versions mobile, tablette et desktop</vt:lpstr>
      <vt:lpstr>Bilan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contexte du projet</dc:title>
  <dc:creator>Gaëlle ABTEY</dc:creator>
  <cp:lastModifiedBy>Gaëlle ABTEY</cp:lastModifiedBy>
  <cp:revision>8</cp:revision>
  <dcterms:created xsi:type="dcterms:W3CDTF">2022-04-06T21:39:51Z</dcterms:created>
  <dcterms:modified xsi:type="dcterms:W3CDTF">2022-04-10T05:07:28Z</dcterms:modified>
</cp:coreProperties>
</file>