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B5E3F06-3D81-4BD7-922C-C9EFE9B181FD}" type="datetimeFigureOut">
              <a:rPr lang="fr-FR" smtClean="0"/>
              <a:t>15/02/2019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3833EC3-6F24-42EF-A036-BD90DD4342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0374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E3F06-3D81-4BD7-922C-C9EFE9B181FD}" type="datetimeFigureOut">
              <a:rPr lang="fr-FR" smtClean="0"/>
              <a:t>15/02/2019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33EC3-6F24-42EF-A036-BD90DD4342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3435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B5E3F06-3D81-4BD7-922C-C9EFE9B181FD}" type="datetimeFigureOut">
              <a:rPr lang="fr-FR" smtClean="0"/>
              <a:t>15/02/2019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3833EC3-6F24-42EF-A036-BD90DD4342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808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E3F06-3D81-4BD7-922C-C9EFE9B181FD}" type="datetimeFigureOut">
              <a:rPr lang="fr-FR" smtClean="0"/>
              <a:t>15/02/2019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03833EC3-6F24-42EF-A036-BD90DD4342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868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B5E3F06-3D81-4BD7-922C-C9EFE9B181FD}" type="datetimeFigureOut">
              <a:rPr lang="fr-FR" smtClean="0"/>
              <a:t>15/02/2019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3833EC3-6F24-42EF-A036-BD90DD4342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784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E3F06-3D81-4BD7-922C-C9EFE9B181FD}" type="datetimeFigureOut">
              <a:rPr lang="fr-FR" smtClean="0"/>
              <a:t>15/02/2019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33EC3-6F24-42EF-A036-BD90DD4342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643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E3F06-3D81-4BD7-922C-C9EFE9B181FD}" type="datetimeFigureOut">
              <a:rPr lang="fr-FR" smtClean="0"/>
              <a:t>15/02/2019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33EC3-6F24-42EF-A036-BD90DD4342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0439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E3F06-3D81-4BD7-922C-C9EFE9B181FD}" type="datetimeFigureOut">
              <a:rPr lang="fr-FR" smtClean="0"/>
              <a:t>15/02/2019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33EC3-6F24-42EF-A036-BD90DD4342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164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E3F06-3D81-4BD7-922C-C9EFE9B181FD}" type="datetimeFigureOut">
              <a:rPr lang="fr-FR" smtClean="0"/>
              <a:t>15/02/2019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33EC3-6F24-42EF-A036-BD90DD4342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244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B5E3F06-3D81-4BD7-922C-C9EFE9B181FD}" type="datetimeFigureOut">
              <a:rPr lang="fr-FR" smtClean="0"/>
              <a:t>15/02/2019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3833EC3-6F24-42EF-A036-BD90DD4342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50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E3F06-3D81-4BD7-922C-C9EFE9B181FD}" type="datetimeFigureOut">
              <a:rPr lang="fr-FR" smtClean="0"/>
              <a:t>15/02/2019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33EC3-6F24-42EF-A036-BD90DD4342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742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B5E3F06-3D81-4BD7-922C-C9EFE9B181FD}" type="datetimeFigureOut">
              <a:rPr lang="fr-FR" smtClean="0"/>
              <a:t>15/02/2019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3833EC3-6F24-42EF-A036-BD90DD4342F6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40980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27A4FE-87D3-4B14-988C-D95116A951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Python for data </a:t>
            </a:r>
            <a:r>
              <a:rPr lang="fr-FR" dirty="0" err="1"/>
              <a:t>analysis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3B05AB5-712A-4157-A4E5-3917B9AC1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7559" y="4362557"/>
            <a:ext cx="8767181" cy="590321"/>
          </a:xfrm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Optical Recognition of Handwritten Digits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3547BDB-51BF-4F7B-92CB-CDFE6BAD0D5C}"/>
              </a:ext>
            </a:extLst>
          </p:cNvPr>
          <p:cNvSpPr txBox="1"/>
          <p:nvPr/>
        </p:nvSpPr>
        <p:spPr>
          <a:xfrm>
            <a:off x="9944722" y="5837569"/>
            <a:ext cx="1630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Gaël Le Louarn</a:t>
            </a:r>
          </a:p>
        </p:txBody>
      </p:sp>
    </p:spTree>
    <p:extLst>
      <p:ext uri="{BB962C8B-B14F-4D97-AF65-F5344CB8AC3E}">
        <p14:creationId xmlns:p14="http://schemas.microsoft.com/office/powerpoint/2010/main" val="1238215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D7486B-DC14-4A90-A6FE-7AE333582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BF32C3-C2B9-4C9E-89ED-FC71458CB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Matrice d’entrée de 8x8 où chaque élément est un entier dans la plage 0..16</a:t>
            </a:r>
          </a:p>
          <a:p>
            <a:endParaRPr lang="fr-FR" dirty="0"/>
          </a:p>
          <a:p>
            <a:r>
              <a:rPr lang="fr-FR" dirty="0"/>
              <a:t>43 personnes, 30 ont contribué aux données d'entrainement et les 13 restants aux données de test</a:t>
            </a:r>
          </a:p>
        </p:txBody>
      </p:sp>
    </p:spTree>
    <p:extLst>
      <p:ext uri="{BB962C8B-B14F-4D97-AF65-F5344CB8AC3E}">
        <p14:creationId xmlns:p14="http://schemas.microsoft.com/office/powerpoint/2010/main" val="724779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36C4C9-15DF-4280-86D4-EEECF58A7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Database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C9EB51-CB81-4561-A8FC-21F3B6988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Matrice d’entrée de 8x8 où chaque élément est un entier dans la plage 0..16</a:t>
            </a:r>
          </a:p>
          <a:p>
            <a:r>
              <a:rPr lang="fr-FR" dirty="0"/>
              <a:t>43 personnes, 30 ont contribué aux données d'entrainement et les 13 restants aux données de test</a:t>
            </a:r>
          </a:p>
          <a:p>
            <a:endParaRPr lang="fr-FR" dirty="0"/>
          </a:p>
          <a:p>
            <a:r>
              <a:rPr lang="fr-FR" dirty="0"/>
              <a:t>Training set : 3823</a:t>
            </a:r>
          </a:p>
          <a:p>
            <a:r>
              <a:rPr lang="fr-FR" dirty="0"/>
              <a:t>Test set : 1797</a:t>
            </a:r>
          </a:p>
          <a:p>
            <a:r>
              <a:rPr lang="fr-FR" dirty="0"/>
              <a:t>Nombre d'attributs : 64</a:t>
            </a:r>
          </a:p>
          <a:p>
            <a:endParaRPr lang="fr-FR" dirty="0"/>
          </a:p>
          <a:p>
            <a:r>
              <a:rPr lang="fr-FR" dirty="0"/>
              <a:t>Tous les attributs en entrée sont des entiers compris entre 0 et 16.</a:t>
            </a:r>
          </a:p>
          <a:p>
            <a:r>
              <a:rPr lang="fr-FR" dirty="0"/>
              <a:t>Le dernier attribut est le code de classe 0..9</a:t>
            </a:r>
          </a:p>
        </p:txBody>
      </p:sp>
    </p:spTree>
    <p:extLst>
      <p:ext uri="{BB962C8B-B14F-4D97-AF65-F5344CB8AC3E}">
        <p14:creationId xmlns:p14="http://schemas.microsoft.com/office/powerpoint/2010/main" val="2389357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03380B-1BBE-4952-8BB5-2C2B0C1E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Distribution des classes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13FF59BD-3DDF-4138-B9CA-8C3E432EA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583" y="2745763"/>
            <a:ext cx="4994833" cy="290944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34DE0D1-8DB1-4883-BAE1-8FF441160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586" y="2640476"/>
            <a:ext cx="4785203" cy="312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282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1D4B7A-ECBB-4AD3-B235-4E5C784E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973B3C-5AB7-4538-B58E-B1D6C567D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Prédire le chiffre </a:t>
            </a:r>
            <a:r>
              <a:rPr lang="fr-FR" dirty="0" err="1"/>
              <a:t>target</a:t>
            </a:r>
            <a:r>
              <a:rPr lang="fr-FR" dirty="0"/>
              <a:t> grâce aux 64 attributs du </a:t>
            </a:r>
            <a:r>
              <a:rPr lang="fr-FR" dirty="0" err="1"/>
              <a:t>dataset</a:t>
            </a:r>
            <a:r>
              <a:rPr lang="fr-FR" dirty="0"/>
              <a:t>,</a:t>
            </a:r>
          </a:p>
          <a:p>
            <a:endParaRPr lang="fr-FR" dirty="0"/>
          </a:p>
          <a:p>
            <a:r>
              <a:rPr lang="fr-FR" dirty="0"/>
              <a:t>Visualisation des données,</a:t>
            </a:r>
          </a:p>
          <a:p>
            <a:endParaRPr lang="fr-FR" dirty="0"/>
          </a:p>
          <a:p>
            <a:r>
              <a:rPr lang="fr-FR" dirty="0"/>
              <a:t>Préparation des données,</a:t>
            </a:r>
          </a:p>
          <a:p>
            <a:endParaRPr lang="fr-FR" dirty="0"/>
          </a:p>
          <a:p>
            <a:r>
              <a:rPr lang="fr-FR" dirty="0"/>
              <a:t>Appliquer différents modèles de machine </a:t>
            </a:r>
            <a:r>
              <a:rPr lang="fr-FR" dirty="0" err="1"/>
              <a:t>learning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Visualiser les performances de ces différents modèles.</a:t>
            </a:r>
          </a:p>
        </p:txBody>
      </p:sp>
    </p:spTree>
    <p:extLst>
      <p:ext uri="{BB962C8B-B14F-4D97-AF65-F5344CB8AC3E}">
        <p14:creationId xmlns:p14="http://schemas.microsoft.com/office/powerpoint/2010/main" val="3530843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56501A-0C5D-4B71-BC30-6DA1561AB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obtenus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51DBC874-9D49-4124-BD99-1FC7D0B892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3644" y="2585975"/>
            <a:ext cx="2554972" cy="316928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9CCD3D9-E5B8-4221-A0A7-C8139E9FD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34466"/>
            <a:ext cx="376237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45809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Dividende</Template>
  <TotalTime>10</TotalTime>
  <Words>156</Words>
  <Application>Microsoft Office PowerPoint</Application>
  <PresentationFormat>Grand écran</PresentationFormat>
  <Paragraphs>28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Gill Sans MT</vt:lpstr>
      <vt:lpstr>Wingdings 2</vt:lpstr>
      <vt:lpstr>Dividende</vt:lpstr>
      <vt:lpstr>Python for data analysis</vt:lpstr>
      <vt:lpstr>Présentation PowerPoint</vt:lpstr>
      <vt:lpstr>Database</vt:lpstr>
      <vt:lpstr>Distribution des classes</vt:lpstr>
      <vt:lpstr>Objectifs</vt:lpstr>
      <vt:lpstr>Résultats obtenus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analysis</dc:title>
  <dc:creator>Gaël LE LOUARN</dc:creator>
  <cp:lastModifiedBy>Gaël LE LOUARN</cp:lastModifiedBy>
  <cp:revision>14</cp:revision>
  <dcterms:created xsi:type="dcterms:W3CDTF">2019-02-15T19:04:36Z</dcterms:created>
  <dcterms:modified xsi:type="dcterms:W3CDTF">2019-02-15T19:15:31Z</dcterms:modified>
</cp:coreProperties>
</file>