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83680-38A4-420C-8BBD-FAD84B2CD790}" v="4" dt="2025-03-17T06:10:47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Herrera" userId="8eaedd47840fc054" providerId="LiveId" clId="{57483680-38A4-420C-8BBD-FAD84B2CD790}"/>
    <pc:docChg chg="undo custSel addSld modSld">
      <pc:chgData name="Abraham Herrera" userId="8eaedd47840fc054" providerId="LiveId" clId="{57483680-38A4-420C-8BBD-FAD84B2CD790}" dt="2025-03-17T06:21:31.924" v="159" actId="5793"/>
      <pc:docMkLst>
        <pc:docMk/>
      </pc:docMkLst>
      <pc:sldChg chg="addSp modSp mod">
        <pc:chgData name="Abraham Herrera" userId="8eaedd47840fc054" providerId="LiveId" clId="{57483680-38A4-420C-8BBD-FAD84B2CD790}" dt="2025-03-17T06:10:36.481" v="102" actId="20577"/>
        <pc:sldMkLst>
          <pc:docMk/>
          <pc:sldMk cId="0" sldId="256"/>
        </pc:sldMkLst>
        <pc:spChg chg="mod">
          <ac:chgData name="Abraham Herrera" userId="8eaedd47840fc054" providerId="LiveId" clId="{57483680-38A4-420C-8BBD-FAD84B2CD790}" dt="2025-03-17T06:09:29.512" v="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10:36.481" v="102" actId="20577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Abraham Herrera" userId="8eaedd47840fc054" providerId="LiveId" clId="{57483680-38A4-420C-8BBD-FAD84B2CD790}" dt="2025-03-17T06:10:11.602" v="86" actId="1076"/>
          <ac:picMkLst>
            <pc:docMk/>
            <pc:sldMk cId="0" sldId="256"/>
            <ac:picMk id="5" creationId="{8CFAA50D-31DF-D55A-4305-7FDDF366E305}"/>
          </ac:picMkLst>
        </pc:picChg>
      </pc:sldChg>
      <pc:sldChg chg="modSp mod">
        <pc:chgData name="Abraham Herrera" userId="8eaedd47840fc054" providerId="LiveId" clId="{57483680-38A4-420C-8BBD-FAD84B2CD790}" dt="2025-03-17T06:20:19.858" v="105" actId="5793"/>
        <pc:sldMkLst>
          <pc:docMk/>
          <pc:sldMk cId="0" sldId="257"/>
        </pc:sldMkLst>
        <pc:spChg chg="mod">
          <ac:chgData name="Abraham Herrera" userId="8eaedd47840fc054" providerId="LiveId" clId="{57483680-38A4-420C-8BBD-FAD84B2CD790}" dt="2025-03-17T06:07:11.914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20:19.858" v="105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braham Herrera" userId="8eaedd47840fc054" providerId="LiveId" clId="{57483680-38A4-420C-8BBD-FAD84B2CD790}" dt="2025-03-17T06:21:03.025" v="136" actId="20577"/>
        <pc:sldMkLst>
          <pc:docMk/>
          <pc:sldMk cId="0" sldId="258"/>
        </pc:sldMkLst>
        <pc:spChg chg="mod">
          <ac:chgData name="Abraham Herrera" userId="8eaedd47840fc054" providerId="LiveId" clId="{57483680-38A4-420C-8BBD-FAD84B2CD790}" dt="2025-03-17T06:07:11.914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21:03.025" v="13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braham Herrera" userId="8eaedd47840fc054" providerId="LiveId" clId="{57483680-38A4-420C-8BBD-FAD84B2CD790}" dt="2025-03-17T06:21:13.053" v="143" actId="5793"/>
        <pc:sldMkLst>
          <pc:docMk/>
          <pc:sldMk cId="0" sldId="259"/>
        </pc:sldMkLst>
        <pc:spChg chg="mod">
          <ac:chgData name="Abraham Herrera" userId="8eaedd47840fc054" providerId="LiveId" clId="{57483680-38A4-420C-8BBD-FAD84B2CD790}" dt="2025-03-17T06:07:11.914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21:13.053" v="143" actId="579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braham Herrera" userId="8eaedd47840fc054" providerId="LiveId" clId="{57483680-38A4-420C-8BBD-FAD84B2CD790}" dt="2025-03-17T06:21:24.633" v="156" actId="5793"/>
        <pc:sldMkLst>
          <pc:docMk/>
          <pc:sldMk cId="0" sldId="260"/>
        </pc:sldMkLst>
        <pc:spChg chg="mod">
          <ac:chgData name="Abraham Herrera" userId="8eaedd47840fc054" providerId="LiveId" clId="{57483680-38A4-420C-8BBD-FAD84B2CD790}" dt="2025-03-17T06:07:11.914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21:24.633" v="156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braham Herrera" userId="8eaedd47840fc054" providerId="LiveId" clId="{57483680-38A4-420C-8BBD-FAD84B2CD790}" dt="2025-03-17T06:21:31.924" v="159" actId="5793"/>
        <pc:sldMkLst>
          <pc:docMk/>
          <pc:sldMk cId="0" sldId="261"/>
        </pc:sldMkLst>
        <pc:spChg chg="mod">
          <ac:chgData name="Abraham Herrera" userId="8eaedd47840fc054" providerId="LiveId" clId="{57483680-38A4-420C-8BBD-FAD84B2CD790}" dt="2025-03-17T06:07:11.914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21:31.924" v="159" actId="579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braham Herrera" userId="8eaedd47840fc054" providerId="LiveId" clId="{57483680-38A4-420C-8BBD-FAD84B2CD790}" dt="2025-03-17T06:08:01.834" v="2"/>
        <pc:sldMkLst>
          <pc:docMk/>
          <pc:sldMk cId="0" sldId="262"/>
        </pc:sldMkLst>
        <pc:spChg chg="mod">
          <ac:chgData name="Abraham Herrera" userId="8eaedd47840fc054" providerId="LiveId" clId="{57483680-38A4-420C-8BBD-FAD84B2CD790}" dt="2025-03-17T06:07:11.914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Abraham Herrera" userId="8eaedd47840fc054" providerId="LiveId" clId="{57483680-38A4-420C-8BBD-FAD84B2CD790}" dt="2025-03-17T06:08:01.834" v="2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new mod">
        <pc:chgData name="Abraham Herrera" userId="8eaedd47840fc054" providerId="LiveId" clId="{57483680-38A4-420C-8BBD-FAD84B2CD790}" dt="2025-03-17T06:08:55.053" v="40" actId="14100"/>
        <pc:sldMkLst>
          <pc:docMk/>
          <pc:sldMk cId="3359368353" sldId="263"/>
        </pc:sldMkLst>
        <pc:spChg chg="mod">
          <ac:chgData name="Abraham Herrera" userId="8eaedd47840fc054" providerId="LiveId" clId="{57483680-38A4-420C-8BBD-FAD84B2CD790}" dt="2025-03-17T06:08:27.751" v="33" actId="1076"/>
          <ac:spMkLst>
            <pc:docMk/>
            <pc:sldMk cId="3359368353" sldId="263"/>
            <ac:spMk id="2" creationId="{110E22F7-BDCF-6542-1B70-97A084F36382}"/>
          </ac:spMkLst>
        </pc:spChg>
        <pc:spChg chg="del">
          <ac:chgData name="Abraham Herrera" userId="8eaedd47840fc054" providerId="LiveId" clId="{57483680-38A4-420C-8BBD-FAD84B2CD790}" dt="2025-03-17T06:08:24.901" v="32" actId="478"/>
          <ac:spMkLst>
            <pc:docMk/>
            <pc:sldMk cId="3359368353" sldId="263"/>
            <ac:spMk id="3" creationId="{BCCF89D0-0BB7-8015-F44C-B8CE6A0CA841}"/>
          </ac:spMkLst>
        </pc:spChg>
        <pc:picChg chg="add mod">
          <ac:chgData name="Abraham Herrera" userId="8eaedd47840fc054" providerId="LiveId" clId="{57483680-38A4-420C-8BBD-FAD84B2CD790}" dt="2025-03-17T06:08:55.053" v="40" actId="14100"/>
          <ac:picMkLst>
            <pc:docMk/>
            <pc:sldMk cId="3359368353" sldId="263"/>
            <ac:picMk id="5" creationId="{B464E285-A60A-B699-3081-3C3247C0BD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1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7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9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vidia.com/es-mx/innovaciones-i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Redes </a:t>
            </a:r>
            <a:r>
              <a:rPr dirty="0" err="1"/>
              <a:t>Semánticas</a:t>
            </a:r>
            <a:r>
              <a:rPr dirty="0"/>
              <a:t> NVIDIA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	Integrantes</a:t>
            </a:r>
            <a:endParaRPr dirty="0"/>
          </a:p>
          <a:p>
            <a:r>
              <a:rPr dirty="0"/>
              <a:t>Juan Eduardo García </a:t>
            </a:r>
            <a:r>
              <a:rPr dirty="0" err="1"/>
              <a:t>Noriz</a:t>
            </a:r>
            <a:endParaRPr lang="es-MX" dirty="0"/>
          </a:p>
          <a:p>
            <a:r>
              <a:rPr dirty="0"/>
              <a:t>Abraham Gael Herrera Quiñones</a:t>
            </a:r>
          </a:p>
          <a:p>
            <a:r>
              <a:rPr dirty="0"/>
              <a:t>Hora: 9 a 10 am</a:t>
            </a:r>
            <a:endParaRPr lang="es-MX" dirty="0"/>
          </a:p>
          <a:p>
            <a:r>
              <a:rPr lang="es-MX" dirty="0"/>
              <a:t>Inteligencia Artificial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n 4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8CFAA50D-31DF-D55A-4305-7FDDF366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85" y="2338466"/>
            <a:ext cx="2629874" cy="2675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Objetivo</a:t>
            </a:r>
            <a:r>
              <a:rPr dirty="0"/>
              <a:t>: Crear </a:t>
            </a:r>
            <a:r>
              <a:rPr dirty="0" err="1"/>
              <a:t>una</a:t>
            </a:r>
            <a:r>
              <a:rPr dirty="0"/>
              <a:t> red </a:t>
            </a:r>
            <a:r>
              <a:rPr dirty="0" err="1"/>
              <a:t>semántica</a:t>
            </a:r>
            <a:r>
              <a:rPr dirty="0"/>
              <a:t> de NVIDIA</a:t>
            </a:r>
          </a:p>
          <a:p>
            <a:pPr marL="0" indent="0">
              <a:buNone/>
            </a:pPr>
            <a:r>
              <a:rPr dirty="0" err="1"/>
              <a:t>Herramientas</a:t>
            </a:r>
            <a:r>
              <a:rPr dirty="0"/>
              <a:t>: PowerPoint</a:t>
            </a:r>
          </a:p>
          <a:p>
            <a:pPr marL="0" indent="0">
              <a:buNone/>
            </a:pPr>
            <a:r>
              <a:rPr dirty="0" err="1"/>
              <a:t>Aplicación</a:t>
            </a:r>
            <a:r>
              <a:rPr dirty="0"/>
              <a:t>: </a:t>
            </a:r>
            <a:r>
              <a:rPr dirty="0" err="1"/>
              <a:t>Optimización</a:t>
            </a:r>
            <a:r>
              <a:rPr dirty="0"/>
              <a:t> y </a:t>
            </a:r>
            <a:r>
              <a:rPr dirty="0" err="1"/>
              <a:t>presentación</a:t>
            </a:r>
            <a:r>
              <a:rPr dirty="0"/>
              <a:t> de </a:t>
            </a:r>
            <a:r>
              <a:rPr dirty="0" err="1"/>
              <a:t>información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Descripción</a:t>
            </a:r>
            <a:r>
              <a:rPr dirty="0"/>
              <a:t> del </a:t>
            </a:r>
            <a:r>
              <a:rPr dirty="0" err="1"/>
              <a:t>Negocio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Áreas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:</a:t>
            </a:r>
            <a:endParaRPr lang="es-MX" dirty="0"/>
          </a:p>
          <a:p>
            <a:pPr marL="0" indent="0">
              <a:buNone/>
            </a:pPr>
            <a:r>
              <a:rPr dirty="0"/>
              <a:t>Hardware: </a:t>
            </a:r>
            <a:r>
              <a:rPr dirty="0" err="1"/>
              <a:t>Tarjetas</a:t>
            </a:r>
            <a:r>
              <a:rPr dirty="0"/>
              <a:t> </a:t>
            </a:r>
            <a:r>
              <a:rPr dirty="0" err="1"/>
              <a:t>gráficas</a:t>
            </a:r>
            <a:r>
              <a:rPr dirty="0"/>
              <a:t>, chips, </a:t>
            </a:r>
            <a:r>
              <a:rPr dirty="0" err="1"/>
              <a:t>servidores</a:t>
            </a:r>
            <a:r>
              <a:rPr dirty="0"/>
              <a:t>.</a:t>
            </a:r>
            <a:endParaRPr lang="es-MX" dirty="0"/>
          </a:p>
          <a:p>
            <a:pPr marL="0" indent="0">
              <a:buNone/>
            </a:pPr>
            <a:r>
              <a:rPr dirty="0"/>
              <a:t>Software: Drivers, </a:t>
            </a:r>
            <a:r>
              <a:rPr dirty="0" err="1"/>
              <a:t>plataformas</a:t>
            </a:r>
            <a:r>
              <a:rPr dirty="0"/>
              <a:t> de IA.</a:t>
            </a:r>
          </a:p>
          <a:p>
            <a:pPr marL="0" indent="0">
              <a:buNone/>
            </a:pPr>
            <a:r>
              <a:rPr dirty="0" err="1"/>
              <a:t>Inteligencia</a:t>
            </a:r>
            <a:r>
              <a:rPr dirty="0"/>
              <a:t> Artificial: Machine Learning, </a:t>
            </a:r>
            <a:r>
              <a:rPr dirty="0" err="1"/>
              <a:t>robótica</a:t>
            </a:r>
            <a:r>
              <a:rPr dirty="0"/>
              <a:t>, </a:t>
            </a:r>
            <a:r>
              <a:rPr lang="es-MX" dirty="0"/>
              <a:t>    </a:t>
            </a:r>
            <a:r>
              <a:rPr dirty="0" err="1"/>
              <a:t>supercomputación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Gaming: GeForce, Ray Tracing.</a:t>
            </a:r>
          </a:p>
          <a:p>
            <a:pPr marL="0" indent="0">
              <a:buNone/>
            </a:pPr>
            <a:r>
              <a:rPr dirty="0" err="1"/>
              <a:t>Automoción</a:t>
            </a:r>
            <a:r>
              <a:rPr dirty="0"/>
              <a:t>: IA para </a:t>
            </a:r>
            <a:r>
              <a:rPr dirty="0" err="1"/>
              <a:t>coches</a:t>
            </a:r>
            <a:r>
              <a:rPr dirty="0"/>
              <a:t> </a:t>
            </a:r>
            <a:r>
              <a:rPr dirty="0" err="1"/>
              <a:t>autónomos</a:t>
            </a:r>
            <a:r>
              <a:rPr dirty="0"/>
              <a:t>.</a:t>
            </a:r>
            <a:endParaRPr lang="es-MX" dirty="0"/>
          </a:p>
          <a:p>
            <a:pPr marL="0" indent="0">
              <a:buNone/>
            </a:pPr>
            <a:r>
              <a:rPr dirty="0"/>
              <a:t>SEO y </a:t>
            </a:r>
            <a:r>
              <a:rPr dirty="0" err="1"/>
              <a:t>Optimización</a:t>
            </a:r>
            <a:r>
              <a:rPr dirty="0"/>
              <a:t>: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Creación de Categorías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Nodos </a:t>
            </a:r>
            <a:r>
              <a:rPr dirty="0" err="1"/>
              <a:t>principales</a:t>
            </a:r>
            <a:r>
              <a:rPr dirty="0"/>
              <a:t>: </a:t>
            </a:r>
            <a:r>
              <a:rPr dirty="0" err="1"/>
              <a:t>Áreas</a:t>
            </a:r>
            <a:r>
              <a:rPr dirty="0"/>
              <a:t> clave</a:t>
            </a:r>
          </a:p>
          <a:p>
            <a:pPr marL="0" indent="0">
              <a:buNone/>
            </a:pPr>
            <a:r>
              <a:rPr dirty="0" err="1"/>
              <a:t>Ejemplo</a:t>
            </a:r>
            <a:r>
              <a:rPr dirty="0"/>
              <a:t>: Hardware, Software, IA</a:t>
            </a:r>
          </a:p>
          <a:p>
            <a:pPr marL="0" indent="0">
              <a:buNone/>
            </a:pPr>
            <a:r>
              <a:rPr lang="es-MX" dirty="0"/>
              <a:t>S</a:t>
            </a:r>
            <a:r>
              <a:rPr dirty="0" err="1"/>
              <a:t>ubcategorías</a:t>
            </a:r>
            <a:r>
              <a:rPr dirty="0"/>
              <a:t>: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específicos</a:t>
            </a:r>
            <a:endParaRPr dirty="0"/>
          </a:p>
          <a:p>
            <a:pPr marL="0" indent="0">
              <a:buNone/>
            </a:pPr>
            <a:r>
              <a:rPr dirty="0" err="1"/>
              <a:t>Ejemplo</a:t>
            </a:r>
            <a:r>
              <a:rPr dirty="0"/>
              <a:t>: Hardware → </a:t>
            </a:r>
            <a:r>
              <a:rPr dirty="0" err="1"/>
              <a:t>Tarjetas</a:t>
            </a:r>
            <a:r>
              <a:rPr dirty="0"/>
              <a:t> </a:t>
            </a:r>
            <a:r>
              <a:rPr dirty="0" err="1"/>
              <a:t>gráficas</a:t>
            </a:r>
            <a:r>
              <a:rPr dirty="0"/>
              <a:t>, Chips</a:t>
            </a:r>
          </a:p>
          <a:p>
            <a:pPr marL="0" indent="0">
              <a:buNone/>
            </a:pPr>
            <a:r>
              <a:rPr dirty="0" err="1"/>
              <a:t>Relaciones</a:t>
            </a:r>
            <a:r>
              <a:rPr dirty="0"/>
              <a:t> (Arcos): </a:t>
            </a:r>
            <a:r>
              <a:rPr dirty="0" err="1"/>
              <a:t>Conectan</a:t>
            </a:r>
            <a:r>
              <a:rPr dirty="0"/>
              <a:t> </a:t>
            </a:r>
            <a:r>
              <a:rPr dirty="0" err="1"/>
              <a:t>nodos</a:t>
            </a:r>
            <a:r>
              <a:rPr dirty="0"/>
              <a:t> y </a:t>
            </a:r>
            <a:r>
              <a:rPr dirty="0" err="1"/>
              <a:t>subcategorías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Implementación en PowerPoint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Uso de </a:t>
            </a:r>
            <a:r>
              <a:rPr dirty="0" err="1"/>
              <a:t>herramientas</a:t>
            </a:r>
            <a:r>
              <a:rPr dirty="0"/>
              <a:t> de PowerPoint</a:t>
            </a:r>
          </a:p>
          <a:p>
            <a:pPr marL="0" indent="0">
              <a:buNone/>
            </a:pPr>
            <a:r>
              <a:rPr dirty="0" err="1"/>
              <a:t>Definir</a:t>
            </a:r>
            <a:r>
              <a:rPr dirty="0"/>
              <a:t> </a:t>
            </a:r>
            <a:r>
              <a:rPr dirty="0" err="1"/>
              <a:t>nodos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 y </a:t>
            </a:r>
            <a:r>
              <a:rPr dirty="0" err="1"/>
              <a:t>secundarios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Establecer</a:t>
            </a:r>
            <a:r>
              <a:rPr dirty="0"/>
              <a:t> </a:t>
            </a:r>
            <a:r>
              <a:rPr dirty="0" err="1"/>
              <a:t>relaciones</a:t>
            </a:r>
            <a:r>
              <a:rPr dirty="0"/>
              <a:t> con </a:t>
            </a:r>
            <a:r>
              <a:rPr dirty="0" err="1"/>
              <a:t>arcos</a:t>
            </a:r>
            <a:r>
              <a:rPr dirty="0"/>
              <a:t> </a:t>
            </a:r>
            <a:r>
              <a:rPr dirty="0" err="1"/>
              <a:t>etiquetados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Conectar</a:t>
            </a:r>
            <a:r>
              <a:rPr dirty="0"/>
              <a:t> </a:t>
            </a:r>
            <a:r>
              <a:rPr dirty="0" err="1"/>
              <a:t>nodos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 con </a:t>
            </a:r>
            <a:r>
              <a:rPr dirty="0" err="1"/>
              <a:t>subcategorías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Relacionar</a:t>
            </a:r>
            <a:r>
              <a:rPr dirty="0"/>
              <a:t> </a:t>
            </a:r>
            <a:r>
              <a:rPr dirty="0" err="1"/>
              <a:t>áreas</a:t>
            </a:r>
            <a:r>
              <a:rPr dirty="0"/>
              <a:t> (</a:t>
            </a:r>
            <a:r>
              <a:rPr dirty="0" err="1"/>
              <a:t>Ejemplo</a:t>
            </a:r>
            <a:r>
              <a:rPr dirty="0"/>
              <a:t>: IA → </a:t>
            </a:r>
            <a:r>
              <a:rPr dirty="0" err="1"/>
              <a:t>Automoción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E22F7-BDCF-6542-1B70-97A084F3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70332"/>
            <a:ext cx="5937755" cy="1188720"/>
          </a:xfrm>
        </p:spPr>
        <p:txBody>
          <a:bodyPr/>
          <a:lstStyle/>
          <a:p>
            <a:r>
              <a:rPr lang="es-MX" dirty="0"/>
              <a:t>Red semántica </a:t>
            </a:r>
            <a:r>
              <a:rPr lang="es-MX" dirty="0" err="1"/>
              <a:t>nvidia</a:t>
            </a:r>
            <a:endParaRPr lang="es-MX" dirty="0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464E285-A60A-B699-3081-3C3247C0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692153"/>
            <a:ext cx="7575498" cy="51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6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La red </a:t>
            </a:r>
            <a:r>
              <a:rPr dirty="0" err="1"/>
              <a:t>semántica</a:t>
            </a:r>
            <a:r>
              <a:rPr dirty="0"/>
              <a:t> </a:t>
            </a:r>
            <a:r>
              <a:rPr dirty="0" err="1"/>
              <a:t>visualiza</a:t>
            </a:r>
            <a:r>
              <a:rPr dirty="0"/>
              <a:t> la </a:t>
            </a:r>
            <a:r>
              <a:rPr dirty="0" err="1"/>
              <a:t>estructura</a:t>
            </a:r>
            <a:r>
              <a:rPr dirty="0"/>
              <a:t> del </a:t>
            </a:r>
            <a:r>
              <a:rPr dirty="0" err="1"/>
              <a:t>negocio</a:t>
            </a:r>
            <a:r>
              <a:rPr dirty="0"/>
              <a:t> de NVIDIA.</a:t>
            </a:r>
          </a:p>
          <a:p>
            <a:pPr marL="0" indent="0">
              <a:buNone/>
            </a:pPr>
            <a:r>
              <a:rPr dirty="0" err="1"/>
              <a:t>Facilita</a:t>
            </a:r>
            <a:r>
              <a:rPr dirty="0"/>
              <a:t> la </a:t>
            </a:r>
            <a:r>
              <a:rPr dirty="0" err="1"/>
              <a:t>optimización</a:t>
            </a:r>
            <a:r>
              <a:rPr dirty="0"/>
              <a:t> de </a:t>
            </a:r>
            <a:r>
              <a:rPr dirty="0" err="1"/>
              <a:t>procesos</a:t>
            </a:r>
            <a:r>
              <a:rPr dirty="0"/>
              <a:t> y </a:t>
            </a:r>
            <a:r>
              <a:rPr dirty="0" err="1"/>
              <a:t>organización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Se </a:t>
            </a:r>
            <a:r>
              <a:rPr dirty="0" err="1"/>
              <a:t>puede</a:t>
            </a:r>
            <a:r>
              <a:rPr dirty="0"/>
              <a:t> </a:t>
            </a:r>
            <a:r>
              <a:rPr dirty="0" err="1"/>
              <a:t>aplicar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otros</a:t>
            </a:r>
            <a:r>
              <a:rPr dirty="0"/>
              <a:t> </a:t>
            </a:r>
            <a:r>
              <a:rPr dirty="0" err="1"/>
              <a:t>negocios</a:t>
            </a:r>
            <a:r>
              <a:rPr dirty="0"/>
              <a:t> para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 en Formato APA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NVIDIA. (2023, 15 de marzo). Innovaciones en inteligencia artificial. NVIDIA. </a:t>
            </a:r>
            <a:r>
              <a:rPr lang="es-MX" dirty="0">
                <a:hlinkClick r:id="rId2"/>
              </a:rPr>
              <a:t>https://www.nvidia.com/es-mx/innovaciones-ia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</TotalTime>
  <Words>234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Paquete</vt:lpstr>
      <vt:lpstr>Redes Semánticas NVIDIA</vt:lpstr>
      <vt:lpstr>Introducción</vt:lpstr>
      <vt:lpstr>Descripción del Negocio</vt:lpstr>
      <vt:lpstr>Creación de Categorías</vt:lpstr>
      <vt:lpstr>Implementación en PowerPoint</vt:lpstr>
      <vt:lpstr>Red semántica nvidia</vt:lpstr>
      <vt:lpstr>Conclusión</vt:lpstr>
      <vt:lpstr>Referencia en Formato APA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Abraham Herrera</cp:lastModifiedBy>
  <cp:revision>1</cp:revision>
  <dcterms:created xsi:type="dcterms:W3CDTF">2013-01-27T09:14:16Z</dcterms:created>
  <dcterms:modified xsi:type="dcterms:W3CDTF">2025-03-17T06:21:41Z</dcterms:modified>
  <cp:category/>
</cp:coreProperties>
</file>