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1" r:id="rId4"/>
    <p:sldId id="263" r:id="rId5"/>
    <p:sldId id="268" r:id="rId6"/>
    <p:sldId id="317" r:id="rId7"/>
    <p:sldId id="318" r:id="rId8"/>
    <p:sldId id="270" r:id="rId9"/>
    <p:sldId id="282" r:id="rId10"/>
    <p:sldId id="283" r:id="rId11"/>
    <p:sldId id="273" r:id="rId12"/>
    <p:sldId id="274" r:id="rId13"/>
    <p:sldId id="269" r:id="rId14"/>
    <p:sldId id="319" r:id="rId15"/>
    <p:sldId id="275" r:id="rId16"/>
    <p:sldId id="276" r:id="rId17"/>
    <p:sldId id="259" r:id="rId18"/>
    <p:sldId id="278" r:id="rId19"/>
    <p:sldId id="264" r:id="rId20"/>
    <p:sldId id="280" r:id="rId21"/>
    <p:sldId id="281" r:id="rId22"/>
    <p:sldId id="316" r:id="rId23"/>
  </p:sldIdLst>
  <p:sldSz cx="12192000" cy="6858000"/>
  <p:notesSz cx="6858000" cy="9144000"/>
  <p:embeddedFontLst>
    <p:embeddedFont>
      <p:font typeface="맑은 고딕" panose="020B0503020000020004" pitchFamily="34" charset="-127"/>
      <p:regular r:id="rId25"/>
      <p:bold r:id="rId26"/>
    </p:embeddedFont>
    <p:embeddedFont>
      <p:font typeface="D2Coding" panose="020B0609020101020101" pitchFamily="49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1"/>
    <p:restoredTop sz="94698"/>
  </p:normalViewPr>
  <p:slideViewPr>
    <p:cSldViewPr snapToGrid="0" snapToObjects="1">
      <p:cViewPr varScale="1">
        <p:scale>
          <a:sx n="134" d="100"/>
          <a:sy n="134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61497-7152-40A3-B9EA-E345A140FEB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EA93C2-9508-4264-8716-D0D35CD50AD8}">
      <dgm:prSet/>
      <dgm:spPr/>
      <dgm:t>
        <a:bodyPr/>
        <a:lstStyle/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Language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3418FD5E-61FC-488B-ACE7-EB2DB24B75AC}" type="parTrans" cxnId="{C1748D83-84C0-4431-998D-C52EA2793885}">
      <dgm:prSet/>
      <dgm:spPr/>
      <dgm:t>
        <a:bodyPr/>
        <a:lstStyle/>
        <a:p>
          <a:endParaRPr lang="en-US"/>
        </a:p>
      </dgm:t>
    </dgm:pt>
    <dgm:pt modelId="{EEF50426-0D09-4A97-A2F0-BE8D0BB5FF79}" type="sibTrans" cxnId="{C1748D83-84C0-4431-998D-C52EA2793885}">
      <dgm:prSet/>
      <dgm:spPr/>
      <dgm:t>
        <a:bodyPr/>
        <a:lstStyle/>
        <a:p>
          <a:endParaRPr lang="en-US"/>
        </a:p>
      </dgm:t>
    </dgm:pt>
    <dgm:pt modelId="{A977248E-0115-4ADD-AC7D-DEC3FFC3D9BA}">
      <dgm:prSet/>
      <dgm:spPr/>
      <dgm:t>
        <a:bodyPr/>
        <a:lstStyle/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C#, JAVA Python3, MySQL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0EDC8B36-27AE-4A4E-9677-27DAA680C664}" type="parTrans" cxnId="{448C301C-3FCD-4C8E-A4A8-C55204DA7396}">
      <dgm:prSet/>
      <dgm:spPr/>
      <dgm:t>
        <a:bodyPr/>
        <a:lstStyle/>
        <a:p>
          <a:endParaRPr lang="en-US"/>
        </a:p>
      </dgm:t>
    </dgm:pt>
    <dgm:pt modelId="{32B65E65-2C05-4A2A-A515-16AE6993CA51}" type="sibTrans" cxnId="{448C301C-3FCD-4C8E-A4A8-C55204DA7396}">
      <dgm:prSet/>
      <dgm:spPr/>
      <dgm:t>
        <a:bodyPr/>
        <a:lstStyle/>
        <a:p>
          <a:endParaRPr lang="en-US"/>
        </a:p>
      </dgm:t>
    </dgm:pt>
    <dgm:pt modelId="{5ECDB0EA-9264-4EB3-BF6B-9016C98C86CD}">
      <dgm:prSet/>
      <dgm:spPr/>
      <dgm:t>
        <a:bodyPr/>
        <a:lstStyle/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IDE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52A0722B-1778-4AE7-9369-FCB72CD0460D}" type="parTrans" cxnId="{17159168-123F-4F01-A244-DF3C67AA6491}">
      <dgm:prSet/>
      <dgm:spPr/>
      <dgm:t>
        <a:bodyPr/>
        <a:lstStyle/>
        <a:p>
          <a:endParaRPr lang="en-US"/>
        </a:p>
      </dgm:t>
    </dgm:pt>
    <dgm:pt modelId="{A18761A6-58DD-4D63-8D33-9B8F674B06D1}" type="sibTrans" cxnId="{17159168-123F-4F01-A244-DF3C67AA6491}">
      <dgm:prSet/>
      <dgm:spPr/>
      <dgm:t>
        <a:bodyPr/>
        <a:lstStyle/>
        <a:p>
          <a:endParaRPr lang="en-US"/>
        </a:p>
      </dgm:t>
    </dgm:pt>
    <dgm:pt modelId="{C689B81D-7E6A-4015-ABC4-45CCCA3C4388}">
      <dgm:prSet/>
      <dgm:spPr/>
      <dgm:t>
        <a:bodyPr/>
        <a:lstStyle/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Visual Studio </a:t>
          </a:r>
          <a:r>
            <a:rPr kumimoji="1" lang="en-US" dirty="0" err="1">
              <a:latin typeface="D2Coding" panose="020B0609020101020101" pitchFamily="49" charset="-127"/>
              <a:ea typeface="D2Coding" panose="020B0609020101020101" pitchFamily="49" charset="-127"/>
            </a:rPr>
            <a:t>Intellij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4A347B76-84F1-475A-A160-58EB07A6D233}" type="parTrans" cxnId="{7AC40B3D-1C9E-4CF0-927F-93E534BD91A3}">
      <dgm:prSet/>
      <dgm:spPr/>
      <dgm:t>
        <a:bodyPr/>
        <a:lstStyle/>
        <a:p>
          <a:endParaRPr lang="en-US"/>
        </a:p>
      </dgm:t>
    </dgm:pt>
    <dgm:pt modelId="{84DEBA95-4212-4FC8-BB38-E706C6FB03B2}" type="sibTrans" cxnId="{7AC40B3D-1C9E-4CF0-927F-93E534BD91A3}">
      <dgm:prSet/>
      <dgm:spPr/>
      <dgm:t>
        <a:bodyPr/>
        <a:lstStyle/>
        <a:p>
          <a:endParaRPr lang="en-US"/>
        </a:p>
      </dgm:t>
    </dgm:pt>
    <dgm:pt modelId="{77AA97B6-35C1-4352-B614-75DE83ABD28F}">
      <dgm:prSet/>
      <dgm:spPr/>
      <dgm:t>
        <a:bodyPr/>
        <a:lstStyle/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OS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8107C165-1A89-4117-AD39-79A02A83E6FB}" type="parTrans" cxnId="{DD26322C-CB9B-433C-9116-47AA0915DCD8}">
      <dgm:prSet/>
      <dgm:spPr/>
      <dgm:t>
        <a:bodyPr/>
        <a:lstStyle/>
        <a:p>
          <a:endParaRPr lang="en-US"/>
        </a:p>
      </dgm:t>
    </dgm:pt>
    <dgm:pt modelId="{3F915A85-3E58-4185-81FD-2DBF063D87B8}" type="sibTrans" cxnId="{DD26322C-CB9B-433C-9116-47AA0915DCD8}">
      <dgm:prSet/>
      <dgm:spPr/>
      <dgm:t>
        <a:bodyPr/>
        <a:lstStyle/>
        <a:p>
          <a:endParaRPr lang="en-US"/>
        </a:p>
      </dgm:t>
    </dgm:pt>
    <dgm:pt modelId="{761BD4ED-9A60-4891-80EE-DB3EB5ACBC9D}">
      <dgm:prSet/>
      <dgm:spPr/>
      <dgm:t>
        <a:bodyPr/>
        <a:lstStyle/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Ubuntu Linux</a:t>
          </a:r>
        </a:p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Window, MacOS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BC300E1B-7C87-4E7B-AB3D-B6DB6F79CB9A}" type="parTrans" cxnId="{4464DB75-D5A4-4BDE-934E-0C762D044E58}">
      <dgm:prSet/>
      <dgm:spPr/>
      <dgm:t>
        <a:bodyPr/>
        <a:lstStyle/>
        <a:p>
          <a:endParaRPr lang="en-US"/>
        </a:p>
      </dgm:t>
    </dgm:pt>
    <dgm:pt modelId="{696776E9-6D27-409C-B9D6-E9CDD2DA0F6E}" type="sibTrans" cxnId="{4464DB75-D5A4-4BDE-934E-0C762D044E58}">
      <dgm:prSet/>
      <dgm:spPr/>
      <dgm:t>
        <a:bodyPr/>
        <a:lstStyle/>
        <a:p>
          <a:endParaRPr lang="en-US"/>
        </a:p>
      </dgm:t>
    </dgm:pt>
    <dgm:pt modelId="{6101CD95-C755-4C36-8882-277B34421491}">
      <dgm:prSet/>
      <dgm:spPr/>
      <dgm:t>
        <a:bodyPr/>
        <a:lstStyle/>
        <a:p>
          <a:r>
            <a:rPr kumimoji="1" lang="en-US" dirty="0" err="1">
              <a:latin typeface="D2Coding" panose="020B0609020101020101" pitchFamily="49" charset="-127"/>
              <a:ea typeface="D2Coding" panose="020B0609020101020101" pitchFamily="49" charset="-127"/>
            </a:rPr>
            <a:t>FrameWork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FBF3C727-5C05-4F35-9CC0-42719FCA7D9D}" type="parTrans" cxnId="{7373844B-436B-4561-AC87-29725C7FF98B}">
      <dgm:prSet/>
      <dgm:spPr/>
      <dgm:t>
        <a:bodyPr/>
        <a:lstStyle/>
        <a:p>
          <a:endParaRPr lang="en-US"/>
        </a:p>
      </dgm:t>
    </dgm:pt>
    <dgm:pt modelId="{AC04FA88-B690-4C05-A55C-8E6A66FE8AC9}" type="sibTrans" cxnId="{7373844B-436B-4561-AC87-29725C7FF98B}">
      <dgm:prSet/>
      <dgm:spPr/>
      <dgm:t>
        <a:bodyPr/>
        <a:lstStyle/>
        <a:p>
          <a:endParaRPr lang="en-US"/>
        </a:p>
      </dgm:t>
    </dgm:pt>
    <dgm:pt modelId="{5A71231E-2765-4713-8F32-7E590E4090C5}">
      <dgm:prSet/>
      <dgm:spPr/>
      <dgm:t>
        <a:bodyPr/>
        <a:lstStyle/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Tomcat</a:t>
          </a:r>
        </a:p>
        <a:p>
          <a:r>
            <a:rPr kumimoji="1" lang="en-US" dirty="0">
              <a:latin typeface="D2Coding" panose="020B0609020101020101" pitchFamily="49" charset="-127"/>
              <a:ea typeface="D2Coding" panose="020B0609020101020101" pitchFamily="49" charset="-127"/>
            </a:rPr>
            <a:t>Spring Boot</a:t>
          </a:r>
          <a:endParaRPr lang="en-US" dirty="0"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3C590ABF-D5D1-46A1-8392-9F4DA17B4AD5}" type="parTrans" cxnId="{9FD39124-DF07-493D-82FE-641D81FBD722}">
      <dgm:prSet/>
      <dgm:spPr/>
      <dgm:t>
        <a:bodyPr/>
        <a:lstStyle/>
        <a:p>
          <a:endParaRPr lang="en-US"/>
        </a:p>
      </dgm:t>
    </dgm:pt>
    <dgm:pt modelId="{765488B5-77B3-4863-9A9A-C74C794D2365}" type="sibTrans" cxnId="{9FD39124-DF07-493D-82FE-641D81FBD722}">
      <dgm:prSet/>
      <dgm:spPr/>
      <dgm:t>
        <a:bodyPr/>
        <a:lstStyle/>
        <a:p>
          <a:endParaRPr lang="en-US"/>
        </a:p>
      </dgm:t>
    </dgm:pt>
    <dgm:pt modelId="{A7748373-5D43-9449-8DA4-F8B9C8547665}" type="pres">
      <dgm:prSet presAssocID="{BE861497-7152-40A3-B9EA-E345A140FEB3}" presName="Name0" presStyleCnt="0">
        <dgm:presLayoutVars>
          <dgm:dir/>
          <dgm:resizeHandles val="exact"/>
        </dgm:presLayoutVars>
      </dgm:prSet>
      <dgm:spPr/>
    </dgm:pt>
    <dgm:pt modelId="{4842C2F7-26B5-2742-9C3C-928788B0A6C1}" type="pres">
      <dgm:prSet presAssocID="{8CEA93C2-9508-4264-8716-D0D35CD50AD8}" presName="node" presStyleLbl="node1" presStyleIdx="0" presStyleCnt="8">
        <dgm:presLayoutVars>
          <dgm:bulletEnabled val="1"/>
        </dgm:presLayoutVars>
      </dgm:prSet>
      <dgm:spPr/>
    </dgm:pt>
    <dgm:pt modelId="{468D5415-F583-0A42-871C-CDF463E0F924}" type="pres">
      <dgm:prSet presAssocID="{EEF50426-0D09-4A97-A2F0-BE8D0BB5FF79}" presName="sibTrans" presStyleLbl="sibTrans1D1" presStyleIdx="0" presStyleCnt="7"/>
      <dgm:spPr/>
    </dgm:pt>
    <dgm:pt modelId="{E13206EA-A428-534D-A5F5-78D89698B672}" type="pres">
      <dgm:prSet presAssocID="{EEF50426-0D09-4A97-A2F0-BE8D0BB5FF79}" presName="connectorText" presStyleLbl="sibTrans1D1" presStyleIdx="0" presStyleCnt="7"/>
      <dgm:spPr/>
    </dgm:pt>
    <dgm:pt modelId="{49125550-5BCD-CE4C-A40B-65A342E458D1}" type="pres">
      <dgm:prSet presAssocID="{A977248E-0115-4ADD-AC7D-DEC3FFC3D9BA}" presName="node" presStyleLbl="node1" presStyleIdx="1" presStyleCnt="8">
        <dgm:presLayoutVars>
          <dgm:bulletEnabled val="1"/>
        </dgm:presLayoutVars>
      </dgm:prSet>
      <dgm:spPr/>
    </dgm:pt>
    <dgm:pt modelId="{4EC5F419-431E-C546-93AF-2CB7A76AD598}" type="pres">
      <dgm:prSet presAssocID="{32B65E65-2C05-4A2A-A515-16AE6993CA51}" presName="sibTrans" presStyleLbl="sibTrans1D1" presStyleIdx="1" presStyleCnt="7"/>
      <dgm:spPr/>
    </dgm:pt>
    <dgm:pt modelId="{E19EDACB-3CBD-3449-9927-43DF561D3BC4}" type="pres">
      <dgm:prSet presAssocID="{32B65E65-2C05-4A2A-A515-16AE6993CA51}" presName="connectorText" presStyleLbl="sibTrans1D1" presStyleIdx="1" presStyleCnt="7"/>
      <dgm:spPr/>
    </dgm:pt>
    <dgm:pt modelId="{53964D4A-257E-1F4C-9BCE-D7152910193E}" type="pres">
      <dgm:prSet presAssocID="{5ECDB0EA-9264-4EB3-BF6B-9016C98C86CD}" presName="node" presStyleLbl="node1" presStyleIdx="2" presStyleCnt="8">
        <dgm:presLayoutVars>
          <dgm:bulletEnabled val="1"/>
        </dgm:presLayoutVars>
      </dgm:prSet>
      <dgm:spPr/>
    </dgm:pt>
    <dgm:pt modelId="{2C73A3F9-3893-D143-9333-03DCC1537275}" type="pres">
      <dgm:prSet presAssocID="{A18761A6-58DD-4D63-8D33-9B8F674B06D1}" presName="sibTrans" presStyleLbl="sibTrans1D1" presStyleIdx="2" presStyleCnt="7"/>
      <dgm:spPr/>
    </dgm:pt>
    <dgm:pt modelId="{5D555410-FBAD-F044-B1FD-87DB7DC5E5FE}" type="pres">
      <dgm:prSet presAssocID="{A18761A6-58DD-4D63-8D33-9B8F674B06D1}" presName="connectorText" presStyleLbl="sibTrans1D1" presStyleIdx="2" presStyleCnt="7"/>
      <dgm:spPr/>
    </dgm:pt>
    <dgm:pt modelId="{2CC44B93-DE89-B343-AA8E-A5D1EC04E6F3}" type="pres">
      <dgm:prSet presAssocID="{C689B81D-7E6A-4015-ABC4-45CCCA3C4388}" presName="node" presStyleLbl="node1" presStyleIdx="3" presStyleCnt="8">
        <dgm:presLayoutVars>
          <dgm:bulletEnabled val="1"/>
        </dgm:presLayoutVars>
      </dgm:prSet>
      <dgm:spPr/>
    </dgm:pt>
    <dgm:pt modelId="{7AF223B7-1069-0945-96CE-EDE246DC73BB}" type="pres">
      <dgm:prSet presAssocID="{84DEBA95-4212-4FC8-BB38-E706C6FB03B2}" presName="sibTrans" presStyleLbl="sibTrans1D1" presStyleIdx="3" presStyleCnt="7"/>
      <dgm:spPr/>
    </dgm:pt>
    <dgm:pt modelId="{E8107D8B-1A45-8545-BD4E-841450C414DB}" type="pres">
      <dgm:prSet presAssocID="{84DEBA95-4212-4FC8-BB38-E706C6FB03B2}" presName="connectorText" presStyleLbl="sibTrans1D1" presStyleIdx="3" presStyleCnt="7"/>
      <dgm:spPr/>
    </dgm:pt>
    <dgm:pt modelId="{CDF2E77D-CA20-914A-B84C-36DCD04140DB}" type="pres">
      <dgm:prSet presAssocID="{77AA97B6-35C1-4352-B614-75DE83ABD28F}" presName="node" presStyleLbl="node1" presStyleIdx="4" presStyleCnt="8">
        <dgm:presLayoutVars>
          <dgm:bulletEnabled val="1"/>
        </dgm:presLayoutVars>
      </dgm:prSet>
      <dgm:spPr/>
    </dgm:pt>
    <dgm:pt modelId="{E98B83EC-0C6A-8F4D-BE4A-1EC0095EC186}" type="pres">
      <dgm:prSet presAssocID="{3F915A85-3E58-4185-81FD-2DBF063D87B8}" presName="sibTrans" presStyleLbl="sibTrans1D1" presStyleIdx="4" presStyleCnt="7"/>
      <dgm:spPr/>
    </dgm:pt>
    <dgm:pt modelId="{F9127A81-FC82-9E44-BFE8-6CAE27E19268}" type="pres">
      <dgm:prSet presAssocID="{3F915A85-3E58-4185-81FD-2DBF063D87B8}" presName="connectorText" presStyleLbl="sibTrans1D1" presStyleIdx="4" presStyleCnt="7"/>
      <dgm:spPr/>
    </dgm:pt>
    <dgm:pt modelId="{4001645F-4E35-F44B-BB91-0555D890409F}" type="pres">
      <dgm:prSet presAssocID="{761BD4ED-9A60-4891-80EE-DB3EB5ACBC9D}" presName="node" presStyleLbl="node1" presStyleIdx="5" presStyleCnt="8">
        <dgm:presLayoutVars>
          <dgm:bulletEnabled val="1"/>
        </dgm:presLayoutVars>
      </dgm:prSet>
      <dgm:spPr/>
    </dgm:pt>
    <dgm:pt modelId="{A8302118-310C-1440-9D29-F9C8C2E3F3DC}" type="pres">
      <dgm:prSet presAssocID="{696776E9-6D27-409C-B9D6-E9CDD2DA0F6E}" presName="sibTrans" presStyleLbl="sibTrans1D1" presStyleIdx="5" presStyleCnt="7"/>
      <dgm:spPr/>
    </dgm:pt>
    <dgm:pt modelId="{FA7F2067-C6B5-7846-A4C2-B59AEB50B316}" type="pres">
      <dgm:prSet presAssocID="{696776E9-6D27-409C-B9D6-E9CDD2DA0F6E}" presName="connectorText" presStyleLbl="sibTrans1D1" presStyleIdx="5" presStyleCnt="7"/>
      <dgm:spPr/>
    </dgm:pt>
    <dgm:pt modelId="{E0E73829-52D5-404C-87CA-F1F330899CBE}" type="pres">
      <dgm:prSet presAssocID="{6101CD95-C755-4C36-8882-277B34421491}" presName="node" presStyleLbl="node1" presStyleIdx="6" presStyleCnt="8">
        <dgm:presLayoutVars>
          <dgm:bulletEnabled val="1"/>
        </dgm:presLayoutVars>
      </dgm:prSet>
      <dgm:spPr/>
    </dgm:pt>
    <dgm:pt modelId="{BA6BA2B1-B497-A945-AE9C-C6507DB36843}" type="pres">
      <dgm:prSet presAssocID="{AC04FA88-B690-4C05-A55C-8E6A66FE8AC9}" presName="sibTrans" presStyleLbl="sibTrans1D1" presStyleIdx="6" presStyleCnt="7"/>
      <dgm:spPr/>
    </dgm:pt>
    <dgm:pt modelId="{AC9C43C3-CA0C-1945-916A-20F92137A27E}" type="pres">
      <dgm:prSet presAssocID="{AC04FA88-B690-4C05-A55C-8E6A66FE8AC9}" presName="connectorText" presStyleLbl="sibTrans1D1" presStyleIdx="6" presStyleCnt="7"/>
      <dgm:spPr/>
    </dgm:pt>
    <dgm:pt modelId="{663FED8D-C882-9641-B744-8EDEA5DE21DE}" type="pres">
      <dgm:prSet presAssocID="{5A71231E-2765-4713-8F32-7E590E4090C5}" presName="node" presStyleLbl="node1" presStyleIdx="7" presStyleCnt="8">
        <dgm:presLayoutVars>
          <dgm:bulletEnabled val="1"/>
        </dgm:presLayoutVars>
      </dgm:prSet>
      <dgm:spPr/>
    </dgm:pt>
  </dgm:ptLst>
  <dgm:cxnLst>
    <dgm:cxn modelId="{1A21AA0D-C4EB-3241-B808-4863290F420E}" type="presOf" srcId="{AC04FA88-B690-4C05-A55C-8E6A66FE8AC9}" destId="{AC9C43C3-CA0C-1945-916A-20F92137A27E}" srcOrd="1" destOrd="0" presId="urn:microsoft.com/office/officeart/2016/7/layout/RepeatingBendingProcessNew"/>
    <dgm:cxn modelId="{7DC88417-423F-0A49-BF45-FB3DC4F8E957}" type="presOf" srcId="{761BD4ED-9A60-4891-80EE-DB3EB5ACBC9D}" destId="{4001645F-4E35-F44B-BB91-0555D890409F}" srcOrd="0" destOrd="0" presId="urn:microsoft.com/office/officeart/2016/7/layout/RepeatingBendingProcessNew"/>
    <dgm:cxn modelId="{448C301C-3FCD-4C8E-A4A8-C55204DA7396}" srcId="{BE861497-7152-40A3-B9EA-E345A140FEB3}" destId="{A977248E-0115-4ADD-AC7D-DEC3FFC3D9BA}" srcOrd="1" destOrd="0" parTransId="{0EDC8B36-27AE-4A4E-9677-27DAA680C664}" sibTransId="{32B65E65-2C05-4A2A-A515-16AE6993CA51}"/>
    <dgm:cxn modelId="{9FD39124-DF07-493D-82FE-641D81FBD722}" srcId="{BE861497-7152-40A3-B9EA-E345A140FEB3}" destId="{5A71231E-2765-4713-8F32-7E590E4090C5}" srcOrd="7" destOrd="0" parTransId="{3C590ABF-D5D1-46A1-8392-9F4DA17B4AD5}" sibTransId="{765488B5-77B3-4863-9A9A-C74C794D2365}"/>
    <dgm:cxn modelId="{DD26322C-CB9B-433C-9116-47AA0915DCD8}" srcId="{BE861497-7152-40A3-B9EA-E345A140FEB3}" destId="{77AA97B6-35C1-4352-B614-75DE83ABD28F}" srcOrd="4" destOrd="0" parTransId="{8107C165-1A89-4117-AD39-79A02A83E6FB}" sibTransId="{3F915A85-3E58-4185-81FD-2DBF063D87B8}"/>
    <dgm:cxn modelId="{7AC40B3D-1C9E-4CF0-927F-93E534BD91A3}" srcId="{BE861497-7152-40A3-B9EA-E345A140FEB3}" destId="{C689B81D-7E6A-4015-ABC4-45CCCA3C4388}" srcOrd="3" destOrd="0" parTransId="{4A347B76-84F1-475A-A160-58EB07A6D233}" sibTransId="{84DEBA95-4212-4FC8-BB38-E706C6FB03B2}"/>
    <dgm:cxn modelId="{7373844B-436B-4561-AC87-29725C7FF98B}" srcId="{BE861497-7152-40A3-B9EA-E345A140FEB3}" destId="{6101CD95-C755-4C36-8882-277B34421491}" srcOrd="6" destOrd="0" parTransId="{FBF3C727-5C05-4F35-9CC0-42719FCA7D9D}" sibTransId="{AC04FA88-B690-4C05-A55C-8E6A66FE8AC9}"/>
    <dgm:cxn modelId="{EE26FD54-8B65-1B45-9817-A55EC8F3E210}" type="presOf" srcId="{5A71231E-2765-4713-8F32-7E590E4090C5}" destId="{663FED8D-C882-9641-B744-8EDEA5DE21DE}" srcOrd="0" destOrd="0" presId="urn:microsoft.com/office/officeart/2016/7/layout/RepeatingBendingProcessNew"/>
    <dgm:cxn modelId="{8EBB1158-70A6-944D-B983-F8940FB4B7AE}" type="presOf" srcId="{A977248E-0115-4ADD-AC7D-DEC3FFC3D9BA}" destId="{49125550-5BCD-CE4C-A40B-65A342E458D1}" srcOrd="0" destOrd="0" presId="urn:microsoft.com/office/officeart/2016/7/layout/RepeatingBendingProcessNew"/>
    <dgm:cxn modelId="{2C223768-B0A4-FC4A-B06A-7A523ABF2E47}" type="presOf" srcId="{696776E9-6D27-409C-B9D6-E9CDD2DA0F6E}" destId="{FA7F2067-C6B5-7846-A4C2-B59AEB50B316}" srcOrd="1" destOrd="0" presId="urn:microsoft.com/office/officeart/2016/7/layout/RepeatingBendingProcessNew"/>
    <dgm:cxn modelId="{17159168-123F-4F01-A244-DF3C67AA6491}" srcId="{BE861497-7152-40A3-B9EA-E345A140FEB3}" destId="{5ECDB0EA-9264-4EB3-BF6B-9016C98C86CD}" srcOrd="2" destOrd="0" parTransId="{52A0722B-1778-4AE7-9369-FCB72CD0460D}" sibTransId="{A18761A6-58DD-4D63-8D33-9B8F674B06D1}"/>
    <dgm:cxn modelId="{27E8846B-C0F5-C141-81D8-AADB7F8D03EA}" type="presOf" srcId="{32B65E65-2C05-4A2A-A515-16AE6993CA51}" destId="{4EC5F419-431E-C546-93AF-2CB7A76AD598}" srcOrd="0" destOrd="0" presId="urn:microsoft.com/office/officeart/2016/7/layout/RepeatingBendingProcessNew"/>
    <dgm:cxn modelId="{4464DB75-D5A4-4BDE-934E-0C762D044E58}" srcId="{BE861497-7152-40A3-B9EA-E345A140FEB3}" destId="{761BD4ED-9A60-4891-80EE-DB3EB5ACBC9D}" srcOrd="5" destOrd="0" parTransId="{BC300E1B-7C87-4E7B-AB3D-B6DB6F79CB9A}" sibTransId="{696776E9-6D27-409C-B9D6-E9CDD2DA0F6E}"/>
    <dgm:cxn modelId="{C1748D83-84C0-4431-998D-C52EA2793885}" srcId="{BE861497-7152-40A3-B9EA-E345A140FEB3}" destId="{8CEA93C2-9508-4264-8716-D0D35CD50AD8}" srcOrd="0" destOrd="0" parTransId="{3418FD5E-61FC-488B-ACE7-EB2DB24B75AC}" sibTransId="{EEF50426-0D09-4A97-A2F0-BE8D0BB5FF79}"/>
    <dgm:cxn modelId="{DB243A8C-251D-C641-AE25-18F7ED740A4D}" type="presOf" srcId="{5ECDB0EA-9264-4EB3-BF6B-9016C98C86CD}" destId="{53964D4A-257E-1F4C-9BCE-D7152910193E}" srcOrd="0" destOrd="0" presId="urn:microsoft.com/office/officeart/2016/7/layout/RepeatingBendingProcessNew"/>
    <dgm:cxn modelId="{F72771A3-5323-3D43-988F-039697EDC93C}" type="presOf" srcId="{EEF50426-0D09-4A97-A2F0-BE8D0BB5FF79}" destId="{468D5415-F583-0A42-871C-CDF463E0F924}" srcOrd="0" destOrd="0" presId="urn:microsoft.com/office/officeart/2016/7/layout/RepeatingBendingProcessNew"/>
    <dgm:cxn modelId="{EDE3A7A5-7F4B-2D4D-9298-F45F2A25D863}" type="presOf" srcId="{77AA97B6-35C1-4352-B614-75DE83ABD28F}" destId="{CDF2E77D-CA20-914A-B84C-36DCD04140DB}" srcOrd="0" destOrd="0" presId="urn:microsoft.com/office/officeart/2016/7/layout/RepeatingBendingProcessNew"/>
    <dgm:cxn modelId="{8098DDA9-1725-5348-A585-16B355675613}" type="presOf" srcId="{AC04FA88-B690-4C05-A55C-8E6A66FE8AC9}" destId="{BA6BA2B1-B497-A945-AE9C-C6507DB36843}" srcOrd="0" destOrd="0" presId="urn:microsoft.com/office/officeart/2016/7/layout/RepeatingBendingProcessNew"/>
    <dgm:cxn modelId="{AFCFE6AE-5B44-004B-B4A3-844F67043F62}" type="presOf" srcId="{696776E9-6D27-409C-B9D6-E9CDD2DA0F6E}" destId="{A8302118-310C-1440-9D29-F9C8C2E3F3DC}" srcOrd="0" destOrd="0" presId="urn:microsoft.com/office/officeart/2016/7/layout/RepeatingBendingProcessNew"/>
    <dgm:cxn modelId="{72EF23B0-4BBE-8944-9C35-81FDC36830F7}" type="presOf" srcId="{6101CD95-C755-4C36-8882-277B34421491}" destId="{E0E73829-52D5-404C-87CA-F1F330899CBE}" srcOrd="0" destOrd="0" presId="urn:microsoft.com/office/officeart/2016/7/layout/RepeatingBendingProcessNew"/>
    <dgm:cxn modelId="{E987D5B2-7D3A-2A4F-B631-D75AA2822186}" type="presOf" srcId="{BE861497-7152-40A3-B9EA-E345A140FEB3}" destId="{A7748373-5D43-9449-8DA4-F8B9C8547665}" srcOrd="0" destOrd="0" presId="urn:microsoft.com/office/officeart/2016/7/layout/RepeatingBendingProcessNew"/>
    <dgm:cxn modelId="{EFEEECB3-6E12-B746-A975-EA2546D6D7F2}" type="presOf" srcId="{3F915A85-3E58-4185-81FD-2DBF063D87B8}" destId="{F9127A81-FC82-9E44-BFE8-6CAE27E19268}" srcOrd="1" destOrd="0" presId="urn:microsoft.com/office/officeart/2016/7/layout/RepeatingBendingProcessNew"/>
    <dgm:cxn modelId="{8E2B38C9-AA8A-234C-AA5A-230C6C356684}" type="presOf" srcId="{84DEBA95-4212-4FC8-BB38-E706C6FB03B2}" destId="{7AF223B7-1069-0945-96CE-EDE246DC73BB}" srcOrd="0" destOrd="0" presId="urn:microsoft.com/office/officeart/2016/7/layout/RepeatingBendingProcessNew"/>
    <dgm:cxn modelId="{6F28B4C9-14DA-454E-A949-FF395FD0DF60}" type="presOf" srcId="{A18761A6-58DD-4D63-8D33-9B8F674B06D1}" destId="{5D555410-FBAD-F044-B1FD-87DB7DC5E5FE}" srcOrd="1" destOrd="0" presId="urn:microsoft.com/office/officeart/2016/7/layout/RepeatingBendingProcessNew"/>
    <dgm:cxn modelId="{A8A6C9D0-8AF7-6E41-B802-68F3310C5C4D}" type="presOf" srcId="{32B65E65-2C05-4A2A-A515-16AE6993CA51}" destId="{E19EDACB-3CBD-3449-9927-43DF561D3BC4}" srcOrd="1" destOrd="0" presId="urn:microsoft.com/office/officeart/2016/7/layout/RepeatingBendingProcessNew"/>
    <dgm:cxn modelId="{7CD276D9-3CCF-BF43-A5F3-E831FAFC42A1}" type="presOf" srcId="{3F915A85-3E58-4185-81FD-2DBF063D87B8}" destId="{E98B83EC-0C6A-8F4D-BE4A-1EC0095EC186}" srcOrd="0" destOrd="0" presId="urn:microsoft.com/office/officeart/2016/7/layout/RepeatingBendingProcessNew"/>
    <dgm:cxn modelId="{4C56C7E2-2B06-4249-896C-7D1F49C02818}" type="presOf" srcId="{A18761A6-58DD-4D63-8D33-9B8F674B06D1}" destId="{2C73A3F9-3893-D143-9333-03DCC1537275}" srcOrd="0" destOrd="0" presId="urn:microsoft.com/office/officeart/2016/7/layout/RepeatingBendingProcessNew"/>
    <dgm:cxn modelId="{5F6AA0E3-9D2F-D84B-A88A-B7B916401765}" type="presOf" srcId="{C689B81D-7E6A-4015-ABC4-45CCCA3C4388}" destId="{2CC44B93-DE89-B343-AA8E-A5D1EC04E6F3}" srcOrd="0" destOrd="0" presId="urn:microsoft.com/office/officeart/2016/7/layout/RepeatingBendingProcessNew"/>
    <dgm:cxn modelId="{1BCB9EEB-DB6F-4E46-8CA7-7751EDDCF5B4}" type="presOf" srcId="{8CEA93C2-9508-4264-8716-D0D35CD50AD8}" destId="{4842C2F7-26B5-2742-9C3C-928788B0A6C1}" srcOrd="0" destOrd="0" presId="urn:microsoft.com/office/officeart/2016/7/layout/RepeatingBendingProcessNew"/>
    <dgm:cxn modelId="{7A191AF3-BEDD-904D-9CA9-02E07C6411C5}" type="presOf" srcId="{84DEBA95-4212-4FC8-BB38-E706C6FB03B2}" destId="{E8107D8B-1A45-8545-BD4E-841450C414DB}" srcOrd="1" destOrd="0" presId="urn:microsoft.com/office/officeart/2016/7/layout/RepeatingBendingProcessNew"/>
    <dgm:cxn modelId="{2BF1BCFB-63D1-874D-903E-43B1DB35C563}" type="presOf" srcId="{EEF50426-0D09-4A97-A2F0-BE8D0BB5FF79}" destId="{E13206EA-A428-534D-A5F5-78D89698B672}" srcOrd="1" destOrd="0" presId="urn:microsoft.com/office/officeart/2016/7/layout/RepeatingBendingProcessNew"/>
    <dgm:cxn modelId="{E00EF38C-2D38-2C49-A6B1-26912CC9198D}" type="presParOf" srcId="{A7748373-5D43-9449-8DA4-F8B9C8547665}" destId="{4842C2F7-26B5-2742-9C3C-928788B0A6C1}" srcOrd="0" destOrd="0" presId="urn:microsoft.com/office/officeart/2016/7/layout/RepeatingBendingProcessNew"/>
    <dgm:cxn modelId="{3042D9A1-237B-314A-9FFE-27528AA7AC79}" type="presParOf" srcId="{A7748373-5D43-9449-8DA4-F8B9C8547665}" destId="{468D5415-F583-0A42-871C-CDF463E0F924}" srcOrd="1" destOrd="0" presId="urn:microsoft.com/office/officeart/2016/7/layout/RepeatingBendingProcessNew"/>
    <dgm:cxn modelId="{CD5269AF-05DD-F240-A820-509DC5E3F3DD}" type="presParOf" srcId="{468D5415-F583-0A42-871C-CDF463E0F924}" destId="{E13206EA-A428-534D-A5F5-78D89698B672}" srcOrd="0" destOrd="0" presId="urn:microsoft.com/office/officeart/2016/7/layout/RepeatingBendingProcessNew"/>
    <dgm:cxn modelId="{91A13C88-6B8B-F844-8E99-794EFB827480}" type="presParOf" srcId="{A7748373-5D43-9449-8DA4-F8B9C8547665}" destId="{49125550-5BCD-CE4C-A40B-65A342E458D1}" srcOrd="2" destOrd="0" presId="urn:microsoft.com/office/officeart/2016/7/layout/RepeatingBendingProcessNew"/>
    <dgm:cxn modelId="{FB5F8985-2614-A34E-BBEB-6246FB4B9CE5}" type="presParOf" srcId="{A7748373-5D43-9449-8DA4-F8B9C8547665}" destId="{4EC5F419-431E-C546-93AF-2CB7A76AD598}" srcOrd="3" destOrd="0" presId="urn:microsoft.com/office/officeart/2016/7/layout/RepeatingBendingProcessNew"/>
    <dgm:cxn modelId="{84B4BCDC-3387-034B-8184-D673ED2623BB}" type="presParOf" srcId="{4EC5F419-431E-C546-93AF-2CB7A76AD598}" destId="{E19EDACB-3CBD-3449-9927-43DF561D3BC4}" srcOrd="0" destOrd="0" presId="urn:microsoft.com/office/officeart/2016/7/layout/RepeatingBendingProcessNew"/>
    <dgm:cxn modelId="{C5DFC0A7-F85B-AA4D-ADFE-CA7006E2C75F}" type="presParOf" srcId="{A7748373-5D43-9449-8DA4-F8B9C8547665}" destId="{53964D4A-257E-1F4C-9BCE-D7152910193E}" srcOrd="4" destOrd="0" presId="urn:microsoft.com/office/officeart/2016/7/layout/RepeatingBendingProcessNew"/>
    <dgm:cxn modelId="{EB5C9BF1-27D1-0547-9EAA-7271D4CE586F}" type="presParOf" srcId="{A7748373-5D43-9449-8DA4-F8B9C8547665}" destId="{2C73A3F9-3893-D143-9333-03DCC1537275}" srcOrd="5" destOrd="0" presId="urn:microsoft.com/office/officeart/2016/7/layout/RepeatingBendingProcessNew"/>
    <dgm:cxn modelId="{BCE8DF3A-DBC7-D746-A4CE-417B3CCCED28}" type="presParOf" srcId="{2C73A3F9-3893-D143-9333-03DCC1537275}" destId="{5D555410-FBAD-F044-B1FD-87DB7DC5E5FE}" srcOrd="0" destOrd="0" presId="urn:microsoft.com/office/officeart/2016/7/layout/RepeatingBendingProcessNew"/>
    <dgm:cxn modelId="{31375292-1B3E-4549-A34F-73D714E64164}" type="presParOf" srcId="{A7748373-5D43-9449-8DA4-F8B9C8547665}" destId="{2CC44B93-DE89-B343-AA8E-A5D1EC04E6F3}" srcOrd="6" destOrd="0" presId="urn:microsoft.com/office/officeart/2016/7/layout/RepeatingBendingProcessNew"/>
    <dgm:cxn modelId="{DAB89B06-1B68-1542-AC1E-9E2C4238200D}" type="presParOf" srcId="{A7748373-5D43-9449-8DA4-F8B9C8547665}" destId="{7AF223B7-1069-0945-96CE-EDE246DC73BB}" srcOrd="7" destOrd="0" presId="urn:microsoft.com/office/officeart/2016/7/layout/RepeatingBendingProcessNew"/>
    <dgm:cxn modelId="{01CFB887-5F78-1E45-B9BC-8255CBD21ECE}" type="presParOf" srcId="{7AF223B7-1069-0945-96CE-EDE246DC73BB}" destId="{E8107D8B-1A45-8545-BD4E-841450C414DB}" srcOrd="0" destOrd="0" presId="urn:microsoft.com/office/officeart/2016/7/layout/RepeatingBendingProcessNew"/>
    <dgm:cxn modelId="{61810CD2-3E37-BB43-8648-9EABBA670ED8}" type="presParOf" srcId="{A7748373-5D43-9449-8DA4-F8B9C8547665}" destId="{CDF2E77D-CA20-914A-B84C-36DCD04140DB}" srcOrd="8" destOrd="0" presId="urn:microsoft.com/office/officeart/2016/7/layout/RepeatingBendingProcessNew"/>
    <dgm:cxn modelId="{A8EB0B1B-907B-7844-9521-8BD869A0C41C}" type="presParOf" srcId="{A7748373-5D43-9449-8DA4-F8B9C8547665}" destId="{E98B83EC-0C6A-8F4D-BE4A-1EC0095EC186}" srcOrd="9" destOrd="0" presId="urn:microsoft.com/office/officeart/2016/7/layout/RepeatingBendingProcessNew"/>
    <dgm:cxn modelId="{68046AEC-2117-FC43-B9B0-836D6C3D4792}" type="presParOf" srcId="{E98B83EC-0C6A-8F4D-BE4A-1EC0095EC186}" destId="{F9127A81-FC82-9E44-BFE8-6CAE27E19268}" srcOrd="0" destOrd="0" presId="urn:microsoft.com/office/officeart/2016/7/layout/RepeatingBendingProcessNew"/>
    <dgm:cxn modelId="{D144E030-E104-F647-BB05-2A77E85D11B2}" type="presParOf" srcId="{A7748373-5D43-9449-8DA4-F8B9C8547665}" destId="{4001645F-4E35-F44B-BB91-0555D890409F}" srcOrd="10" destOrd="0" presId="urn:microsoft.com/office/officeart/2016/7/layout/RepeatingBendingProcessNew"/>
    <dgm:cxn modelId="{B582B11E-0636-6D4F-8F7C-63234F0C4093}" type="presParOf" srcId="{A7748373-5D43-9449-8DA4-F8B9C8547665}" destId="{A8302118-310C-1440-9D29-F9C8C2E3F3DC}" srcOrd="11" destOrd="0" presId="urn:microsoft.com/office/officeart/2016/7/layout/RepeatingBendingProcessNew"/>
    <dgm:cxn modelId="{D2FFB897-923F-2343-9E18-98132BF44F94}" type="presParOf" srcId="{A8302118-310C-1440-9D29-F9C8C2E3F3DC}" destId="{FA7F2067-C6B5-7846-A4C2-B59AEB50B316}" srcOrd="0" destOrd="0" presId="urn:microsoft.com/office/officeart/2016/7/layout/RepeatingBendingProcessNew"/>
    <dgm:cxn modelId="{649A1FEA-2ECC-B34D-9C7A-AA11423997B7}" type="presParOf" srcId="{A7748373-5D43-9449-8DA4-F8B9C8547665}" destId="{E0E73829-52D5-404C-87CA-F1F330899CBE}" srcOrd="12" destOrd="0" presId="urn:microsoft.com/office/officeart/2016/7/layout/RepeatingBendingProcessNew"/>
    <dgm:cxn modelId="{2AF20768-CED1-F74C-A26F-BE1072D821E7}" type="presParOf" srcId="{A7748373-5D43-9449-8DA4-F8B9C8547665}" destId="{BA6BA2B1-B497-A945-AE9C-C6507DB36843}" srcOrd="13" destOrd="0" presId="urn:microsoft.com/office/officeart/2016/7/layout/RepeatingBendingProcessNew"/>
    <dgm:cxn modelId="{A863E392-6169-1440-9D19-4B4FC749EB54}" type="presParOf" srcId="{BA6BA2B1-B497-A945-AE9C-C6507DB36843}" destId="{AC9C43C3-CA0C-1945-916A-20F92137A27E}" srcOrd="0" destOrd="0" presId="urn:microsoft.com/office/officeart/2016/7/layout/RepeatingBendingProcessNew"/>
    <dgm:cxn modelId="{33BF936A-BCAC-3A48-8B3F-C0D613BAD4A2}" type="presParOf" srcId="{A7748373-5D43-9449-8DA4-F8B9C8547665}" destId="{663FED8D-C882-9641-B744-8EDEA5DE21DE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D5415-F583-0A42-871C-CDF463E0F924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4842C2F7-26B5-2742-9C3C-928788B0A6C1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Language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2092" y="573182"/>
        <a:ext cx="2241239" cy="1344743"/>
      </dsp:txXfrm>
    </dsp:sp>
    <dsp:sp modelId="{4EC5F419-431E-C546-93AF-2CB7A76AD598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49125550-5BCD-CE4C-A40B-65A342E458D1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C#, JAVA Python3, MySQL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2758817" y="573182"/>
        <a:ext cx="2241239" cy="1344743"/>
      </dsp:txXfrm>
    </dsp:sp>
    <dsp:sp modelId="{2C73A3F9-3893-D143-9333-03DCC1537275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53964D4A-257E-1F4C-9BCE-D7152910193E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IDE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5515542" y="573182"/>
        <a:ext cx="2241239" cy="1344743"/>
      </dsp:txXfrm>
    </dsp:sp>
    <dsp:sp modelId="{7AF223B7-1069-0945-96CE-EDE246DC73B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2CC44B93-DE89-B343-AA8E-A5D1EC04E6F3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Visual Studio </a:t>
          </a:r>
          <a:r>
            <a:rPr kumimoji="1" lang="en-US" sz="2200" kern="1200" dirty="0" err="1">
              <a:latin typeface="D2Coding" panose="020B0609020101020101" pitchFamily="49" charset="-127"/>
              <a:ea typeface="D2Coding" panose="020B0609020101020101" pitchFamily="49" charset="-127"/>
            </a:rPr>
            <a:t>Intellij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8272267" y="573182"/>
        <a:ext cx="2241239" cy="1344743"/>
      </dsp:txXfrm>
    </dsp:sp>
    <dsp:sp modelId="{E98B83EC-0C6A-8F4D-BE4A-1EC0095EC186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CDF2E77D-CA20-914A-B84C-36DCD04140DB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OS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2092" y="2433411"/>
        <a:ext cx="2241239" cy="1344743"/>
      </dsp:txXfrm>
    </dsp:sp>
    <dsp:sp modelId="{A8302118-310C-1440-9D29-F9C8C2E3F3DC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4001645F-4E35-F44B-BB91-0555D890409F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Ubuntu Linux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Window, MacOS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2758817" y="2433411"/>
        <a:ext cx="2241239" cy="1344743"/>
      </dsp:txXfrm>
    </dsp:sp>
    <dsp:sp modelId="{BA6BA2B1-B497-A945-AE9C-C6507DB36843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E0E73829-52D5-404C-87CA-F1F330899CBE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 err="1">
              <a:latin typeface="D2Coding" panose="020B0609020101020101" pitchFamily="49" charset="-127"/>
              <a:ea typeface="D2Coding" panose="020B0609020101020101" pitchFamily="49" charset="-127"/>
            </a:rPr>
            <a:t>FrameWork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5515542" y="2433411"/>
        <a:ext cx="2241239" cy="1344743"/>
      </dsp:txXfrm>
    </dsp:sp>
    <dsp:sp modelId="{663FED8D-C882-9641-B744-8EDEA5DE21DE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Tomcat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>
              <a:latin typeface="D2Coding" panose="020B0609020101020101" pitchFamily="49" charset="-127"/>
              <a:ea typeface="D2Coding" panose="020B0609020101020101" pitchFamily="49" charset="-127"/>
            </a:rPr>
            <a:t>Spring Boot</a:t>
          </a:r>
          <a:endParaRPr lang="en-US" sz="2200" kern="1200" dirty="0"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8272267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128A-7979-2F47-B110-F6AB75D87021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1D7E-1111-944C-AB06-596C134540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2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1D7E-1111-944C-AB06-596C1345407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40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1D7E-1111-944C-AB06-596C1345407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754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1D7E-1111-944C-AB06-596C1345407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78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BF57-C447-434F-A785-4452A665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78B03-D61D-0B44-86AD-E6682AFD2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34B8-7B7C-6C47-883B-3344E5F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2164B-F3FC-D54F-8F21-EC12314E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4975-58D5-2545-AE54-F66F77C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02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4140A-61DD-7642-8881-3BF8C7FE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7D36E-9E68-854E-BB62-1B697121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BFB5A-E425-534C-A73B-CCFFB8D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00EA4-8705-7547-A376-D3BBE88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50F28-E516-5744-B238-BEE5E440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85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1CD34D-21D0-314A-AB70-69CBA0CB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DA80D-2CAE-D345-9FCE-3FC9DBD9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2D0E8-8B14-2945-AFDC-EBE7978D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66BFC-FD04-6A41-9219-5B22D6AB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E70E-CC0C-CC49-A8A3-3FCAAC3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334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44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E011D-990B-C248-AD2F-AD8358A8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5D20B-4859-2443-B11A-CFF692B5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39F4B-1F6E-274F-9471-8981C572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B3D7C-E47F-834D-9A70-7E689416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3E16C-8C9A-7445-BA7D-C0395BDF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2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834D7-7B35-9F44-AFE7-594912FE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1C919-B39F-5D49-92D7-91322793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7CA85-911E-894A-B13E-66597F7D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22B27-A270-2145-BF2D-9794A0F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40732-D4DF-4C43-B6A8-AF581DA2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6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9BD27-08D7-564E-958C-EBC451D2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652C-3D8F-EF43-9882-3FE4BAFAF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1907F-11AA-694A-A929-D4D83285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7F914-4041-644E-B299-08232CBC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9CEE7-BCD4-464F-BD23-1F69583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C5E21-68EA-8A4B-8BC6-2A2BB173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BE2A6-3EDD-044A-9BD2-5E0BC006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C6000-13AC-6A44-B8F1-44510267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FB863-D9C4-9F40-AE59-D2DEBE5B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D3B9A-8ED2-3043-BD2D-FAAE47A1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9E4A6F-1146-CA40-997E-236D822B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A11341-B911-C042-81B2-AADDD94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95F017-E0D8-7249-B391-920BCD45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2A9D7-F627-174C-82BD-7396BD25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5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AB7A1-AA47-7A4B-8896-1D1E60A8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27BC14-60F7-D149-A737-9C683664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90C10-F803-A849-B9D3-900B9EF7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425C5-F387-DB4E-BC8E-35AF1BDA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6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5F1F3-6EE3-8449-B1FC-8BF85C48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5E1E-7D4B-D143-8F16-E29EE8CD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CDEB4-DEA4-0547-9934-5D046B06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8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D138E-1CA0-D745-B944-080B8450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789F8-83C5-464A-8569-907FF15A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96378-FC48-334F-AF9C-BA867B41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0D8AC-D04A-5D4D-A331-98EE4FF3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E16C2-1B4C-4445-89AD-0A3343E0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30867-8985-E949-8D26-CFE2CAAC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027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FE0A7-A29E-B842-9FE1-EC89BD0B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5C8CBE-BF29-B541-9ECA-D48993DCC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C2993-40DC-104F-89F5-E3A21B70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7F834-2B93-784C-8AC2-B8D600B3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A7500-26AF-1A48-ACEA-C41ECADC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67372-98AE-8342-A21E-B9CAB78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41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FD40C-A555-8F41-BA2F-0B423B7D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FD87-14D1-5B47-9175-FD3F0FA1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86BB3-6B3E-4941-A748-A0D5D4E6C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CAE7-FADF-0740-A44E-F219813598D0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7C41-B908-2341-8968-CEB7DB7C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1D330-66CD-DE48-8F72-84C8F39BD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EFA2-31B3-F141-9DFF-BAC0FF413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28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067DC-5814-DE41-8ACD-32B15808F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Capstone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endParaRPr kumimoji="1"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2DC67-191A-3842-9616-AEB6CF38F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조 </a:t>
            </a:r>
          </a:p>
        </p:txBody>
      </p:sp>
    </p:spTree>
    <p:extLst>
      <p:ext uri="{BB962C8B-B14F-4D97-AF65-F5344CB8AC3E}">
        <p14:creationId xmlns:p14="http://schemas.microsoft.com/office/powerpoint/2010/main" val="37571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660E-7B85-0D44-A14C-20D13364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최초 파일 목록 비교 및 압축 전송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B5361-1FA6-034A-A5C5-05FBD2FA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8001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압축 파일전송 이유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불필요한 다운로드 요청 제거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(N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 요청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-&gt; 1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 요청 개선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Google Drive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파일다운로드 방식 벤치마킹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배열 구현 이유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한번의 요청으로 업로드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다운로드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삭제 기능을 전달받고 일괄 처리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각 기능들을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구현함으로써 병렬 프로그래밍 및 속도 개선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89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C24-8660-0B48-BA97-51A7B8F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kumimoji="1"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기반 서버 파일 관리 및 시간 비교 알고리즘 적용</a:t>
            </a:r>
            <a:endParaRPr kumimoji="1"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연결선 24">
            <a:extLst>
              <a:ext uri="{FF2B5EF4-FFF2-40B4-BE49-F238E27FC236}">
                <a16:creationId xmlns:a16="http://schemas.microsoft.com/office/drawing/2014/main" id="{40FFA0EB-F4E2-684C-B3A7-5B6BAD804A4B}"/>
              </a:ext>
            </a:extLst>
          </p:cNvPr>
          <p:cNvCxnSpPr>
            <a:cxnSpLocks/>
          </p:cNvCxnSpPr>
          <p:nvPr/>
        </p:nvCxnSpPr>
        <p:spPr>
          <a:xfrm>
            <a:off x="1209675" y="4059271"/>
            <a:ext cx="982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80D94-A3EC-894D-B92E-CA2A2095FE78}"/>
              </a:ext>
            </a:extLst>
          </p:cNvPr>
          <p:cNvSpPr txBox="1"/>
          <p:nvPr/>
        </p:nvSpPr>
        <p:spPr>
          <a:xfrm>
            <a:off x="5879090" y="409178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42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754AB-AAD9-9843-BD77-D2040ECB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kumimoji="1"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기반 서버 파일 관리 및 시간 비교 알고리즘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1DE29-6A57-E546-AC11-322480C4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파일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업로드시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최종수정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시간을 기반으로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값과 비교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최신 파일 판단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파일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삭제시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삭제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릴레이션에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값 추가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 기준 시간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파일 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최종 </a:t>
            </a:r>
            <a:r>
              <a:rPr kumimoji="1" lang="ko-KR" altLang="en-US" b="1" dirty="0" err="1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수정시간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파일의 크기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비교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삭제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혹은 신규 파일 판단 해서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에게 결과 리턴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67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C24-8660-0B48-BA97-51A7B8F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marL="514350" indent="-514350" algn="ctr"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TCP Socket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이용한 실시간 동기화 구현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연결선 24">
            <a:extLst>
              <a:ext uri="{FF2B5EF4-FFF2-40B4-BE49-F238E27FC236}">
                <a16:creationId xmlns:a16="http://schemas.microsoft.com/office/drawing/2014/main" id="{40FFA0EB-F4E2-684C-B3A7-5B6BAD804A4B}"/>
              </a:ext>
            </a:extLst>
          </p:cNvPr>
          <p:cNvCxnSpPr>
            <a:cxnSpLocks/>
          </p:cNvCxnSpPr>
          <p:nvPr/>
        </p:nvCxnSpPr>
        <p:spPr>
          <a:xfrm>
            <a:off x="838200" y="405927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80D94-A3EC-894D-B92E-CA2A2095FE78}"/>
              </a:ext>
            </a:extLst>
          </p:cNvPr>
          <p:cNvSpPr txBox="1"/>
          <p:nvPr/>
        </p:nvSpPr>
        <p:spPr>
          <a:xfrm>
            <a:off x="5879090" y="409178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01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A08C3-BCAE-5E45-B6C3-065C3985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TCP Socket</a:t>
            </a:r>
            <a:r>
              <a:rPr kumimoji="1"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을 이용한 실시간 동기화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AA80C-C71D-BC43-B1B8-F0B448AE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527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Based Python</a:t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서버에서 양방향 통신을 위한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python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소켓 서버 코드 구현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TCP Socket 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방 구분 원리</a:t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소켓 클라이언트는 최초 접속 시 방 이름과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전송 </a:t>
            </a:r>
            <a:b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최초 접속 시 해당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IP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로 수신된 방 이름과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IP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함께 저장</a:t>
            </a:r>
            <a:b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클라이언트로부터 메시지를 전송 받았을 경우 전송자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IP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해당하는 방을 찾음</a:t>
            </a:r>
            <a:b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4. DB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접속하여 방에 참여중인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가져옴 </a:t>
            </a:r>
            <a:b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구한 정보와 접속하고 있는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IP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들의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방을 </a:t>
            </a:r>
            <a:r>
              <a:rPr kumimoji="1"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매칭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후 전송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40000"/>
              </a:lnSpc>
            </a:pP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4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접속된 사용자들에게 파일 전송 구분 방식</a:t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소켓은 전송 명령에 해당하는 특정 문자열 구조를 구분된 방의 참가자들에게 전송 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96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C24-8660-0B48-BA97-51A7B8F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이용한 동기화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scheduling</a:t>
            </a:r>
          </a:p>
        </p:txBody>
      </p:sp>
      <p:cxnSp>
        <p:nvCxnSpPr>
          <p:cNvPr id="4" name="직선 연결선 24">
            <a:extLst>
              <a:ext uri="{FF2B5EF4-FFF2-40B4-BE49-F238E27FC236}">
                <a16:creationId xmlns:a16="http://schemas.microsoft.com/office/drawing/2014/main" id="{40FFA0EB-F4E2-684C-B3A7-5B6BAD804A4B}"/>
              </a:ext>
            </a:extLst>
          </p:cNvPr>
          <p:cNvCxnSpPr>
            <a:cxnSpLocks/>
          </p:cNvCxnSpPr>
          <p:nvPr/>
        </p:nvCxnSpPr>
        <p:spPr>
          <a:xfrm>
            <a:off x="838200" y="405927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80D94-A3EC-894D-B92E-CA2A2095FE78}"/>
              </a:ext>
            </a:extLst>
          </p:cNvPr>
          <p:cNvSpPr txBox="1"/>
          <p:nvPr/>
        </p:nvSpPr>
        <p:spPr>
          <a:xfrm>
            <a:off x="5879090" y="409178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97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A08C3-BCAE-5E45-B6C3-065C3985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구현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AA80C-C71D-BC43-B1B8-F0B448AE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TCP Buffer Issue </a:t>
            </a:r>
          </a:p>
          <a:p>
            <a:pPr lvl="1"/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수많은 파일을 동시에 전송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삭제 시 버퍼 밀림 발생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 algn="ctr">
              <a:buNone/>
            </a:pPr>
            <a:r>
              <a:rPr kumimoji="1" lang="ko-KR" altLang="en-US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두명의 사용자 파일이 달라지는 현상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ko-KR" altLang="en-US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868EA-481F-E44C-94B4-B7F95145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60" y="3505205"/>
            <a:ext cx="4685074" cy="2671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16889C-734A-514D-B280-67E275BE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9917"/>
            <a:ext cx="4822005" cy="27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2900C-80DC-4911-B454-C999FBEC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해결 방안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(1.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병렬 프로그래밍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521DE70-4A84-43A6-943C-8B8F7449089B}"/>
              </a:ext>
            </a:extLst>
          </p:cNvPr>
          <p:cNvGrpSpPr/>
          <p:nvPr/>
        </p:nvGrpSpPr>
        <p:grpSpPr>
          <a:xfrm>
            <a:off x="1638299" y="1936509"/>
            <a:ext cx="1962152" cy="4556366"/>
            <a:chOff x="1047749" y="1952387"/>
            <a:chExt cx="1962152" cy="455636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1B0E060-F0AF-4178-B3EA-A9BFB3D1D6FE}"/>
                </a:ext>
              </a:extLst>
            </p:cNvPr>
            <p:cNvGrpSpPr/>
            <p:nvPr/>
          </p:nvGrpSpPr>
          <p:grpSpPr>
            <a:xfrm>
              <a:off x="1047749" y="2409825"/>
              <a:ext cx="1962152" cy="4098928"/>
              <a:chOff x="1047749" y="2409825"/>
              <a:chExt cx="1962152" cy="409892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8733156-3920-4234-B1FD-3F9BD2D4F91C}"/>
                  </a:ext>
                </a:extLst>
              </p:cNvPr>
              <p:cNvGrpSpPr/>
              <p:nvPr/>
            </p:nvGrpSpPr>
            <p:grpSpPr>
              <a:xfrm>
                <a:off x="1047751" y="2409825"/>
                <a:ext cx="1962150" cy="1085850"/>
                <a:chOff x="1047751" y="2409825"/>
                <a:chExt cx="1962150" cy="1085850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CC8D981F-CB5F-469E-A606-F04B251560ED}"/>
                    </a:ext>
                  </a:extLst>
                </p:cNvPr>
                <p:cNvSpPr/>
                <p:nvPr/>
              </p:nvSpPr>
              <p:spPr>
                <a:xfrm>
                  <a:off x="1047751" y="2409825"/>
                  <a:ext cx="1962150" cy="1085850"/>
                </a:xfrm>
                <a:prstGeom prst="round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F00FD5-72DD-415F-9415-267B7BBC0BE0}"/>
                    </a:ext>
                  </a:extLst>
                </p:cNvPr>
                <p:cNvSpPr txBox="1"/>
                <p:nvPr/>
              </p:nvSpPr>
              <p:spPr>
                <a:xfrm>
                  <a:off x="1433951" y="2629584"/>
                  <a:ext cx="122341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파일 관련</a:t>
                  </a:r>
                  <a:endPara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r>
                    <a:rPr lang="ko-KR" altLang="en-US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명령 수신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68F8EAF-6C46-44AE-89FD-C1AF139C2500}"/>
                  </a:ext>
                </a:extLst>
              </p:cNvPr>
              <p:cNvGrpSpPr/>
              <p:nvPr/>
            </p:nvGrpSpPr>
            <p:grpSpPr>
              <a:xfrm>
                <a:off x="1047750" y="3916364"/>
                <a:ext cx="1962150" cy="1085850"/>
                <a:chOff x="1047751" y="2409825"/>
                <a:chExt cx="1962150" cy="1085850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5566A9C1-6BE3-46BD-8755-3FE81E21AFA9}"/>
                    </a:ext>
                  </a:extLst>
                </p:cNvPr>
                <p:cNvSpPr/>
                <p:nvPr/>
              </p:nvSpPr>
              <p:spPr>
                <a:xfrm>
                  <a:off x="1047751" y="2409825"/>
                  <a:ext cx="1962150" cy="1085850"/>
                </a:xfrm>
                <a:prstGeom prst="round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9A84FF9-45AF-4DAA-B28C-EEA15A1FD4FD}"/>
                    </a:ext>
                  </a:extLst>
                </p:cNvPr>
                <p:cNvSpPr txBox="1"/>
                <p:nvPr/>
              </p:nvSpPr>
              <p:spPr>
                <a:xfrm>
                  <a:off x="1433951" y="2768084"/>
                  <a:ext cx="1223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명령 처리</a:t>
                  </a:r>
                  <a:endPara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75D6651-A4DD-4BD5-AE76-43B7CEA79C98}"/>
                  </a:ext>
                </a:extLst>
              </p:cNvPr>
              <p:cNvGrpSpPr/>
              <p:nvPr/>
            </p:nvGrpSpPr>
            <p:grpSpPr>
              <a:xfrm>
                <a:off x="1047749" y="5422903"/>
                <a:ext cx="1962150" cy="1085850"/>
                <a:chOff x="1047751" y="2409825"/>
                <a:chExt cx="1962150" cy="1085850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FE2257F3-A746-421B-8C6C-17A8D1061BCE}"/>
                    </a:ext>
                  </a:extLst>
                </p:cNvPr>
                <p:cNvSpPr/>
                <p:nvPr/>
              </p:nvSpPr>
              <p:spPr>
                <a:xfrm>
                  <a:off x="1047751" y="2409825"/>
                  <a:ext cx="1962150" cy="1085850"/>
                </a:xfrm>
                <a:prstGeom prst="round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08946D9-E767-42E0-A58D-572081520D27}"/>
                    </a:ext>
                  </a:extLst>
                </p:cNvPr>
                <p:cNvSpPr txBox="1"/>
                <p:nvPr/>
              </p:nvSpPr>
              <p:spPr>
                <a:xfrm>
                  <a:off x="1433951" y="2768084"/>
                  <a:ext cx="1223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응답 대기</a:t>
                  </a:r>
                  <a:endPara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AE72B28-00F0-43BC-A5BF-D841AC72C3DE}"/>
                  </a:ext>
                </a:extLst>
              </p:cNvPr>
              <p:cNvCxnSpPr>
                <a:cxnSpLocks/>
                <a:stCxn id="4" idx="2"/>
                <a:endCxn id="9" idx="0"/>
              </p:cNvCxnSpPr>
              <p:nvPr/>
            </p:nvCxnSpPr>
            <p:spPr>
              <a:xfrm flipH="1">
                <a:off x="2028825" y="3495675"/>
                <a:ext cx="1" cy="420689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B93FA875-E1AE-4939-8E8A-0E8C2D341962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>
              <a:xfrm flipH="1">
                <a:off x="2028824" y="5002214"/>
                <a:ext cx="1" cy="420689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545EA9F4-7098-4B82-AF6E-8ADB1EA6F538}"/>
                  </a:ext>
                </a:extLst>
              </p:cNvPr>
              <p:cNvCxnSpPr>
                <a:stCxn id="12" idx="1"/>
                <a:endCxn id="4" idx="1"/>
              </p:cNvCxnSpPr>
              <p:nvPr/>
            </p:nvCxnSpPr>
            <p:spPr>
              <a:xfrm rot="10800000" flipH="1">
                <a:off x="1047749" y="2952750"/>
                <a:ext cx="2" cy="3013078"/>
              </a:xfrm>
              <a:prstGeom prst="bentConnector3">
                <a:avLst>
                  <a:gd name="adj1" fmla="val -11430000000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89A789-949B-4734-9FAB-A880017DF2F9}"/>
                </a:ext>
              </a:extLst>
            </p:cNvPr>
            <p:cNvSpPr txBox="1"/>
            <p:nvPr/>
          </p:nvSpPr>
          <p:spPr>
            <a:xfrm>
              <a:off x="1140887" y="1952387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Main Response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0AD175B-7623-408C-B3E4-C6ED8FC24AB8}"/>
              </a:ext>
            </a:extLst>
          </p:cNvPr>
          <p:cNvGrpSpPr/>
          <p:nvPr/>
        </p:nvGrpSpPr>
        <p:grpSpPr>
          <a:xfrm>
            <a:off x="6615552" y="2409825"/>
            <a:ext cx="4738248" cy="3050452"/>
            <a:chOff x="7124701" y="1951762"/>
            <a:chExt cx="4738248" cy="305045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745FFE3-DDF3-4365-880B-9A968C8731E3}"/>
                </a:ext>
              </a:extLst>
            </p:cNvPr>
            <p:cNvGrpSpPr/>
            <p:nvPr/>
          </p:nvGrpSpPr>
          <p:grpSpPr>
            <a:xfrm>
              <a:off x="7124701" y="2409825"/>
              <a:ext cx="1962150" cy="1085850"/>
              <a:chOff x="1047751" y="2409825"/>
              <a:chExt cx="1962150" cy="1085850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4BE194F4-A782-4474-8916-ABA6310732EB}"/>
                  </a:ext>
                </a:extLst>
              </p:cNvPr>
              <p:cNvSpPr/>
              <p:nvPr/>
            </p:nvSpPr>
            <p:spPr>
              <a:xfrm>
                <a:off x="1047751" y="2409825"/>
                <a:ext cx="1962150" cy="1085850"/>
              </a:xfrm>
              <a:prstGeom prst="round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8D21C5-99EA-4155-B941-FAE8B38DEBF0}"/>
                  </a:ext>
                </a:extLst>
              </p:cNvPr>
              <p:cNvSpPr txBox="1"/>
              <p:nvPr/>
            </p:nvSpPr>
            <p:spPr>
              <a:xfrm>
                <a:off x="1433951" y="2629584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D2Coding" panose="020B0609020101020101" pitchFamily="49" charset="-127"/>
                    <a:ea typeface="D2Coding" panose="020B0609020101020101" pitchFamily="49" charset="-127"/>
                  </a:rPr>
                  <a:t>파일 관련</a:t>
                </a:r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명령 수신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7BA5AFE-38DF-4875-AC48-21E730C81898}"/>
                </a:ext>
              </a:extLst>
            </p:cNvPr>
            <p:cNvGrpSpPr/>
            <p:nvPr/>
          </p:nvGrpSpPr>
          <p:grpSpPr>
            <a:xfrm>
              <a:off x="9900799" y="2409825"/>
              <a:ext cx="1962150" cy="1085850"/>
              <a:chOff x="1047751" y="2409825"/>
              <a:chExt cx="1962150" cy="1085850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3DC0E40-A744-4418-8D08-2841685AFF0C}"/>
                  </a:ext>
                </a:extLst>
              </p:cNvPr>
              <p:cNvSpPr/>
              <p:nvPr/>
            </p:nvSpPr>
            <p:spPr>
              <a:xfrm>
                <a:off x="1047751" y="2409825"/>
                <a:ext cx="1962150" cy="1085850"/>
              </a:xfrm>
              <a:prstGeom prst="round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7AB11-4632-47D9-9B1B-1FE2021EF66C}"/>
                  </a:ext>
                </a:extLst>
              </p:cNvPr>
              <p:cNvSpPr txBox="1"/>
              <p:nvPr/>
            </p:nvSpPr>
            <p:spPr>
              <a:xfrm>
                <a:off x="1433951" y="2768084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명령 처리</a:t>
                </a:r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FC063AF-45C5-442D-8FA4-31A99037E681}"/>
                </a:ext>
              </a:extLst>
            </p:cNvPr>
            <p:cNvGrpSpPr/>
            <p:nvPr/>
          </p:nvGrpSpPr>
          <p:grpSpPr>
            <a:xfrm>
              <a:off x="7124701" y="3916364"/>
              <a:ext cx="1962150" cy="1085850"/>
              <a:chOff x="1047751" y="2409825"/>
              <a:chExt cx="1962150" cy="1085850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50E2B39-841C-45E8-AE0A-58C34ACC0525}"/>
                  </a:ext>
                </a:extLst>
              </p:cNvPr>
              <p:cNvSpPr/>
              <p:nvPr/>
            </p:nvSpPr>
            <p:spPr>
              <a:xfrm>
                <a:off x="1047751" y="2409825"/>
                <a:ext cx="1962150" cy="1085850"/>
              </a:xfrm>
              <a:prstGeom prst="round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7F258F-39E8-4766-979B-A586139233C0}"/>
                  </a:ext>
                </a:extLst>
              </p:cNvPr>
              <p:cNvSpPr txBox="1"/>
              <p:nvPr/>
            </p:nvSpPr>
            <p:spPr>
              <a:xfrm>
                <a:off x="1433951" y="2768084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응답 대기</a:t>
                </a:r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F1A0B42-9262-4BA3-9206-F699B884CB22}"/>
                </a:ext>
              </a:extLst>
            </p:cNvPr>
            <p:cNvCxnSpPr>
              <a:cxnSpLocks/>
              <a:stCxn id="68" idx="3"/>
              <a:endCxn id="66" idx="1"/>
            </p:cNvCxnSpPr>
            <p:nvPr/>
          </p:nvCxnSpPr>
          <p:spPr>
            <a:xfrm>
              <a:off x="9086851" y="2952750"/>
              <a:ext cx="81394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D8CCA9D-F173-44C5-BA8C-BE7FB242DBA9}"/>
                </a:ext>
              </a:extLst>
            </p:cNvPr>
            <p:cNvCxnSpPr>
              <a:cxnSpLocks/>
              <a:stCxn id="68" idx="2"/>
              <a:endCxn id="64" idx="0"/>
            </p:cNvCxnSpPr>
            <p:nvPr/>
          </p:nvCxnSpPr>
          <p:spPr>
            <a:xfrm>
              <a:off x="8105776" y="3495675"/>
              <a:ext cx="0" cy="42068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5DA8545B-A2FC-4DCC-98CE-5A725F63571F}"/>
                </a:ext>
              </a:extLst>
            </p:cNvPr>
            <p:cNvCxnSpPr>
              <a:stCxn id="64" idx="1"/>
              <a:endCxn id="68" idx="1"/>
            </p:cNvCxnSpPr>
            <p:nvPr/>
          </p:nvCxnSpPr>
          <p:spPr>
            <a:xfrm rot="10800000">
              <a:off x="7124701" y="2952751"/>
              <a:ext cx="12700" cy="150653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87BB6D-A51B-4F6C-B928-ACBF172984F1}"/>
                </a:ext>
              </a:extLst>
            </p:cNvPr>
            <p:cNvSpPr txBox="1"/>
            <p:nvPr/>
          </p:nvSpPr>
          <p:spPr>
            <a:xfrm>
              <a:off x="9122249" y="2624336"/>
              <a:ext cx="743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Thread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5AB607-DE81-4DE8-AA3F-8229F5E699F7}"/>
                </a:ext>
              </a:extLst>
            </p:cNvPr>
            <p:cNvSpPr txBox="1"/>
            <p:nvPr/>
          </p:nvSpPr>
          <p:spPr>
            <a:xfrm>
              <a:off x="7242598" y="1951762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Main Response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F2605237-671C-4A4F-8ACC-237691368B9B}"/>
              </a:ext>
            </a:extLst>
          </p:cNvPr>
          <p:cNvSpPr/>
          <p:nvPr/>
        </p:nvSpPr>
        <p:spPr>
          <a:xfrm rot="16200000">
            <a:off x="4292830" y="3457705"/>
            <a:ext cx="1797049" cy="1333932"/>
          </a:xfrm>
          <a:prstGeom prst="downArrow">
            <a:avLst>
              <a:gd name="adj1" fmla="val 62721"/>
              <a:gd name="adj2" fmla="val 4562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5AF9D3-9A4C-4567-9194-D445EB646F2A}"/>
              </a:ext>
            </a:extLst>
          </p:cNvPr>
          <p:cNvSpPr txBox="1"/>
          <p:nvPr/>
        </p:nvSpPr>
        <p:spPr>
          <a:xfrm>
            <a:off x="4799823" y="3940005"/>
            <a:ext cx="7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개선</a:t>
            </a:r>
          </a:p>
        </p:txBody>
      </p:sp>
    </p:spTree>
    <p:extLst>
      <p:ext uri="{BB962C8B-B14F-4D97-AF65-F5344CB8AC3E}">
        <p14:creationId xmlns:p14="http://schemas.microsoft.com/office/powerpoint/2010/main" val="275402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6D22-4A2E-4138-B486-49D74481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해결 방안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(2.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전송 명령 스케줄링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C9728C4D-374C-4678-A352-D153FAFB3132}"/>
              </a:ext>
            </a:extLst>
          </p:cNvPr>
          <p:cNvSpPr/>
          <p:nvPr/>
        </p:nvSpPr>
        <p:spPr>
          <a:xfrm>
            <a:off x="1866900" y="2905125"/>
            <a:ext cx="6905625" cy="1325563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순서도: 저장 데이터 4">
            <a:extLst>
              <a:ext uri="{FF2B5EF4-FFF2-40B4-BE49-F238E27FC236}">
                <a16:creationId xmlns:a16="http://schemas.microsoft.com/office/drawing/2014/main" id="{0B5CACB7-99BD-47C9-B8B3-B5972BF650DE}"/>
              </a:ext>
            </a:extLst>
          </p:cNvPr>
          <p:cNvSpPr/>
          <p:nvPr/>
        </p:nvSpPr>
        <p:spPr>
          <a:xfrm>
            <a:off x="2733676" y="2905124"/>
            <a:ext cx="666750" cy="1325563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1320055C-2768-4672-A3B1-3A9EC700F8A3}"/>
              </a:ext>
            </a:extLst>
          </p:cNvPr>
          <p:cNvSpPr/>
          <p:nvPr/>
        </p:nvSpPr>
        <p:spPr>
          <a:xfrm>
            <a:off x="3333752" y="2905123"/>
            <a:ext cx="666750" cy="1325563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순서도: 저장 데이터 7">
            <a:extLst>
              <a:ext uri="{FF2B5EF4-FFF2-40B4-BE49-F238E27FC236}">
                <a16:creationId xmlns:a16="http://schemas.microsoft.com/office/drawing/2014/main" id="{02D1EF59-6647-4036-9B20-EFEB074B609E}"/>
              </a:ext>
            </a:extLst>
          </p:cNvPr>
          <p:cNvSpPr/>
          <p:nvPr/>
        </p:nvSpPr>
        <p:spPr>
          <a:xfrm>
            <a:off x="3933828" y="2905123"/>
            <a:ext cx="666750" cy="1325563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53BED2E8-37E1-44FA-ADAE-8B98A6E610C3}"/>
              </a:ext>
            </a:extLst>
          </p:cNvPr>
          <p:cNvSpPr/>
          <p:nvPr/>
        </p:nvSpPr>
        <p:spPr>
          <a:xfrm>
            <a:off x="4533904" y="2905121"/>
            <a:ext cx="666750" cy="1325563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640EE12F-80B5-43ED-9E3E-886B8115CE7B}"/>
              </a:ext>
            </a:extLst>
          </p:cNvPr>
          <p:cNvSpPr/>
          <p:nvPr/>
        </p:nvSpPr>
        <p:spPr>
          <a:xfrm>
            <a:off x="5153024" y="2905121"/>
            <a:ext cx="666750" cy="1325563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764870-2AF6-42CF-BAD7-42D3266D8E1C}"/>
              </a:ext>
            </a:extLst>
          </p:cNvPr>
          <p:cNvSpPr/>
          <p:nvPr/>
        </p:nvSpPr>
        <p:spPr>
          <a:xfrm>
            <a:off x="180975" y="3076575"/>
            <a:ext cx="123825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FA3AFA35-7977-4AE2-80E1-CDD4354674FB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>
            <a:off x="800100" y="3076576"/>
            <a:ext cx="1933576" cy="491331"/>
          </a:xfrm>
          <a:prstGeom prst="curvedConnector4">
            <a:avLst>
              <a:gd name="adj1" fmla="val 33990"/>
              <a:gd name="adj2" fmla="val 27835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586F31-EA5D-4611-8C62-398A0876F0E3}"/>
              </a:ext>
            </a:extLst>
          </p:cNvPr>
          <p:cNvSpPr txBox="1"/>
          <p:nvPr/>
        </p:nvSpPr>
        <p:spPr>
          <a:xfrm>
            <a:off x="912019" y="2489625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1.0 sec delay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순서도: 저장 데이터 25">
            <a:extLst>
              <a:ext uri="{FF2B5EF4-FFF2-40B4-BE49-F238E27FC236}">
                <a16:creationId xmlns:a16="http://schemas.microsoft.com/office/drawing/2014/main" id="{8CB1C385-9B30-4FB0-87BD-F72E9C900B92}"/>
              </a:ext>
            </a:extLst>
          </p:cNvPr>
          <p:cNvSpPr/>
          <p:nvPr/>
        </p:nvSpPr>
        <p:spPr>
          <a:xfrm>
            <a:off x="9839325" y="1751012"/>
            <a:ext cx="666750" cy="1325563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D0A5B8E-DF1E-4773-B4B2-53874E1A3FD0}"/>
              </a:ext>
            </a:extLst>
          </p:cNvPr>
          <p:cNvCxnSpPr>
            <a:stCxn id="26" idx="1"/>
            <a:endCxn id="4" idx="3"/>
          </p:cNvCxnSpPr>
          <p:nvPr/>
        </p:nvCxnSpPr>
        <p:spPr>
          <a:xfrm rot="10800000" flipV="1">
            <a:off x="6470651" y="2413793"/>
            <a:ext cx="3368675" cy="115411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D53751-26DD-4342-9422-F01ABA1F2552}"/>
              </a:ext>
            </a:extLst>
          </p:cNvPr>
          <p:cNvSpPr txBox="1"/>
          <p:nvPr/>
        </p:nvSpPr>
        <p:spPr>
          <a:xfrm>
            <a:off x="1766888" y="5064916"/>
            <a:ext cx="9263062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통한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Thread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관리 및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FIFO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구조로 명령 전송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서버로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전송시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1.0 sec delay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줌으로써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Buffer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밀림 현생 해결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t.isAlive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함수와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t.join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통해 불필요한 동작없이 다음 로직 대기상태로 구현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54C50E-3038-4A2D-BF2A-CEF22AA7C927}"/>
              </a:ext>
            </a:extLst>
          </p:cNvPr>
          <p:cNvSpPr txBox="1"/>
          <p:nvPr/>
        </p:nvSpPr>
        <p:spPr>
          <a:xfrm>
            <a:off x="3267764" y="4291012"/>
            <a:ext cx="295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Command Thread Manage Queue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74BA67-B495-4729-9A18-93A829AE89B8}"/>
              </a:ext>
            </a:extLst>
          </p:cNvPr>
          <p:cNvSpPr/>
          <p:nvPr/>
        </p:nvSpPr>
        <p:spPr>
          <a:xfrm>
            <a:off x="9010650" y="1259680"/>
            <a:ext cx="2790825" cy="355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Watcher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파일변화 감지</a:t>
            </a:r>
          </a:p>
        </p:txBody>
      </p:sp>
    </p:spTree>
    <p:extLst>
      <p:ext uri="{BB962C8B-B14F-4D97-AF65-F5344CB8AC3E}">
        <p14:creationId xmlns:p14="http://schemas.microsoft.com/office/powerpoint/2010/main" val="311118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A233E-A18A-184B-9183-8427646D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발표하기엔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TMI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사소한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A572-4BCA-CC46-995C-09F6C2D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SMTP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이용한 이메일 전송 기술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C# Chatting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Form GUI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처리 기술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File System Watcher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기반 파일 생성 삭제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판단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7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27355-222A-7B41-B95F-C7F2D68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Develop </a:t>
            </a:r>
            <a:r>
              <a:rPr lang="en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Environment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07FB9C-4450-BC4F-BDA9-A42DB86642B4}"/>
              </a:ext>
            </a:extLst>
          </p:cNvPr>
          <p:cNvSpPr txBox="1">
            <a:spLocks/>
          </p:cNvSpPr>
          <p:nvPr/>
        </p:nvSpPr>
        <p:spPr>
          <a:xfrm>
            <a:off x="1276350" y="3697287"/>
            <a:ext cx="5981700" cy="173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7935ED-A5A3-FB43-9C6B-2DD3F1DE9A2A}"/>
              </a:ext>
            </a:extLst>
          </p:cNvPr>
          <p:cNvSpPr txBox="1">
            <a:spLocks/>
          </p:cNvSpPr>
          <p:nvPr/>
        </p:nvSpPr>
        <p:spPr>
          <a:xfrm>
            <a:off x="5924550" y="1784351"/>
            <a:ext cx="5981700" cy="173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E551C51-B3DA-4C46-889F-BF058BBC3323}"/>
              </a:ext>
            </a:extLst>
          </p:cNvPr>
          <p:cNvSpPr txBox="1">
            <a:spLocks/>
          </p:cNvSpPr>
          <p:nvPr/>
        </p:nvSpPr>
        <p:spPr>
          <a:xfrm>
            <a:off x="5372100" y="3656013"/>
            <a:ext cx="5981700" cy="173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C4243E86-5204-4580-854C-DC1F92BA6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676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416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5">
            <a:extLst>
              <a:ext uri="{FF2B5EF4-FFF2-40B4-BE49-F238E27FC236}">
                <a16:creationId xmlns:a16="http://schemas.microsoft.com/office/drawing/2014/main" id="{8795EBD0-EF78-0A4F-93D2-B05D51A696C0}"/>
              </a:ext>
            </a:extLst>
          </p:cNvPr>
          <p:cNvSpPr/>
          <p:nvPr/>
        </p:nvSpPr>
        <p:spPr>
          <a:xfrm>
            <a:off x="513624" y="3131994"/>
            <a:ext cx="569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고경석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sp>
        <p:nvSpPr>
          <p:cNvPr id="6" name="Прямоугольник 45">
            <a:extLst>
              <a:ext uri="{FF2B5EF4-FFF2-40B4-BE49-F238E27FC236}">
                <a16:creationId xmlns:a16="http://schemas.microsoft.com/office/drawing/2014/main" id="{4C56C0F5-F64A-5240-BC6D-516EE5284124}"/>
              </a:ext>
            </a:extLst>
          </p:cNvPr>
          <p:cNvSpPr/>
          <p:nvPr/>
        </p:nvSpPr>
        <p:spPr>
          <a:xfrm>
            <a:off x="511436" y="5531617"/>
            <a:ext cx="569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이종혁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F02297-C7CF-B64A-AD49-29CC357DE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8" y="1816710"/>
            <a:ext cx="936934" cy="12479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219FF6-8877-5644-9C72-EA6FAA350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8" y="4051520"/>
            <a:ext cx="937871" cy="1249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A52DFB-34CC-8B44-85CB-17CE59820FD6}"/>
              </a:ext>
            </a:extLst>
          </p:cNvPr>
          <p:cNvSpPr txBox="1"/>
          <p:nvPr/>
        </p:nvSpPr>
        <p:spPr>
          <a:xfrm>
            <a:off x="5268781" y="388696"/>
            <a:ext cx="165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역할 분담</a:t>
            </a:r>
          </a:p>
        </p:txBody>
      </p:sp>
      <p:sp>
        <p:nvSpPr>
          <p:cNvPr id="14" name="Прямоугольник 48">
            <a:extLst>
              <a:ext uri="{FF2B5EF4-FFF2-40B4-BE49-F238E27FC236}">
                <a16:creationId xmlns:a16="http://schemas.microsoft.com/office/drawing/2014/main" id="{8C61AD89-078C-9748-9668-5EDA35EB6EC5}"/>
              </a:ext>
            </a:extLst>
          </p:cNvPr>
          <p:cNvSpPr/>
          <p:nvPr/>
        </p:nvSpPr>
        <p:spPr>
          <a:xfrm>
            <a:off x="6419050" y="3131990"/>
            <a:ext cx="569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김기연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sp>
        <p:nvSpPr>
          <p:cNvPr id="15" name="Прямоугольник 45">
            <a:extLst>
              <a:ext uri="{FF2B5EF4-FFF2-40B4-BE49-F238E27FC236}">
                <a16:creationId xmlns:a16="http://schemas.microsoft.com/office/drawing/2014/main" id="{1D6982E8-2530-A64E-9006-3AECBC0A8538}"/>
              </a:ext>
            </a:extLst>
          </p:cNvPr>
          <p:cNvSpPr/>
          <p:nvPr/>
        </p:nvSpPr>
        <p:spPr>
          <a:xfrm>
            <a:off x="6419049" y="5500631"/>
            <a:ext cx="569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함승민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63E0B3-3B93-B944-A5D0-070716A4B2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24" y="1794015"/>
            <a:ext cx="936934" cy="1249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1EAEB9-4E74-E049-8928-E0F2CB9F2A1F}"/>
              </a:ext>
            </a:extLst>
          </p:cNvPr>
          <p:cNvSpPr txBox="1"/>
          <p:nvPr/>
        </p:nvSpPr>
        <p:spPr>
          <a:xfrm>
            <a:off x="1361725" y="2002976"/>
            <a:ext cx="463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Python TCP/IP Socket Server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총괄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DBA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구조 설계 및 구축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FILE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암・복호화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구현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메일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SMTP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메일 전송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E28F76-B7C9-C04C-85DC-0C5531C8AA8E}"/>
              </a:ext>
            </a:extLst>
          </p:cNvPr>
          <p:cNvSpPr/>
          <p:nvPr/>
        </p:nvSpPr>
        <p:spPr>
          <a:xfrm>
            <a:off x="7267151" y="1987585"/>
            <a:ext cx="45871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Spring Server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구축 총괄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쿼리 전담 및 시간 비교 알고리즘 구현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통한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Thread Scheduling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D37EA-45FD-C644-92ED-2B4FD1A143F3}"/>
              </a:ext>
            </a:extLst>
          </p:cNvPr>
          <p:cNvSpPr txBox="1"/>
          <p:nvPr/>
        </p:nvSpPr>
        <p:spPr>
          <a:xfrm>
            <a:off x="1370510" y="4259616"/>
            <a:ext cx="4371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.NET(C#)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파일 동기화 부문 전담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.NET(C#) File System Watcher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코드 총괄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HTTP Client Request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코드 담당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4707DA-8BCE-9C41-989B-34C0282DB6DE}"/>
              </a:ext>
            </a:extLst>
          </p:cNvPr>
          <p:cNvSpPr/>
          <p:nvPr/>
        </p:nvSpPr>
        <p:spPr>
          <a:xfrm>
            <a:off x="7267151" y="4259615"/>
            <a:ext cx="3748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.NET(C#) UI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디자인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UI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기능 총괄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.NET(C#) Chatting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기능 담당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Socket Client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측 요구 및 응답 담당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5C3C36-44AB-4145-AB28-6810185FA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276" y="4050490"/>
            <a:ext cx="936934" cy="12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5">
            <a:extLst>
              <a:ext uri="{FF2B5EF4-FFF2-40B4-BE49-F238E27FC236}">
                <a16:creationId xmlns:a16="http://schemas.microsoft.com/office/drawing/2014/main" id="{8795EBD0-EF78-0A4F-93D2-B05D51A696C0}"/>
              </a:ext>
            </a:extLst>
          </p:cNvPr>
          <p:cNvSpPr/>
          <p:nvPr/>
        </p:nvSpPr>
        <p:spPr>
          <a:xfrm>
            <a:off x="513624" y="3131994"/>
            <a:ext cx="569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고경석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sp>
        <p:nvSpPr>
          <p:cNvPr id="6" name="Прямоугольник 45">
            <a:extLst>
              <a:ext uri="{FF2B5EF4-FFF2-40B4-BE49-F238E27FC236}">
                <a16:creationId xmlns:a16="http://schemas.microsoft.com/office/drawing/2014/main" id="{4C56C0F5-F64A-5240-BC6D-516EE5284124}"/>
              </a:ext>
            </a:extLst>
          </p:cNvPr>
          <p:cNvSpPr/>
          <p:nvPr/>
        </p:nvSpPr>
        <p:spPr>
          <a:xfrm>
            <a:off x="511436" y="5531617"/>
            <a:ext cx="569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이종혁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F02297-C7CF-B64A-AD49-29CC357DE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8" y="1816710"/>
            <a:ext cx="936934" cy="12479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219FF6-8877-5644-9C72-EA6FAA350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8" y="4051520"/>
            <a:ext cx="937871" cy="1249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A52DFB-34CC-8B44-85CB-17CE59820FD6}"/>
              </a:ext>
            </a:extLst>
          </p:cNvPr>
          <p:cNvSpPr txBox="1"/>
          <p:nvPr/>
        </p:nvSpPr>
        <p:spPr>
          <a:xfrm>
            <a:off x="4909319" y="390541"/>
            <a:ext cx="227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개인별 </a:t>
            </a:r>
            <a:r>
              <a:rPr kumimoji="1" lang="ko-KR" altLang="en-US" sz="2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레벨업</a:t>
            </a:r>
            <a:endParaRPr kumimoji="1" lang="ko-KR" altLang="en-US" sz="2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Прямоугольник 48">
            <a:extLst>
              <a:ext uri="{FF2B5EF4-FFF2-40B4-BE49-F238E27FC236}">
                <a16:creationId xmlns:a16="http://schemas.microsoft.com/office/drawing/2014/main" id="{8C61AD89-078C-9748-9668-5EDA35EB6EC5}"/>
              </a:ext>
            </a:extLst>
          </p:cNvPr>
          <p:cNvSpPr/>
          <p:nvPr/>
        </p:nvSpPr>
        <p:spPr>
          <a:xfrm>
            <a:off x="6427008" y="3167241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김기연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sp>
        <p:nvSpPr>
          <p:cNvPr id="15" name="Прямоугольник 45">
            <a:extLst>
              <a:ext uri="{FF2B5EF4-FFF2-40B4-BE49-F238E27FC236}">
                <a16:creationId xmlns:a16="http://schemas.microsoft.com/office/drawing/2014/main" id="{1D6982E8-2530-A64E-9006-3AECBC0A8538}"/>
              </a:ext>
            </a:extLst>
          </p:cNvPr>
          <p:cNvSpPr/>
          <p:nvPr/>
        </p:nvSpPr>
        <p:spPr>
          <a:xfrm>
            <a:off x="6427008" y="553588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함승민</a:t>
            </a:r>
            <a:endParaRPr lang="en-US" sz="1000" b="1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63E0B3-3B93-B944-A5D0-070716A4B2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82" y="1829266"/>
            <a:ext cx="936934" cy="1249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1EAEB9-4E74-E049-8928-E0F2CB9F2A1F}"/>
              </a:ext>
            </a:extLst>
          </p:cNvPr>
          <p:cNvSpPr txBox="1"/>
          <p:nvPr/>
        </p:nvSpPr>
        <p:spPr>
          <a:xfrm>
            <a:off x="1376237" y="2035851"/>
            <a:ext cx="4782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다른 언어간 소켓 통신 경험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C# &lt;-&gt; Python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파일 왜곡을 통해 보안 역량 강화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간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UI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접근의 코드 성능 고려 능력 증진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E28F76-B7C9-C04C-85DC-0C5531C8AA8E}"/>
              </a:ext>
            </a:extLst>
          </p:cNvPr>
          <p:cNvSpPr/>
          <p:nvPr/>
        </p:nvSpPr>
        <p:spPr>
          <a:xfrm>
            <a:off x="7267151" y="1987588"/>
            <a:ext cx="4686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Spring Boot (JAVA)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 대한 전반적인 이해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Server,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HTTP Response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개념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DB Skill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강화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Queue, Thread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인해 성능 고려 능력 증진 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D37EA-45FD-C644-92ED-2B4FD1A143F3}"/>
              </a:ext>
            </a:extLst>
          </p:cNvPr>
          <p:cNvSpPr txBox="1"/>
          <p:nvPr/>
        </p:nvSpPr>
        <p:spPr>
          <a:xfrm>
            <a:off x="1362552" y="4294864"/>
            <a:ext cx="4782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.NET(C#)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기초 지식 향상 및 객체지향의 이해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 개념 확립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HTTP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따른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Request Response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개념 증진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4707DA-8BCE-9C41-989B-34C0282DB6DE}"/>
              </a:ext>
            </a:extLst>
          </p:cNvPr>
          <p:cNvSpPr/>
          <p:nvPr/>
        </p:nvSpPr>
        <p:spPr>
          <a:xfrm>
            <a:off x="7267150" y="4294864"/>
            <a:ext cx="4791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.NET(C#)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기초 지식 향상 및 객체지향의 이해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Window Form Controls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실력 향상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기능구현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구글링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및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Document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문서 분석 능력 강화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5C3C36-44AB-4145-AB28-6810185FA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34" y="4085741"/>
            <a:ext cx="936934" cy="12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D2Coding" panose="020B0609020101020101" pitchFamily="49" charset="-127"/>
                <a:ea typeface="D2Coding" panose="020B0609020101020101" pitchFamily="49" charset="-127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D2Coding" panose="020B0609020101020101" pitchFamily="49" charset="-127"/>
              <a:ea typeface="D2Coding" panose="020B0609020101020101" pitchFamily="49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  <a:cs typeface="Linux Libertine" panose="02000503000000000000" pitchFamily="2" charset="0"/>
              </a:rPr>
              <a:t>#</a:t>
            </a:r>
            <a:r>
              <a:rPr lang="ko-KR" altLang="en-US" sz="1600" i="1" dirty="0">
                <a:latin typeface="D2Coding" panose="020B0609020101020101" pitchFamily="49" charset="-127"/>
                <a:ea typeface="D2Coding" panose="020B0609020101020101" pitchFamily="49" charset="-127"/>
                <a:cs typeface="Linux Libertine" panose="02000503000000000000" pitchFamily="2" charset="0"/>
              </a:rPr>
              <a:t> </a:t>
            </a:r>
            <a:r>
              <a:rPr lang="en-US" altLang="ko-KR" sz="1600" i="1" dirty="0">
                <a:latin typeface="D2Coding" panose="020B0609020101020101" pitchFamily="49" charset="-127"/>
                <a:ea typeface="D2Coding" panose="020B0609020101020101" pitchFamily="49" charset="-127"/>
                <a:cs typeface="Linux Libertine" panose="02000503000000000000" pitchFamily="2" charset="0"/>
              </a:rPr>
              <a:t>5</a:t>
            </a:r>
            <a:r>
              <a:rPr lang="ko-KR" altLang="en-US" sz="1600" i="1" dirty="0">
                <a:latin typeface="D2Coding" panose="020B0609020101020101" pitchFamily="49" charset="-127"/>
                <a:ea typeface="D2Coding" panose="020B0609020101020101" pitchFamily="49" charset="-127"/>
                <a:cs typeface="Linux Libertine" panose="02000503000000000000" pitchFamily="2" charset="0"/>
              </a:rPr>
              <a:t>조</a:t>
            </a:r>
            <a:endParaRPr lang="ru-RU" sz="1600" i="1" dirty="0">
              <a:latin typeface="D2Coding" panose="020B0609020101020101" pitchFamily="49" charset="-127"/>
              <a:ea typeface="D2Coding" panose="020B0609020101020101" pitchFamily="49" charset="-127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6F73-9D31-204E-A5B7-4929BEF5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What we used?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FF902-ED25-6C4D-8C4E-347D0B71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C# (GUI Programming [2-1])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JAVA(OOP programming [2-1])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Ubuntu Linux(Server Programming [2-2])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MySQL(Database [3-1])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TCP(Network Programming [3-1,2])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Encryption(Security Algorithm [4-1])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Python(Embedded System [3-2])</a:t>
            </a:r>
          </a:p>
        </p:txBody>
      </p:sp>
    </p:spTree>
    <p:extLst>
      <p:ext uri="{BB962C8B-B14F-4D97-AF65-F5344CB8AC3E}">
        <p14:creationId xmlns:p14="http://schemas.microsoft.com/office/powerpoint/2010/main" val="270378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B4C56-2116-2342-BFD7-AE0FD67B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3EF5A-20E4-634A-8E44-8BF0756C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파일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암・복호화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기술 구현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최초 파일 목록 비교 및 압축 전송 방식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기반 서버 파일 관리 및 시간 비교 알고리즘 적용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TCP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Socket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이용한 실시간 동기화 구현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방구분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이용한 동기화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161574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C24-8660-0B48-BA97-51A7B8F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kumimoji="1"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파일 </a:t>
            </a:r>
            <a:r>
              <a:rPr kumimoji="1" lang="ko-KR" altLang="en-US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암・복호화</a:t>
            </a:r>
            <a:r>
              <a:rPr kumimoji="1"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기술 구현</a:t>
            </a:r>
            <a:endParaRPr kumimoji="1"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연결선 24">
            <a:extLst>
              <a:ext uri="{FF2B5EF4-FFF2-40B4-BE49-F238E27FC236}">
                <a16:creationId xmlns:a16="http://schemas.microsoft.com/office/drawing/2014/main" id="{40FFA0EB-F4E2-684C-B3A7-5B6BAD804A4B}"/>
              </a:ext>
            </a:extLst>
          </p:cNvPr>
          <p:cNvCxnSpPr>
            <a:cxnSpLocks/>
          </p:cNvCxnSpPr>
          <p:nvPr/>
        </p:nvCxnSpPr>
        <p:spPr>
          <a:xfrm>
            <a:off x="2809875" y="4059271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80D94-A3EC-894D-B92E-CA2A2095FE78}"/>
              </a:ext>
            </a:extLst>
          </p:cNvPr>
          <p:cNvSpPr txBox="1"/>
          <p:nvPr/>
        </p:nvSpPr>
        <p:spPr>
          <a:xfrm>
            <a:off x="5784696" y="40917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44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7340-AC20-7E4D-AD21-157CECB2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암・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복호화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기술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B5EB8-5AA9-8843-A18D-23FECE9C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54" y="185243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방 생성 완료 시 방 이름으로 구성된</a:t>
            </a:r>
            <a:b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랜덤한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128bit Key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생성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내부 경로 저장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kumimoji="1"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이메일로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참가자들에게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전송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입력한 방 비밀번호에 대한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Key Byte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로</a:t>
            </a:r>
            <a:b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AES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알고리즘 적용 후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저장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82" y="1774687"/>
            <a:ext cx="2423348" cy="3322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53996" y="3131389"/>
            <a:ext cx="964790" cy="146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45" y="5318698"/>
            <a:ext cx="4638675" cy="1257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31657" y="5873373"/>
            <a:ext cx="2040146" cy="660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4179" y="5947348"/>
            <a:ext cx="454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모든 방의 비밀번호는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1234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생성했지만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전부 다르게 저장된 결과 </a:t>
            </a:r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>
          <a:xfrm>
            <a:off x="4871803" y="6203768"/>
            <a:ext cx="1142376" cy="66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4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7340-AC20-7E4D-AD21-157CECB2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파일 </a:t>
            </a:r>
            <a:r>
              <a:rPr kumimoji="1" lang="ko-KR" altLang="en-US" dirty="0" err="1"/>
              <a:t>암・복호화</a:t>
            </a:r>
            <a:r>
              <a:rPr kumimoji="1" lang="ko-KR" altLang="en-US" dirty="0"/>
              <a:t> 기술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B5EB8-5AA9-8843-A18D-23FECE9C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41" y="1804679"/>
            <a:ext cx="11407491" cy="42436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파일 전송 시 전송을 위해 버퍼마다 바이트 분할</a:t>
            </a:r>
            <a:b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kumimoji="1"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kumimoji="1"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분할된 바이트를 </a:t>
            </a:r>
            <a:r>
              <a:rPr kumimoji="1"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16Byte </a:t>
            </a:r>
            <a:r>
              <a:rPr kumimoji="1"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단위로 한번 더 분할하여 </a:t>
            </a:r>
            <a:r>
              <a:rPr kumimoji="1"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kumimoji="1"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파일과 암호화 적용</a:t>
            </a:r>
            <a:endParaRPr kumimoji="1"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서버는 받은 </a:t>
            </a:r>
            <a: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Byte </a:t>
            </a: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신뢰하고 파일로 생성</a:t>
            </a:r>
            <a:endParaRPr kumimoji="1"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클라이언트가 파일을 서버에 요청</a:t>
            </a:r>
            <a:b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kumimoji="1"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kumimoji="1"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서버에 저장되었던 왜곡된 파일을 전송</a:t>
            </a:r>
            <a:endParaRPr kumimoji="1"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클라이언트는 서버에서 요청한 파일 데이터를 모두 전송 받음</a:t>
            </a:r>
            <a:endParaRPr kumimoji="1"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rabicPeriod" startAt="3"/>
            </a:pP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클라이언트는 데이터를 파일로 만들기 직전 해당 수신한 모든 </a:t>
            </a:r>
            <a: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16Byte </a:t>
            </a: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단위로 분할하여 </a:t>
            </a:r>
            <a: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파일과 </a:t>
            </a:r>
            <a:r>
              <a:rPr kumimoji="1" lang="ko-KR" altLang="en-US" sz="2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복호화</a:t>
            </a:r>
            <a:r>
              <a:rPr kumimoji="1"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 적용 후 파일로 생성</a:t>
            </a:r>
            <a:r>
              <a:rPr kumimoji="1"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566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C24-8660-0B48-BA97-51A7B8F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kumimoji="1"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최초 파일 목록 비교 및 압축 전송 방식</a:t>
            </a:r>
            <a:endParaRPr kumimoji="1"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연결선 24">
            <a:extLst>
              <a:ext uri="{FF2B5EF4-FFF2-40B4-BE49-F238E27FC236}">
                <a16:creationId xmlns:a16="http://schemas.microsoft.com/office/drawing/2014/main" id="{40FFA0EB-F4E2-684C-B3A7-5B6BAD804A4B}"/>
              </a:ext>
            </a:extLst>
          </p:cNvPr>
          <p:cNvCxnSpPr>
            <a:cxnSpLocks/>
          </p:cNvCxnSpPr>
          <p:nvPr/>
        </p:nvCxnSpPr>
        <p:spPr>
          <a:xfrm>
            <a:off x="1209675" y="4059271"/>
            <a:ext cx="982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80D94-A3EC-894D-B92E-CA2A2095FE78}"/>
              </a:ext>
            </a:extLst>
          </p:cNvPr>
          <p:cNvSpPr txBox="1"/>
          <p:nvPr/>
        </p:nvSpPr>
        <p:spPr>
          <a:xfrm>
            <a:off x="5879090" y="409178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2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754AB-AAD9-9843-BD77-D2040ECB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095" y="13412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최초 파일 목록 비교 및 압축 전송 방식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28E1C6-EB72-FA4B-B7E1-5CEAB4F6B692}"/>
              </a:ext>
            </a:extLst>
          </p:cNvPr>
          <p:cNvGrpSpPr/>
          <p:nvPr/>
        </p:nvGrpSpPr>
        <p:grpSpPr>
          <a:xfrm>
            <a:off x="406885" y="1371787"/>
            <a:ext cx="10727840" cy="4952814"/>
            <a:chOff x="406885" y="1371786"/>
            <a:chExt cx="11657296" cy="54081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8733156-3920-4234-B1FD-3F9BD2D4F91C}"/>
                </a:ext>
              </a:extLst>
            </p:cNvPr>
            <p:cNvGrpSpPr/>
            <p:nvPr/>
          </p:nvGrpSpPr>
          <p:grpSpPr>
            <a:xfrm>
              <a:off x="406887" y="1371786"/>
              <a:ext cx="1962150" cy="1085850"/>
              <a:chOff x="1047751" y="1983194"/>
              <a:chExt cx="1962150" cy="1085850"/>
            </a:xfrm>
          </p:grpSpPr>
          <p:sp>
            <p:nvSpPr>
              <p:cNvPr id="17" name="사각형: 둥근 모서리 3">
                <a:extLst>
                  <a:ext uri="{FF2B5EF4-FFF2-40B4-BE49-F238E27FC236}">
                    <a16:creationId xmlns:a16="http://schemas.microsoft.com/office/drawing/2014/main" id="{CC8D981F-CB5F-469E-A606-F04B251560ED}"/>
                  </a:ext>
                </a:extLst>
              </p:cNvPr>
              <p:cNvSpPr/>
              <p:nvPr/>
            </p:nvSpPr>
            <p:spPr>
              <a:xfrm>
                <a:off x="1047751" y="1983194"/>
                <a:ext cx="1962150" cy="1085850"/>
              </a:xfrm>
              <a:prstGeom prst="round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F00FD5-72DD-415F-9415-267B7BBC0BE0}"/>
                  </a:ext>
                </a:extLst>
              </p:cNvPr>
              <p:cNvSpPr txBox="1"/>
              <p:nvPr/>
            </p:nvSpPr>
            <p:spPr>
              <a:xfrm>
                <a:off x="1433952" y="2202954"/>
                <a:ext cx="981030" cy="638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사용자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방 접속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68F8EAF-6C46-44AE-89FD-C1AF139C2500}"/>
                </a:ext>
              </a:extLst>
            </p:cNvPr>
            <p:cNvGrpSpPr/>
            <p:nvPr/>
          </p:nvGrpSpPr>
          <p:grpSpPr>
            <a:xfrm>
              <a:off x="2169089" y="3395012"/>
              <a:ext cx="1965603" cy="1085850"/>
              <a:chOff x="2809954" y="2499881"/>
              <a:chExt cx="1965603" cy="1085850"/>
            </a:xfrm>
          </p:grpSpPr>
          <p:sp>
            <p:nvSpPr>
              <p:cNvPr id="15" name="사각형: 둥근 모서리 8">
                <a:extLst>
                  <a:ext uri="{FF2B5EF4-FFF2-40B4-BE49-F238E27FC236}">
                    <a16:creationId xmlns:a16="http://schemas.microsoft.com/office/drawing/2014/main" id="{5566A9C1-6BE3-46BD-8755-3FE81E21AFA9}"/>
                  </a:ext>
                </a:extLst>
              </p:cNvPr>
              <p:cNvSpPr/>
              <p:nvPr/>
            </p:nvSpPr>
            <p:spPr>
              <a:xfrm>
                <a:off x="2809954" y="2499881"/>
                <a:ext cx="1965603" cy="1085850"/>
              </a:xfrm>
              <a:prstGeom prst="round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A84FF9-45AF-4DAA-B28C-EEA15A1FD4FD}"/>
                  </a:ext>
                </a:extLst>
              </p:cNvPr>
              <p:cNvSpPr txBox="1"/>
              <p:nvPr/>
            </p:nvSpPr>
            <p:spPr>
              <a:xfrm>
                <a:off x="2928921" y="2656310"/>
                <a:ext cx="1763226" cy="6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서버 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DB 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확인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요청 파일 판단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75D6651-A4DD-4BD5-AE76-43B7CEA79C98}"/>
                </a:ext>
              </a:extLst>
            </p:cNvPr>
            <p:cNvGrpSpPr/>
            <p:nvPr/>
          </p:nvGrpSpPr>
          <p:grpSpPr>
            <a:xfrm>
              <a:off x="406885" y="5694067"/>
              <a:ext cx="1962152" cy="1085850"/>
              <a:chOff x="1047751" y="3292397"/>
              <a:chExt cx="1962152" cy="1085850"/>
            </a:xfrm>
          </p:grpSpPr>
          <p:sp>
            <p:nvSpPr>
              <p:cNvPr id="13" name="사각형: 둥근 모서리 11">
                <a:extLst>
                  <a:ext uri="{FF2B5EF4-FFF2-40B4-BE49-F238E27FC236}">
                    <a16:creationId xmlns:a16="http://schemas.microsoft.com/office/drawing/2014/main" id="{FE2257F3-A746-421B-8C6C-17A8D1061BCE}"/>
                  </a:ext>
                </a:extLst>
              </p:cNvPr>
              <p:cNvSpPr/>
              <p:nvPr/>
            </p:nvSpPr>
            <p:spPr>
              <a:xfrm>
                <a:off x="1047751" y="3292397"/>
                <a:ext cx="1962152" cy="1085850"/>
              </a:xfrm>
              <a:prstGeom prst="round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8946D9-E767-42E0-A58D-572081520D27}"/>
                  </a:ext>
                </a:extLst>
              </p:cNvPr>
              <p:cNvSpPr txBox="1"/>
              <p:nvPr/>
            </p:nvSpPr>
            <p:spPr>
              <a:xfrm>
                <a:off x="1136751" y="3436380"/>
                <a:ext cx="1784151" cy="907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최신 파일 판단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배열 목록 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반환 및 최신화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AE72B28-00F0-43BC-A5BF-D841AC72C3DE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>
              <a:off x="1387962" y="2457636"/>
              <a:ext cx="1763929" cy="93737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93FA875-E1AE-4939-8E8A-0E8C2D341962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 flipH="1">
              <a:off x="1387961" y="4480862"/>
              <a:ext cx="1763930" cy="12132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A84FF9-45AF-4DAA-B28C-EEA15A1FD4FD}"/>
                </a:ext>
              </a:extLst>
            </p:cNvPr>
            <p:cNvSpPr txBox="1"/>
            <p:nvPr/>
          </p:nvSpPr>
          <p:spPr>
            <a:xfrm>
              <a:off x="2269926" y="2460241"/>
              <a:ext cx="3239003" cy="571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사용자 로컬 파일 목록 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HTTP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통신을 통한 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JSON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서버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전송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93FA875-E1AE-4939-8E8A-0E8C2D341962}"/>
                </a:ext>
              </a:extLst>
            </p:cNvPr>
            <p:cNvCxnSpPr>
              <a:cxnSpLocks/>
              <a:stCxn id="15" idx="3"/>
              <a:endCxn id="38" idx="1"/>
            </p:cNvCxnSpPr>
            <p:nvPr/>
          </p:nvCxnSpPr>
          <p:spPr>
            <a:xfrm>
              <a:off x="4134692" y="3937937"/>
              <a:ext cx="1032925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8">
              <a:extLst>
                <a:ext uri="{FF2B5EF4-FFF2-40B4-BE49-F238E27FC236}">
                  <a16:creationId xmlns:a16="http://schemas.microsoft.com/office/drawing/2014/main" id="{5566A9C1-6BE3-46BD-8755-3FE81E21AFA9}"/>
                </a:ext>
              </a:extLst>
            </p:cNvPr>
            <p:cNvSpPr/>
            <p:nvPr/>
          </p:nvSpPr>
          <p:spPr>
            <a:xfrm>
              <a:off x="5167617" y="3395012"/>
              <a:ext cx="1965603" cy="108585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84FF9-45AF-4DAA-B28C-EEA15A1FD4FD}"/>
                </a:ext>
              </a:extLst>
            </p:cNvPr>
            <p:cNvSpPr txBox="1"/>
            <p:nvPr/>
          </p:nvSpPr>
          <p:spPr>
            <a:xfrm>
              <a:off x="5238083" y="3614771"/>
              <a:ext cx="1895138" cy="638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클라이언트 전송 파일 목록 압축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A84FF9-45AF-4DAA-B28C-EEA15A1FD4FD}"/>
                </a:ext>
              </a:extLst>
            </p:cNvPr>
            <p:cNvSpPr txBox="1"/>
            <p:nvPr/>
          </p:nvSpPr>
          <p:spPr>
            <a:xfrm>
              <a:off x="658312" y="4777566"/>
              <a:ext cx="1468759" cy="336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MySQL DB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확인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93FA875-E1AE-4939-8E8A-0E8C2D341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052" y="4480862"/>
              <a:ext cx="1725561" cy="121320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93FA875-E1AE-4939-8E8A-0E8C2D341962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7158561" y="3952438"/>
              <a:ext cx="2348260" cy="1450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8">
              <a:extLst>
                <a:ext uri="{FF2B5EF4-FFF2-40B4-BE49-F238E27FC236}">
                  <a16:creationId xmlns:a16="http://schemas.microsoft.com/office/drawing/2014/main" id="{5566A9C1-6BE3-46BD-8755-3FE81E21AFA9}"/>
                </a:ext>
              </a:extLst>
            </p:cNvPr>
            <p:cNvSpPr/>
            <p:nvPr/>
          </p:nvSpPr>
          <p:spPr>
            <a:xfrm>
              <a:off x="9506821" y="3395012"/>
              <a:ext cx="2557360" cy="1114852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A84FF9-45AF-4DAA-B28C-EEA15A1FD4FD}"/>
                </a:ext>
              </a:extLst>
            </p:cNvPr>
            <p:cNvSpPr txBox="1"/>
            <p:nvPr/>
          </p:nvSpPr>
          <p:spPr>
            <a:xfrm>
              <a:off x="7413538" y="3077958"/>
              <a:ext cx="1750108" cy="80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HTTP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통신을 통한 압축 파일 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JSON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배열 전송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A84FF9-45AF-4DAA-B28C-EEA15A1FD4FD}"/>
                </a:ext>
              </a:extLst>
            </p:cNvPr>
            <p:cNvSpPr txBox="1"/>
            <p:nvPr/>
          </p:nvSpPr>
          <p:spPr>
            <a:xfrm>
              <a:off x="9614977" y="3551441"/>
              <a:ext cx="2373601" cy="907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압축 파일 해제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개별 </a:t>
              </a:r>
              <a:r>
                <a:rPr lang="ko-KR" altLang="en-US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복호화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및 업로드 목록 파일 서버 전송 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29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729</Words>
  <Application>Microsoft Macintosh PowerPoint</Application>
  <PresentationFormat>와이드스크린</PresentationFormat>
  <Paragraphs>163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Wingdings</vt:lpstr>
      <vt:lpstr>맑은 고딕</vt:lpstr>
      <vt:lpstr>D2Coding</vt:lpstr>
      <vt:lpstr>Office 테마</vt:lpstr>
      <vt:lpstr>Capstone Final</vt:lpstr>
      <vt:lpstr>Develop Environment</vt:lpstr>
      <vt:lpstr>What we used?</vt:lpstr>
      <vt:lpstr>구현 기술</vt:lpstr>
      <vt:lpstr>파일 암・복호화 기술 구현</vt:lpstr>
      <vt:lpstr>암・복호화 기술 구현</vt:lpstr>
      <vt:lpstr>파일 암・복호화 기술 구현</vt:lpstr>
      <vt:lpstr>최초 파일 목록 비교 및 압축 전송 방식</vt:lpstr>
      <vt:lpstr>최초 파일 목록 비교 및 압축 전송 방식</vt:lpstr>
      <vt:lpstr>최초 파일 목록 비교 및 압축 전송 방식</vt:lpstr>
      <vt:lpstr>DB기반 서버 파일 관리 및 시간 비교 알고리즘 적용</vt:lpstr>
      <vt:lpstr>DB기반 서버 파일 관리 및 시간 비교 알고리즘 적용</vt:lpstr>
      <vt:lpstr>TCP Socket을 이용한 실시간 동기화 구현</vt:lpstr>
      <vt:lpstr>TCP Socket을 이용한 실시간 동기화 구현</vt:lpstr>
      <vt:lpstr>Queue를 이용한 동기화 Thread scheduling</vt:lpstr>
      <vt:lpstr>구현 목적</vt:lpstr>
      <vt:lpstr>해결 방안 (1. 병렬 프로그래밍) </vt:lpstr>
      <vt:lpstr>해결 방안 (2. 서버 전송 명령 스케줄링) </vt:lpstr>
      <vt:lpstr>발표하기엔 TMI한 사소한 기술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</dc:title>
  <dc:creator>김 기연</dc:creator>
  <cp:lastModifiedBy>김 기연</cp:lastModifiedBy>
  <cp:revision>18</cp:revision>
  <dcterms:created xsi:type="dcterms:W3CDTF">2019-06-10T12:39:14Z</dcterms:created>
  <dcterms:modified xsi:type="dcterms:W3CDTF">2019-06-10T15:51:04Z</dcterms:modified>
</cp:coreProperties>
</file>