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951470-9FC3-412C-89AC-49B03E017450}">
          <p14:sldIdLst>
            <p14:sldId id="264"/>
          </p14:sldIdLst>
        </p14:section>
        <p14:section name="제목 없는 구역" id="{D7686E33-A0B6-44AD-8C8C-5486064B63DF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혜리 " initials="전" lastIdx="2" clrIdx="0">
    <p:extLst>
      <p:ext uri="{19B8F6BF-5375-455C-9EA6-DF929625EA0E}">
        <p15:presenceInfo xmlns:p15="http://schemas.microsoft.com/office/powerpoint/2012/main" userId="전혜리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7T14:01:33.306" idx="1">
    <p:pos x="10" y="10"/>
    <p:text>버전정보를 기록</p:text>
    <p:extLst>
      <p:ext uri="{C676402C-5697-4E1C-873F-D02D1690AC5C}">
        <p15:threadingInfo xmlns:p15="http://schemas.microsoft.com/office/powerpoint/2012/main" timeZoneBias="-540"/>
      </p:ext>
    </p:extLst>
  </p:cm>
  <p:cm authorId="1" dt="2018-11-17T14:02:07.852" idx="2">
    <p:pos x="10" y="146"/>
    <p:text>또는 굵직한, 큰 기념일/행사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7A92E-6C4D-4865-8D00-BE3063F6F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A79599-EB97-4A39-8950-73936DA69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DA659-BC68-4F92-99CB-276FC75C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F4718-6281-4EC2-B5F9-C4539AB2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15A78-4615-4EFD-9535-607BA626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5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C6D61-2B68-43C0-B9BB-31F2B4B4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8B61A0-B808-4617-9F60-7C9A1A9C7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540FE-0024-4D96-8AD5-7C42C535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95803-6279-42B0-B555-10B40D0C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120BE-3711-421E-8099-B7EAED87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0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991445-A611-4D14-B42C-C0200EABB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E33EB-4215-4D44-99BA-46529CFDB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F5EB1-FFFD-4BCB-BEB1-2EABBC57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13843-2E6D-4D8F-B3A3-686E7D41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E3659-16FF-4F9F-AE76-B64C2E22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4AB95-AC7A-49E3-BF01-7C61F05E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B4676-E6D1-4254-A1AC-81693B17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E20B2-5D70-4602-B829-DC90DE4E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6C0DD-DF9B-47ED-8D79-B872C33A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729CE-8446-4E1F-B07F-6A12F351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1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7410-7440-4C36-B764-1751577C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BAED2-04FC-4173-A847-B79D3D12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4170A-37E5-47B3-968A-B66F5D76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0180E-18F2-4400-A26C-3CF64645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A12FE-4C7D-47B0-A717-26782402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6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FC261-304C-48A0-A518-688FCECD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FAB40-D74F-4BA8-A5EB-EDFF09533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7E183-C570-4A55-9A7F-34DD815A5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568ED-9BCC-4201-BACC-D2AB8280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53984-DCF8-468B-A6FF-BDD4A2B9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A77A0-530E-4212-91E8-9B5AFA3B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2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CF552-061D-4709-96C4-E9A89649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852B8-5379-4ACF-B257-EFF99081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744205-5C84-41AB-914C-5F9547AE1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7B3966-A895-4DAA-9BDF-64D6534BE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0D1B98-61DD-40FA-99AA-26F676A49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185DDE-4DF2-4DBD-9CE7-B73AA70B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EC857-2833-4156-8547-A039A4A3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1DE08E-08D7-47D7-A6E3-D0A27510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7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D1EEE-DBD3-4F86-A8D8-7806ADAC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67899C-0813-4496-8758-CBCA167E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3ED0D8-B118-447B-A1D6-EC6B9946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007E3-3529-49DC-B647-1584BD8F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A40153-2138-469C-ADDE-A90C2B35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668143-DDD9-40F2-8E79-5290AE98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38802-16A8-4E85-B7E3-6BB0250F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2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87F53-B259-42D6-A38B-0B87420A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564DC-BE6C-4536-88AD-2089B500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81AA3-A2C8-457F-B403-C615EF5C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752E8-8278-4C7D-8A9F-5FB98F66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9D92A-ACA7-402D-8C45-2DF61C2E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7CC1E-E3C2-420E-BE08-8357AA7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4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D109D-A001-48D0-8003-24C4B2A7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102CEB-3D15-460E-8039-B719D5A49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2C4B8-B0E8-4090-9ED1-32FB25CEC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5D3D3-8818-4B26-8277-D3696547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A1316-12A3-459C-BE05-1C7F70FA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098E4-2C60-42F0-B382-2FE64A5E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3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A7031B-C284-4421-8989-62F898C1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A81E4-837E-42F9-BC29-9DDBA356C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36ECA-A7F6-47FB-A2CD-DAC2082F8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B090-30CE-470E-8B76-9EA417D651EE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84D75-FE76-4098-A12B-88889F2BB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1ACFE-71A9-4F21-9D2D-AA6B05425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0FEB-3BF7-4E25-ADA5-AD751B9E2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6A174-C9EE-4B8F-BCD9-965DD8AD8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어망꼴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B8662-EFC3-44E6-B469-EBA20AB3F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화면구성안</a:t>
            </a:r>
          </a:p>
        </p:txBody>
      </p:sp>
    </p:spTree>
    <p:extLst>
      <p:ext uri="{BB962C8B-B14F-4D97-AF65-F5344CB8AC3E}">
        <p14:creationId xmlns:p14="http://schemas.microsoft.com/office/powerpoint/2010/main" val="24378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7C5EF-BF01-45A8-97FF-9C2527D87666}"/>
              </a:ext>
            </a:extLst>
          </p:cNvPr>
          <p:cNvSpPr txBox="1"/>
          <p:nvPr/>
        </p:nvSpPr>
        <p:spPr>
          <a:xfrm>
            <a:off x="0" y="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home.jsp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4C295A-9999-4EED-8983-9C8AFA94EE76}"/>
              </a:ext>
            </a:extLst>
          </p:cNvPr>
          <p:cNvGrpSpPr/>
          <p:nvPr/>
        </p:nvGrpSpPr>
        <p:grpSpPr>
          <a:xfrm>
            <a:off x="678254" y="369332"/>
            <a:ext cx="9996257" cy="5726097"/>
            <a:chOff x="678254" y="369332"/>
            <a:chExt cx="9996257" cy="57260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CC960D9-FE85-4A5E-9F0E-BAEC67E9C86E}"/>
                </a:ext>
              </a:extLst>
            </p:cNvPr>
            <p:cNvSpPr/>
            <p:nvPr/>
          </p:nvSpPr>
          <p:spPr>
            <a:xfrm>
              <a:off x="678254" y="369332"/>
              <a:ext cx="9996257" cy="5726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1A237D-34E5-4B28-9C9A-70D3E2E20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971" y="603682"/>
              <a:ext cx="9772540" cy="375287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212464-7D3B-4DE3-817A-2BB422006756}"/>
              </a:ext>
            </a:extLst>
          </p:cNvPr>
          <p:cNvSpPr/>
          <p:nvPr/>
        </p:nvSpPr>
        <p:spPr>
          <a:xfrm>
            <a:off x="2428043" y="1253268"/>
            <a:ext cx="6720396" cy="2448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키보드인물전체사진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91AD42-C4A4-4585-8FCE-5B3FE318444C}"/>
              </a:ext>
            </a:extLst>
          </p:cNvPr>
          <p:cNvSpPr/>
          <p:nvPr/>
        </p:nvSpPr>
        <p:spPr>
          <a:xfrm>
            <a:off x="2428043" y="4437189"/>
            <a:ext cx="1143741" cy="10682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08DF1B-691D-4E8A-B7A7-267C39FD2BA7}"/>
              </a:ext>
            </a:extLst>
          </p:cNvPr>
          <p:cNvSpPr/>
          <p:nvPr/>
        </p:nvSpPr>
        <p:spPr>
          <a:xfrm>
            <a:off x="2428043" y="3835440"/>
            <a:ext cx="6720396" cy="468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 err="1"/>
              <a:t>모임소개글</a:t>
            </a:r>
            <a:r>
              <a:rPr lang="ko-KR" altLang="en-US" dirty="0"/>
              <a:t> </a:t>
            </a:r>
            <a:r>
              <a:rPr lang="ko-KR" altLang="en-US" dirty="0" err="1"/>
              <a:t>한문장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CE2614-5E13-46E8-BBCF-DDBC0445F52B}"/>
              </a:ext>
            </a:extLst>
          </p:cNvPr>
          <p:cNvSpPr/>
          <p:nvPr/>
        </p:nvSpPr>
        <p:spPr>
          <a:xfrm>
            <a:off x="2698072" y="4638397"/>
            <a:ext cx="603681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FC6FCC-2A8A-4172-8000-F9B6DA0AD141}"/>
              </a:ext>
            </a:extLst>
          </p:cNvPr>
          <p:cNvSpPr/>
          <p:nvPr/>
        </p:nvSpPr>
        <p:spPr>
          <a:xfrm>
            <a:off x="2428043" y="5604732"/>
            <a:ext cx="1143741" cy="4054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직급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D2F282-E780-4FCD-AC0C-89504C53FAD2}"/>
              </a:ext>
            </a:extLst>
          </p:cNvPr>
          <p:cNvSpPr/>
          <p:nvPr/>
        </p:nvSpPr>
        <p:spPr>
          <a:xfrm>
            <a:off x="4197728" y="4437189"/>
            <a:ext cx="1143741" cy="10682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DB52767-305A-438E-B84E-FE33A932D367}"/>
              </a:ext>
            </a:extLst>
          </p:cNvPr>
          <p:cNvSpPr/>
          <p:nvPr/>
        </p:nvSpPr>
        <p:spPr>
          <a:xfrm>
            <a:off x="4467757" y="4638397"/>
            <a:ext cx="603681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FEAB73-7D93-4957-9CC7-7086B8FFB36A}"/>
              </a:ext>
            </a:extLst>
          </p:cNvPr>
          <p:cNvSpPr/>
          <p:nvPr/>
        </p:nvSpPr>
        <p:spPr>
          <a:xfrm>
            <a:off x="4197728" y="5604732"/>
            <a:ext cx="1143741" cy="4054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직급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A1AF09-8745-48A1-84E4-8797537BFA68}"/>
              </a:ext>
            </a:extLst>
          </p:cNvPr>
          <p:cNvSpPr/>
          <p:nvPr/>
        </p:nvSpPr>
        <p:spPr>
          <a:xfrm>
            <a:off x="6105540" y="4403139"/>
            <a:ext cx="1143741" cy="10682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B92C18-EC47-4438-A95E-FC30AE80A2CE}"/>
              </a:ext>
            </a:extLst>
          </p:cNvPr>
          <p:cNvSpPr/>
          <p:nvPr/>
        </p:nvSpPr>
        <p:spPr>
          <a:xfrm>
            <a:off x="6375569" y="4604347"/>
            <a:ext cx="603681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708DD0-46DE-49AF-BD9B-B2F55A87EFFB}"/>
              </a:ext>
            </a:extLst>
          </p:cNvPr>
          <p:cNvSpPr/>
          <p:nvPr/>
        </p:nvSpPr>
        <p:spPr>
          <a:xfrm>
            <a:off x="6105540" y="5570682"/>
            <a:ext cx="1143741" cy="4054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직급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4AAE01-B491-45F4-99ED-3099FF1E06A6}"/>
              </a:ext>
            </a:extLst>
          </p:cNvPr>
          <p:cNvSpPr/>
          <p:nvPr/>
        </p:nvSpPr>
        <p:spPr>
          <a:xfrm>
            <a:off x="7927535" y="4450320"/>
            <a:ext cx="1143741" cy="10682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2E48FB9-6552-42FE-BE88-61FBD4F58D52}"/>
              </a:ext>
            </a:extLst>
          </p:cNvPr>
          <p:cNvSpPr/>
          <p:nvPr/>
        </p:nvSpPr>
        <p:spPr>
          <a:xfrm>
            <a:off x="8197564" y="4651528"/>
            <a:ext cx="603681" cy="66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4CFC2A-DC67-48B5-9B1D-3B7D4F3A0F9D}"/>
              </a:ext>
            </a:extLst>
          </p:cNvPr>
          <p:cNvSpPr/>
          <p:nvPr/>
        </p:nvSpPr>
        <p:spPr>
          <a:xfrm>
            <a:off x="7927535" y="5617863"/>
            <a:ext cx="1143741" cy="4054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직급</a:t>
            </a:r>
          </a:p>
        </p:txBody>
      </p:sp>
    </p:spTree>
    <p:extLst>
      <p:ext uri="{BB962C8B-B14F-4D97-AF65-F5344CB8AC3E}">
        <p14:creationId xmlns:p14="http://schemas.microsoft.com/office/powerpoint/2010/main" val="228771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002227-F758-4DDA-90E1-64F08CEAF7A4}"/>
              </a:ext>
            </a:extLst>
          </p:cNvPr>
          <p:cNvSpPr txBox="1"/>
          <p:nvPr/>
        </p:nvSpPr>
        <p:spPr>
          <a:xfrm>
            <a:off x="124287" y="106532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연혁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FFA98E7-1FA0-4D0E-8350-F95914C4EEEF}"/>
              </a:ext>
            </a:extLst>
          </p:cNvPr>
          <p:cNvGrpSpPr/>
          <p:nvPr/>
        </p:nvGrpSpPr>
        <p:grpSpPr>
          <a:xfrm>
            <a:off x="1193160" y="601461"/>
            <a:ext cx="9996257" cy="5726097"/>
            <a:chOff x="1193160" y="601461"/>
            <a:chExt cx="9996257" cy="572609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0B59726-FE27-44A8-959B-01C49F63860F}"/>
                </a:ext>
              </a:extLst>
            </p:cNvPr>
            <p:cNvSpPr/>
            <p:nvPr/>
          </p:nvSpPr>
          <p:spPr>
            <a:xfrm>
              <a:off x="1193160" y="601461"/>
              <a:ext cx="9996257" cy="5726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4696DA-D844-43BB-AF31-DE8B3DA5F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097" y="791421"/>
              <a:ext cx="9772540" cy="375287"/>
            </a:xfrm>
            <a:prstGeom prst="rect">
              <a:avLst/>
            </a:prstGeom>
          </p:spPr>
        </p:pic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53FB88E1-AA43-43D8-9DE5-C56AAD013A04}"/>
              </a:ext>
            </a:extLst>
          </p:cNvPr>
          <p:cNvSpPr/>
          <p:nvPr/>
        </p:nvSpPr>
        <p:spPr>
          <a:xfrm>
            <a:off x="5791200" y="1544311"/>
            <a:ext cx="371475" cy="3752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5D7CB9-AF9B-48FC-B348-438A75E0765A}"/>
              </a:ext>
            </a:extLst>
          </p:cNvPr>
          <p:cNvCxnSpPr/>
          <p:nvPr/>
        </p:nvCxnSpPr>
        <p:spPr>
          <a:xfrm>
            <a:off x="5972175" y="1987868"/>
            <a:ext cx="0" cy="3543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0130E1-81BD-4259-8C52-1DA2F430D547}"/>
              </a:ext>
            </a:extLst>
          </p:cNvPr>
          <p:cNvSpPr txBox="1"/>
          <p:nvPr/>
        </p:nvSpPr>
        <p:spPr>
          <a:xfrm>
            <a:off x="6229350" y="2181225"/>
            <a:ext cx="446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2017.11.27 </a:t>
            </a:r>
            <a:r>
              <a:rPr lang="ko-KR" altLang="en-US" dirty="0"/>
              <a:t>첫만남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74DB1-EDEB-4AFA-8985-55E37C64C451}"/>
              </a:ext>
            </a:extLst>
          </p:cNvPr>
          <p:cNvSpPr txBox="1"/>
          <p:nvPr/>
        </p:nvSpPr>
        <p:spPr>
          <a:xfrm>
            <a:off x="2295525" y="2816690"/>
            <a:ext cx="349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2018.08.02 </a:t>
            </a:r>
            <a:r>
              <a:rPr lang="ko-KR" altLang="en-US" dirty="0"/>
              <a:t>개발새발낙지 창립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665EC-A92E-4297-A058-2B6A62A5A5F2}"/>
              </a:ext>
            </a:extLst>
          </p:cNvPr>
          <p:cNvSpPr txBox="1"/>
          <p:nvPr/>
        </p:nvSpPr>
        <p:spPr>
          <a:xfrm>
            <a:off x="6162674" y="3429000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2018.11.17 </a:t>
            </a:r>
            <a:r>
              <a:rPr lang="ko-KR" altLang="en-US" dirty="0" err="1"/>
              <a:t>첫프로젝트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어망꼴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6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10FD9-D0B1-455C-804A-32CD77CFAD1B}"/>
              </a:ext>
            </a:extLst>
          </p:cNvPr>
          <p:cNvSpPr txBox="1"/>
          <p:nvPr/>
        </p:nvSpPr>
        <p:spPr>
          <a:xfrm>
            <a:off x="124287" y="106532"/>
            <a:ext cx="20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광장 </a:t>
            </a:r>
            <a:r>
              <a:rPr lang="en-US" altLang="ko-KR" dirty="0"/>
              <a:t>- </a:t>
            </a:r>
            <a:r>
              <a:rPr lang="ko-KR" altLang="en-US" dirty="0"/>
              <a:t>커뮤니티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381E87-5D5D-43A9-95F8-72A147FBFB01}"/>
              </a:ext>
            </a:extLst>
          </p:cNvPr>
          <p:cNvGrpSpPr/>
          <p:nvPr/>
        </p:nvGrpSpPr>
        <p:grpSpPr>
          <a:xfrm>
            <a:off x="2801618" y="746926"/>
            <a:ext cx="6588763" cy="5958674"/>
            <a:chOff x="1193160" y="601461"/>
            <a:chExt cx="9996257" cy="57260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CBE0AE-1CC4-4C95-8BF6-D19B4DFC1140}"/>
                </a:ext>
              </a:extLst>
            </p:cNvPr>
            <p:cNvSpPr/>
            <p:nvPr/>
          </p:nvSpPr>
          <p:spPr>
            <a:xfrm>
              <a:off x="1193160" y="601461"/>
              <a:ext cx="9996257" cy="5726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471BC9-AE3B-43C7-9773-ABA9925F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097" y="791421"/>
              <a:ext cx="9772540" cy="375287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375029-9223-4148-8520-E8A65ADE7B16}"/>
              </a:ext>
            </a:extLst>
          </p:cNvPr>
          <p:cNvSpPr/>
          <p:nvPr/>
        </p:nvSpPr>
        <p:spPr>
          <a:xfrm>
            <a:off x="3255090" y="1699484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A259E2-F09F-4212-8ED7-1676B8D994AB}"/>
              </a:ext>
            </a:extLst>
          </p:cNvPr>
          <p:cNvSpPr/>
          <p:nvPr/>
        </p:nvSpPr>
        <p:spPr>
          <a:xfrm>
            <a:off x="4742434" y="1699484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622827-096F-4B15-B204-6D5E314540C3}"/>
              </a:ext>
            </a:extLst>
          </p:cNvPr>
          <p:cNvSpPr/>
          <p:nvPr/>
        </p:nvSpPr>
        <p:spPr>
          <a:xfrm>
            <a:off x="6229777" y="1699484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E77D38-934B-4449-998B-AF0089076E09}"/>
              </a:ext>
            </a:extLst>
          </p:cNvPr>
          <p:cNvSpPr/>
          <p:nvPr/>
        </p:nvSpPr>
        <p:spPr>
          <a:xfrm>
            <a:off x="7781229" y="1699484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E9523-FCAE-4ED2-94E3-930332C23ADE}"/>
              </a:ext>
            </a:extLst>
          </p:cNvPr>
          <p:cNvSpPr txBox="1"/>
          <p:nvPr/>
        </p:nvSpPr>
        <p:spPr>
          <a:xfrm>
            <a:off x="2978518" y="1375567"/>
            <a:ext cx="359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낙지마당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43B041-BD09-487D-926C-214FF5D616C2}"/>
              </a:ext>
            </a:extLst>
          </p:cNvPr>
          <p:cNvSpPr/>
          <p:nvPr/>
        </p:nvSpPr>
        <p:spPr>
          <a:xfrm>
            <a:off x="3255090" y="3506141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D6B5B1-601E-4B97-87AB-756EFF4FFC92}"/>
              </a:ext>
            </a:extLst>
          </p:cNvPr>
          <p:cNvSpPr/>
          <p:nvPr/>
        </p:nvSpPr>
        <p:spPr>
          <a:xfrm>
            <a:off x="4742434" y="3506141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02FA9E-A10B-435E-9983-741ED9B2D790}"/>
              </a:ext>
            </a:extLst>
          </p:cNvPr>
          <p:cNvSpPr/>
          <p:nvPr/>
        </p:nvSpPr>
        <p:spPr>
          <a:xfrm>
            <a:off x="6229777" y="3506141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7D9FA9-9DF8-4FC4-BA32-53E766E88013}"/>
              </a:ext>
            </a:extLst>
          </p:cNvPr>
          <p:cNvSpPr/>
          <p:nvPr/>
        </p:nvSpPr>
        <p:spPr>
          <a:xfrm>
            <a:off x="7787641" y="3506141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9BF298-6D63-4406-A65C-72B4F85C7A61}"/>
              </a:ext>
            </a:extLst>
          </p:cNvPr>
          <p:cNvSpPr txBox="1"/>
          <p:nvPr/>
        </p:nvSpPr>
        <p:spPr>
          <a:xfrm>
            <a:off x="2873207" y="3169037"/>
            <a:ext cx="305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개새낙</a:t>
            </a:r>
            <a:r>
              <a:rPr lang="ko-KR" altLang="en-US" dirty="0"/>
              <a:t> 귀는 당나귀 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72C5B-F544-497A-9F07-25FE1561473B}"/>
              </a:ext>
            </a:extLst>
          </p:cNvPr>
          <p:cNvSpPr txBox="1"/>
          <p:nvPr/>
        </p:nvSpPr>
        <p:spPr>
          <a:xfrm>
            <a:off x="7862430" y="2153483"/>
            <a:ext cx="118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입장하기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74DDF-D48E-4CCD-9151-E7E4A786F2E4}"/>
              </a:ext>
            </a:extLst>
          </p:cNvPr>
          <p:cNvSpPr/>
          <p:nvPr/>
        </p:nvSpPr>
        <p:spPr>
          <a:xfrm>
            <a:off x="3255090" y="5372274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C8777E-036A-4CAA-B620-0377A12E436E}"/>
              </a:ext>
            </a:extLst>
          </p:cNvPr>
          <p:cNvSpPr/>
          <p:nvPr/>
        </p:nvSpPr>
        <p:spPr>
          <a:xfrm>
            <a:off x="4742434" y="5372274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A30B5C-5C6C-444C-B6EE-9C4B6105658E}"/>
              </a:ext>
            </a:extLst>
          </p:cNvPr>
          <p:cNvSpPr/>
          <p:nvPr/>
        </p:nvSpPr>
        <p:spPr>
          <a:xfrm>
            <a:off x="6229777" y="5372274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A54B6-3F5A-4917-9E0C-08FD678E87E3}"/>
              </a:ext>
            </a:extLst>
          </p:cNvPr>
          <p:cNvSpPr/>
          <p:nvPr/>
        </p:nvSpPr>
        <p:spPr>
          <a:xfrm>
            <a:off x="7787641" y="5372274"/>
            <a:ext cx="1186569" cy="1255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04DE30-61AC-4719-B48B-21B1C782F933}"/>
              </a:ext>
            </a:extLst>
          </p:cNvPr>
          <p:cNvSpPr txBox="1"/>
          <p:nvPr/>
        </p:nvSpPr>
        <p:spPr>
          <a:xfrm>
            <a:off x="2909608" y="4914208"/>
            <a:ext cx="185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데스노트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987472-6571-4CBA-8BE8-01F52F4CF751}"/>
              </a:ext>
            </a:extLst>
          </p:cNvPr>
          <p:cNvSpPr txBox="1"/>
          <p:nvPr/>
        </p:nvSpPr>
        <p:spPr>
          <a:xfrm>
            <a:off x="7837663" y="3949289"/>
            <a:ext cx="118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입장하기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1017F-600C-417A-BC89-A9E0E53DE7EC}"/>
              </a:ext>
            </a:extLst>
          </p:cNvPr>
          <p:cNvSpPr txBox="1"/>
          <p:nvPr/>
        </p:nvSpPr>
        <p:spPr>
          <a:xfrm>
            <a:off x="7834275" y="5809387"/>
            <a:ext cx="118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입장하기</a:t>
            </a:r>
          </a:p>
        </p:txBody>
      </p:sp>
    </p:spTree>
    <p:extLst>
      <p:ext uri="{BB962C8B-B14F-4D97-AF65-F5344CB8AC3E}">
        <p14:creationId xmlns:p14="http://schemas.microsoft.com/office/powerpoint/2010/main" val="374003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E381E87-5D5D-43A9-95F8-72A147FBFB01}"/>
              </a:ext>
            </a:extLst>
          </p:cNvPr>
          <p:cNvGrpSpPr/>
          <p:nvPr/>
        </p:nvGrpSpPr>
        <p:grpSpPr>
          <a:xfrm>
            <a:off x="1193160" y="601461"/>
            <a:ext cx="9996257" cy="5726097"/>
            <a:chOff x="1193160" y="601461"/>
            <a:chExt cx="9996257" cy="57260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CBE0AE-1CC4-4C95-8BF6-D19B4DFC1140}"/>
                </a:ext>
              </a:extLst>
            </p:cNvPr>
            <p:cNvSpPr/>
            <p:nvPr/>
          </p:nvSpPr>
          <p:spPr>
            <a:xfrm>
              <a:off x="1193160" y="601461"/>
              <a:ext cx="9996257" cy="5726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471BC9-AE3B-43C7-9773-ABA9925F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097" y="791421"/>
              <a:ext cx="9772540" cy="37528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B10FD9-D0B1-455C-804A-32CD77CFAD1B}"/>
              </a:ext>
            </a:extLst>
          </p:cNvPr>
          <p:cNvSpPr txBox="1"/>
          <p:nvPr/>
        </p:nvSpPr>
        <p:spPr>
          <a:xfrm>
            <a:off x="124287" y="106532"/>
            <a:ext cx="20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광장 </a:t>
            </a:r>
            <a:r>
              <a:rPr lang="en-US" altLang="ko-KR" dirty="0"/>
              <a:t>- </a:t>
            </a:r>
            <a:r>
              <a:rPr lang="ko-KR" altLang="en-US" dirty="0"/>
              <a:t>낙지마당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064AC1-B06C-448E-B8C5-370797021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1356668"/>
            <a:ext cx="8567738" cy="45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E381E87-5D5D-43A9-95F8-72A147FBFB01}"/>
              </a:ext>
            </a:extLst>
          </p:cNvPr>
          <p:cNvGrpSpPr/>
          <p:nvPr/>
        </p:nvGrpSpPr>
        <p:grpSpPr>
          <a:xfrm>
            <a:off x="1193160" y="601461"/>
            <a:ext cx="9996257" cy="5726097"/>
            <a:chOff x="1193160" y="601461"/>
            <a:chExt cx="9996257" cy="57260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CBE0AE-1CC4-4C95-8BF6-D19B4DFC1140}"/>
                </a:ext>
              </a:extLst>
            </p:cNvPr>
            <p:cNvSpPr/>
            <p:nvPr/>
          </p:nvSpPr>
          <p:spPr>
            <a:xfrm>
              <a:off x="1193160" y="601461"/>
              <a:ext cx="9996257" cy="5726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471BC9-AE3B-43C7-9773-ABA9925F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097" y="791421"/>
              <a:ext cx="9772540" cy="37528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B10FD9-D0B1-455C-804A-32CD77CFAD1B}"/>
              </a:ext>
            </a:extLst>
          </p:cNvPr>
          <p:cNvSpPr txBox="1"/>
          <p:nvPr/>
        </p:nvSpPr>
        <p:spPr>
          <a:xfrm>
            <a:off x="124287" y="106532"/>
            <a:ext cx="36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광장 </a:t>
            </a:r>
            <a:r>
              <a:rPr lang="en-US" altLang="ko-KR" dirty="0"/>
              <a:t>– </a:t>
            </a:r>
            <a:r>
              <a:rPr lang="ko-KR" altLang="en-US" dirty="0" err="1"/>
              <a:t>개새낙</a:t>
            </a:r>
            <a:r>
              <a:rPr lang="ko-KR" altLang="en-US" dirty="0"/>
              <a:t> 귀는 당나귀 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BC3B8F-64CC-494F-955E-A6506126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1356668"/>
            <a:ext cx="8567738" cy="45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E381E87-5D5D-43A9-95F8-72A147FBFB01}"/>
              </a:ext>
            </a:extLst>
          </p:cNvPr>
          <p:cNvGrpSpPr/>
          <p:nvPr/>
        </p:nvGrpSpPr>
        <p:grpSpPr>
          <a:xfrm>
            <a:off x="1193159" y="601461"/>
            <a:ext cx="9996257" cy="5726097"/>
            <a:chOff x="1193160" y="601461"/>
            <a:chExt cx="9996257" cy="57260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CBE0AE-1CC4-4C95-8BF6-D19B4DFC1140}"/>
                </a:ext>
              </a:extLst>
            </p:cNvPr>
            <p:cNvSpPr/>
            <p:nvPr/>
          </p:nvSpPr>
          <p:spPr>
            <a:xfrm>
              <a:off x="1193160" y="601461"/>
              <a:ext cx="9996257" cy="5726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471BC9-AE3B-43C7-9773-ABA9925F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097" y="791421"/>
              <a:ext cx="9772540" cy="37528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B10FD9-D0B1-455C-804A-32CD77CFAD1B}"/>
              </a:ext>
            </a:extLst>
          </p:cNvPr>
          <p:cNvSpPr txBox="1"/>
          <p:nvPr/>
        </p:nvSpPr>
        <p:spPr>
          <a:xfrm>
            <a:off x="124287" y="106532"/>
            <a:ext cx="36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광장 </a:t>
            </a:r>
            <a:r>
              <a:rPr lang="en-US" altLang="ko-KR" dirty="0"/>
              <a:t>– </a:t>
            </a:r>
            <a:r>
              <a:rPr lang="ko-KR" altLang="en-US" dirty="0" err="1"/>
              <a:t>데스노트</a:t>
            </a:r>
            <a:endParaRPr lang="ko-KR" altLang="en-US" dirty="0"/>
          </a:p>
        </p:txBody>
      </p:sp>
      <p:pic>
        <p:nvPicPr>
          <p:cNvPr id="1026" name="Picture 2" descr="ìí¼ì¤ íììë°°ì§ì ëí ì´ë¯¸ì§ ê²ìê²°ê³¼">
            <a:extLst>
              <a:ext uri="{FF2B5EF4-FFF2-40B4-BE49-F238E27FC236}">
                <a16:creationId xmlns:a16="http://schemas.microsoft.com/office/drawing/2014/main" id="{2A88209E-DB42-4F56-B839-AB1A8574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7" y="1306452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¸°ë³¸íë¡íì ëí ì´ë¯¸ì§ ê²ìê²°ê³¼">
            <a:extLst>
              <a:ext uri="{FF2B5EF4-FFF2-40B4-BE49-F238E27FC236}">
                <a16:creationId xmlns:a16="http://schemas.microsoft.com/office/drawing/2014/main" id="{5E0CDAFC-3C52-403E-BE89-CD24ABF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01" y="4278252"/>
            <a:ext cx="1093848" cy="10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ê¸°ë³¸íë¡íì ëí ì´ë¯¸ì§ ê²ìê²°ê³¼">
            <a:extLst>
              <a:ext uri="{FF2B5EF4-FFF2-40B4-BE49-F238E27FC236}">
                <a16:creationId xmlns:a16="http://schemas.microsoft.com/office/drawing/2014/main" id="{CA2625CB-0390-4DD9-855A-25B0CE54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75" y="4278252"/>
            <a:ext cx="1093848" cy="10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ê¸°ë³¸íë¡íì ëí ì´ë¯¸ì§ ê²ìê²°ê³¼">
            <a:extLst>
              <a:ext uri="{FF2B5EF4-FFF2-40B4-BE49-F238E27FC236}">
                <a16:creationId xmlns:a16="http://schemas.microsoft.com/office/drawing/2014/main" id="{32E21C99-D6FA-408F-8968-BEA5E19B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26" y="4278252"/>
            <a:ext cx="1093848" cy="10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¢ìì ë²í¼\ì ëí ì´ë¯¸ì§ ê²ìê²°ê³¼">
            <a:extLst>
              <a:ext uri="{FF2B5EF4-FFF2-40B4-BE49-F238E27FC236}">
                <a16:creationId xmlns:a16="http://schemas.microsoft.com/office/drawing/2014/main" id="{01C54F89-2594-4EEC-B67E-0408EEA5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5556719"/>
            <a:ext cx="581025" cy="5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ì¢ìì ë²í¼\ì ëí ì´ë¯¸ì§ ê²ìê²°ê³¼">
            <a:extLst>
              <a:ext uri="{FF2B5EF4-FFF2-40B4-BE49-F238E27FC236}">
                <a16:creationId xmlns:a16="http://schemas.microsoft.com/office/drawing/2014/main" id="{8863A77B-9EC4-4E5C-B6EC-1E5B1C1BE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6" y="5569592"/>
            <a:ext cx="581025" cy="5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ì¢ìì ë²í¼\ì ëí ì´ë¯¸ì§ ê²ìê²°ê³¼">
            <a:extLst>
              <a:ext uri="{FF2B5EF4-FFF2-40B4-BE49-F238E27FC236}">
                <a16:creationId xmlns:a16="http://schemas.microsoft.com/office/drawing/2014/main" id="{7DB7CFCF-0A39-4149-AFDD-68241B73B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751" y="5569592"/>
            <a:ext cx="581025" cy="5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6F3179-3345-4DE9-9ED9-08929FFBAA2C}"/>
              </a:ext>
            </a:extLst>
          </p:cNvPr>
          <p:cNvSpPr/>
          <p:nvPr/>
        </p:nvSpPr>
        <p:spPr>
          <a:xfrm rot="19871178">
            <a:off x="7581439" y="1653693"/>
            <a:ext cx="2205648" cy="19816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반성문 </a:t>
            </a:r>
            <a:r>
              <a:rPr lang="en-US" altLang="ko-KR" dirty="0"/>
              <a:t>10000</a:t>
            </a:r>
            <a:r>
              <a:rPr lang="ko-KR" altLang="en-US" dirty="0"/>
              <a:t>자 </a:t>
            </a:r>
            <a:endParaRPr lang="en-US" altLang="ko-KR" dirty="0"/>
          </a:p>
          <a:p>
            <a:pPr algn="ctr"/>
            <a:r>
              <a:rPr lang="ko-KR" altLang="en-US" dirty="0"/>
              <a:t>올리기</a:t>
            </a:r>
            <a:r>
              <a:rPr lang="en-US" altLang="ko-KR" dirty="0"/>
              <a:t>(</a:t>
            </a:r>
            <a:r>
              <a:rPr lang="ko-KR" altLang="en-US" dirty="0" err="1"/>
              <a:t>복붙</a:t>
            </a:r>
            <a:r>
              <a:rPr lang="ko-KR" altLang="en-US" dirty="0"/>
              <a:t> </a:t>
            </a:r>
            <a:r>
              <a:rPr lang="ko-KR" altLang="en-US" dirty="0" err="1"/>
              <a:t>깜지</a:t>
            </a:r>
            <a:r>
              <a:rPr lang="ko-KR" altLang="en-US" dirty="0"/>
              <a:t> 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50CE88-2683-40BF-B810-6DF0D6C634BA}"/>
              </a:ext>
            </a:extLst>
          </p:cNvPr>
          <p:cNvSpPr/>
          <p:nvPr/>
        </p:nvSpPr>
        <p:spPr>
          <a:xfrm rot="2472319">
            <a:off x="5778196" y="1576457"/>
            <a:ext cx="202978" cy="18442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865B44-4821-48E4-A05C-FD61E179B05C}"/>
              </a:ext>
            </a:extLst>
          </p:cNvPr>
          <p:cNvSpPr/>
          <p:nvPr/>
        </p:nvSpPr>
        <p:spPr>
          <a:xfrm rot="19064123">
            <a:off x="5888891" y="1436803"/>
            <a:ext cx="202978" cy="18442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A9F76-7EF9-4C90-8BE6-0F7593FF12E6}"/>
              </a:ext>
            </a:extLst>
          </p:cNvPr>
          <p:cNvSpPr txBox="1"/>
          <p:nvPr/>
        </p:nvSpPr>
        <p:spPr>
          <a:xfrm>
            <a:off x="4991099" y="3863368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 사람은 </a:t>
            </a:r>
            <a:r>
              <a:rPr lang="ko-KR" altLang="en-US" dirty="0" err="1"/>
              <a:t>못생겼음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8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E381E87-5D5D-43A9-95F8-72A147FBFB01}"/>
              </a:ext>
            </a:extLst>
          </p:cNvPr>
          <p:cNvGrpSpPr/>
          <p:nvPr/>
        </p:nvGrpSpPr>
        <p:grpSpPr>
          <a:xfrm>
            <a:off x="1193159" y="601461"/>
            <a:ext cx="9996257" cy="5726097"/>
            <a:chOff x="1193160" y="601461"/>
            <a:chExt cx="9996257" cy="57260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CBE0AE-1CC4-4C95-8BF6-D19B4DFC1140}"/>
                </a:ext>
              </a:extLst>
            </p:cNvPr>
            <p:cNvSpPr/>
            <p:nvPr/>
          </p:nvSpPr>
          <p:spPr>
            <a:xfrm>
              <a:off x="1193160" y="601461"/>
              <a:ext cx="9996257" cy="5726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471BC9-AE3B-43C7-9773-ABA9925F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097" y="791421"/>
              <a:ext cx="9772540" cy="37528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B10FD9-D0B1-455C-804A-32CD77CFAD1B}"/>
              </a:ext>
            </a:extLst>
          </p:cNvPr>
          <p:cNvSpPr txBox="1"/>
          <p:nvPr/>
        </p:nvSpPr>
        <p:spPr>
          <a:xfrm>
            <a:off x="124287" y="106532"/>
            <a:ext cx="36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광장 </a:t>
            </a:r>
            <a:r>
              <a:rPr lang="en-US" altLang="ko-KR" dirty="0"/>
              <a:t>– </a:t>
            </a:r>
            <a:r>
              <a:rPr lang="ko-KR" altLang="en-US" dirty="0" err="1"/>
              <a:t>데스노트</a:t>
            </a:r>
            <a:endParaRPr lang="ko-KR" altLang="en-US" dirty="0"/>
          </a:p>
        </p:txBody>
      </p:sp>
      <p:pic>
        <p:nvPicPr>
          <p:cNvPr id="1028" name="Picture 4" descr="ê¸°ë³¸íë¡íì ëí ì´ë¯¸ì§ ê²ìê²°ê³¼">
            <a:extLst>
              <a:ext uri="{FF2B5EF4-FFF2-40B4-BE49-F238E27FC236}">
                <a16:creationId xmlns:a16="http://schemas.microsoft.com/office/drawing/2014/main" id="{5E0CDAFC-3C52-403E-BE89-CD24ABF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01" y="4278252"/>
            <a:ext cx="1093848" cy="10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ê¸°ë³¸íë¡íì ëí ì´ë¯¸ì§ ê²ìê²°ê³¼">
            <a:extLst>
              <a:ext uri="{FF2B5EF4-FFF2-40B4-BE49-F238E27FC236}">
                <a16:creationId xmlns:a16="http://schemas.microsoft.com/office/drawing/2014/main" id="{CA2625CB-0390-4DD9-855A-25B0CE54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75" y="4278252"/>
            <a:ext cx="1093848" cy="10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ê¸°ë³¸íë¡íì ëí ì´ë¯¸ì§ ê²ìê²°ê³¼">
            <a:extLst>
              <a:ext uri="{FF2B5EF4-FFF2-40B4-BE49-F238E27FC236}">
                <a16:creationId xmlns:a16="http://schemas.microsoft.com/office/drawing/2014/main" id="{32E21C99-D6FA-408F-8968-BEA5E19B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26" y="4278252"/>
            <a:ext cx="1093848" cy="10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¢ìì ë²í¼\ì ëí ì´ë¯¸ì§ ê²ìê²°ê³¼">
            <a:extLst>
              <a:ext uri="{FF2B5EF4-FFF2-40B4-BE49-F238E27FC236}">
                <a16:creationId xmlns:a16="http://schemas.microsoft.com/office/drawing/2014/main" id="{01C54F89-2594-4EEC-B67E-0408EEA5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90912" y="5348020"/>
            <a:ext cx="581025" cy="90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ì ë ìí¼ì¤ì ëí ì´ë¯¸ì§ ê²ìê²°ê³¼">
            <a:extLst>
              <a:ext uri="{FF2B5EF4-FFF2-40B4-BE49-F238E27FC236}">
                <a16:creationId xmlns:a16="http://schemas.microsoft.com/office/drawing/2014/main" id="{D1DFEB55-4990-4457-8973-E4697519D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r="28107" b="23086"/>
          <a:stretch/>
        </p:blipFill>
        <p:spPr bwMode="auto">
          <a:xfrm>
            <a:off x="4907163" y="1595869"/>
            <a:ext cx="2158602" cy="29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ì¢ìì ë²í¼\ì ëí ì´ë¯¸ì§ ê²ìê²°ê³¼">
            <a:extLst>
              <a:ext uri="{FF2B5EF4-FFF2-40B4-BE49-F238E27FC236}">
                <a16:creationId xmlns:a16="http://schemas.microsoft.com/office/drawing/2014/main" id="{8863A77B-9EC4-4E5C-B6EC-1E5B1C1BE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85681" y="5420750"/>
            <a:ext cx="581025" cy="73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ì¢ìì ë²í¼\ì ëí ì´ë¯¸ì§ ê²ìê²°ê³¼">
            <a:extLst>
              <a:ext uri="{FF2B5EF4-FFF2-40B4-BE49-F238E27FC236}">
                <a16:creationId xmlns:a16="http://schemas.microsoft.com/office/drawing/2014/main" id="{7DB7CFCF-0A39-4149-AFDD-68241B73B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74701" y="5420750"/>
            <a:ext cx="581025" cy="73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ìí¼ì¤ íììë°°ì§ì ëí ì´ë¯¸ì§ ê²ìê²°ê³¼">
            <a:extLst>
              <a:ext uri="{FF2B5EF4-FFF2-40B4-BE49-F238E27FC236}">
                <a16:creationId xmlns:a16="http://schemas.microsoft.com/office/drawing/2014/main" id="{47B24139-5D3B-4C5A-9800-CC8855FF4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76"/>
          <a:stretch/>
        </p:blipFill>
        <p:spPr bwMode="auto">
          <a:xfrm rot="2080081">
            <a:off x="5576082" y="1546281"/>
            <a:ext cx="1800225" cy="135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ìí¼ì¤ íììë°°ì§ì ëí ì´ë¯¸ì§ ê²ìê²°ê³¼">
            <a:extLst>
              <a:ext uri="{FF2B5EF4-FFF2-40B4-BE49-F238E27FC236}">
                <a16:creationId xmlns:a16="http://schemas.microsoft.com/office/drawing/2014/main" id="{2A88209E-DB42-4F56-B839-AB1A85741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23"/>
          <a:stretch/>
        </p:blipFill>
        <p:spPr bwMode="auto">
          <a:xfrm rot="19668519">
            <a:off x="5486399" y="3664781"/>
            <a:ext cx="1800225" cy="11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71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76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어망꼴(가칭)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전혜리 </dc:creator>
  <cp:lastModifiedBy>전혜리 </cp:lastModifiedBy>
  <cp:revision>8</cp:revision>
  <dcterms:created xsi:type="dcterms:W3CDTF">2018-11-17T04:40:04Z</dcterms:created>
  <dcterms:modified xsi:type="dcterms:W3CDTF">2018-11-17T05:51:55Z</dcterms:modified>
</cp:coreProperties>
</file>